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80" r:id="rId4"/>
    <p:sldId id="289" r:id="rId5"/>
    <p:sldId id="283" r:id="rId6"/>
    <p:sldId id="286" r:id="rId7"/>
    <p:sldId id="287" r:id="rId8"/>
    <p:sldId id="276" r:id="rId9"/>
    <p:sldId id="271" r:id="rId10"/>
    <p:sldId id="274"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BE5645"/>
    <a:srgbClr val="FFFFFF"/>
    <a:srgbClr val="DB6311"/>
    <a:srgbClr val="C78F52"/>
    <a:srgbClr val="7A4421"/>
    <a:srgbClr val="88DFE8"/>
    <a:srgbClr val="FFCC29"/>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A57B7-FD7C-47D3-BC4D-43A2936BB0F5}" v="38" dt="2022-07-28T23:02:12.762"/>
    <p1510:client id="{AC61ED5E-8A16-4C08-846C-9728B6A9BC8B}" v="182" dt="2022-07-28T21:41:07.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780" y="90"/>
      </p:cViewPr>
      <p:guideLst>
        <p:guide orient="horz" pos="2880"/>
        <p:guide pos="5127"/>
      </p:guideLst>
    </p:cSldViewPr>
  </p:slideViewPr>
  <p:notesTextViewPr>
    <p:cViewPr>
      <p:scale>
        <a:sx n="1" d="1"/>
        <a:sy n="1" d="1"/>
      </p:scale>
      <p:origin x="0" y="0"/>
    </p:cViewPr>
  </p:notesTextViewPr>
  <p:sorterViewPr>
    <p:cViewPr>
      <p:scale>
        <a:sx n="100" d="100"/>
        <a:sy n="100" d="100"/>
      </p:scale>
      <p:origin x="0" y="-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AC61ED5E-8A16-4C08-846C-9728B6A9BC8B}"/>
    <pc:docChg chg="undo redo custSel addSld delSld modSld">
      <pc:chgData name="Trang Ha" userId="270efafb50020bd6" providerId="LiveId" clId="{AC61ED5E-8A16-4C08-846C-9728B6A9BC8B}" dt="2022-07-28T21:42:13.047" v="941" actId="680"/>
      <pc:docMkLst>
        <pc:docMk/>
      </pc:docMkLst>
      <pc:sldChg chg="modSp mod">
        <pc:chgData name="Trang Ha" userId="270efafb50020bd6" providerId="LiveId" clId="{AC61ED5E-8A16-4C08-846C-9728B6A9BC8B}" dt="2022-07-28T13:19:26.073" v="30" actId="20577"/>
        <pc:sldMkLst>
          <pc:docMk/>
          <pc:sldMk cId="562573195" sldId="256"/>
        </pc:sldMkLst>
        <pc:spChg chg="mod">
          <ac:chgData name="Trang Ha" userId="270efafb50020bd6" providerId="LiveId" clId="{AC61ED5E-8A16-4C08-846C-9728B6A9BC8B}" dt="2022-07-28T13:19:26.073" v="30" actId="20577"/>
          <ac:spMkLst>
            <pc:docMk/>
            <pc:sldMk cId="562573195" sldId="256"/>
            <ac:spMk id="10" creationId="{00000000-0000-0000-0000-000000000000}"/>
          </ac:spMkLst>
        </pc:spChg>
      </pc:sldChg>
      <pc:sldChg chg="delSp modSp mod delAnim modAnim">
        <pc:chgData name="Trang Ha" userId="270efafb50020bd6" providerId="LiveId" clId="{AC61ED5E-8A16-4C08-846C-9728B6A9BC8B}" dt="2022-07-28T13:20:03.628" v="35" actId="20577"/>
        <pc:sldMkLst>
          <pc:docMk/>
          <pc:sldMk cId="3120436675" sldId="257"/>
        </pc:sldMkLst>
        <pc:spChg chg="mod">
          <ac:chgData name="Trang Ha" userId="270efafb50020bd6" providerId="LiveId" clId="{AC61ED5E-8A16-4C08-846C-9728B6A9BC8B}" dt="2022-07-28T13:20:03.628" v="35" actId="20577"/>
          <ac:spMkLst>
            <pc:docMk/>
            <pc:sldMk cId="3120436675" sldId="257"/>
            <ac:spMk id="13" creationId="{00000000-0000-0000-0000-000000000000}"/>
          </ac:spMkLst>
        </pc:spChg>
        <pc:spChg chg="del">
          <ac:chgData name="Trang Ha" userId="270efafb50020bd6" providerId="LiveId" clId="{AC61ED5E-8A16-4C08-846C-9728B6A9BC8B}" dt="2022-07-28T13:19:59.443" v="33" actId="478"/>
          <ac:spMkLst>
            <pc:docMk/>
            <pc:sldMk cId="3120436675" sldId="257"/>
            <ac:spMk id="22" creationId="{00000000-0000-0000-0000-000000000000}"/>
          </ac:spMkLst>
        </pc:spChg>
        <pc:spChg chg="del">
          <ac:chgData name="Trang Ha" userId="270efafb50020bd6" providerId="LiveId" clId="{AC61ED5E-8A16-4C08-846C-9728B6A9BC8B}" dt="2022-07-28T13:19:51.345" v="31" actId="478"/>
          <ac:spMkLst>
            <pc:docMk/>
            <pc:sldMk cId="3120436675" sldId="257"/>
            <ac:spMk id="23" creationId="{00000000-0000-0000-0000-000000000000}"/>
          </ac:spMkLst>
        </pc:spChg>
        <pc:spChg chg="del">
          <ac:chgData name="Trang Ha" userId="270efafb50020bd6" providerId="LiveId" clId="{AC61ED5E-8A16-4C08-846C-9728B6A9BC8B}" dt="2022-07-28T13:19:51.345" v="31" actId="478"/>
          <ac:spMkLst>
            <pc:docMk/>
            <pc:sldMk cId="3120436675" sldId="257"/>
            <ac:spMk id="24" creationId="{00000000-0000-0000-0000-000000000000}"/>
          </ac:spMkLst>
        </pc:spChg>
        <pc:spChg chg="del">
          <ac:chgData name="Trang Ha" userId="270efafb50020bd6" providerId="LiveId" clId="{AC61ED5E-8A16-4C08-846C-9728B6A9BC8B}" dt="2022-07-28T13:19:51.345" v="31" actId="478"/>
          <ac:spMkLst>
            <pc:docMk/>
            <pc:sldMk cId="3120436675" sldId="257"/>
            <ac:spMk id="25" creationId="{00000000-0000-0000-0000-000000000000}"/>
          </ac:spMkLst>
        </pc:spChg>
        <pc:spChg chg="del">
          <ac:chgData name="Trang Ha" userId="270efafb50020bd6" providerId="LiveId" clId="{AC61ED5E-8A16-4C08-846C-9728B6A9BC8B}" dt="2022-07-28T13:19:51.345" v="31" actId="478"/>
          <ac:spMkLst>
            <pc:docMk/>
            <pc:sldMk cId="3120436675" sldId="257"/>
            <ac:spMk id="26" creationId="{00000000-0000-0000-0000-000000000000}"/>
          </ac:spMkLst>
        </pc:spChg>
        <pc:spChg chg="del">
          <ac:chgData name="Trang Ha" userId="270efafb50020bd6" providerId="LiveId" clId="{AC61ED5E-8A16-4C08-846C-9728B6A9BC8B}" dt="2022-07-28T13:19:51.345" v="31" actId="478"/>
          <ac:spMkLst>
            <pc:docMk/>
            <pc:sldMk cId="3120436675" sldId="257"/>
            <ac:spMk id="27" creationId="{00000000-0000-0000-0000-000000000000}"/>
          </ac:spMkLst>
        </pc:spChg>
        <pc:spChg chg="del">
          <ac:chgData name="Trang Ha" userId="270efafb50020bd6" providerId="LiveId" clId="{AC61ED5E-8A16-4C08-846C-9728B6A9BC8B}" dt="2022-07-28T13:19:51.345" v="31" actId="478"/>
          <ac:spMkLst>
            <pc:docMk/>
            <pc:sldMk cId="3120436675" sldId="257"/>
            <ac:spMk id="28" creationId="{00000000-0000-0000-0000-000000000000}"/>
          </ac:spMkLst>
        </pc:spChg>
        <pc:spChg chg="del">
          <ac:chgData name="Trang Ha" userId="270efafb50020bd6" providerId="LiveId" clId="{AC61ED5E-8A16-4C08-846C-9728B6A9BC8B}" dt="2022-07-28T13:19:51.345" v="31" actId="478"/>
          <ac:spMkLst>
            <pc:docMk/>
            <pc:sldMk cId="3120436675" sldId="257"/>
            <ac:spMk id="29" creationId="{00000000-0000-0000-0000-000000000000}"/>
          </ac:spMkLst>
        </pc:spChg>
        <pc:grpChg chg="del">
          <ac:chgData name="Trang Ha" userId="270efafb50020bd6" providerId="LiveId" clId="{AC61ED5E-8A16-4C08-846C-9728B6A9BC8B}" dt="2022-07-28T13:19:55.651" v="32" actId="478"/>
          <ac:grpSpMkLst>
            <pc:docMk/>
            <pc:sldMk cId="3120436675" sldId="257"/>
            <ac:grpSpMk id="4" creationId="{00000000-0000-0000-0000-000000000000}"/>
          </ac:grpSpMkLst>
        </pc:grpChg>
        <pc:grpChg chg="del">
          <ac:chgData name="Trang Ha" userId="270efafb50020bd6" providerId="LiveId" clId="{AC61ED5E-8A16-4C08-846C-9728B6A9BC8B}" dt="2022-07-28T13:19:51.345" v="31" actId="478"/>
          <ac:grpSpMkLst>
            <pc:docMk/>
            <pc:sldMk cId="3120436675" sldId="257"/>
            <ac:grpSpMk id="7" creationId="{00000000-0000-0000-0000-000000000000}"/>
          </ac:grpSpMkLst>
        </pc:grpChg>
        <pc:grpChg chg="del">
          <ac:chgData name="Trang Ha" userId="270efafb50020bd6" providerId="LiveId" clId="{AC61ED5E-8A16-4C08-846C-9728B6A9BC8B}" dt="2022-07-28T13:19:51.345" v="31" actId="478"/>
          <ac:grpSpMkLst>
            <pc:docMk/>
            <pc:sldMk cId="3120436675" sldId="257"/>
            <ac:grpSpMk id="10" creationId="{00000000-0000-0000-0000-000000000000}"/>
          </ac:grpSpMkLst>
        </pc:grpChg>
        <pc:grpChg chg="del">
          <ac:chgData name="Trang Ha" userId="270efafb50020bd6" providerId="LiveId" clId="{AC61ED5E-8A16-4C08-846C-9728B6A9BC8B}" dt="2022-07-28T13:19:51.345" v="31" actId="478"/>
          <ac:grpSpMkLst>
            <pc:docMk/>
            <pc:sldMk cId="3120436675" sldId="257"/>
            <ac:grpSpMk id="19" creationId="{00000000-0000-0000-0000-000000000000}"/>
          </ac:grpSpMkLst>
        </pc:grpChg>
        <pc:picChg chg="del">
          <ac:chgData name="Trang Ha" userId="270efafb50020bd6" providerId="LiveId" clId="{AC61ED5E-8A16-4C08-846C-9728B6A9BC8B}" dt="2022-07-28T13:19:55.651" v="32" actId="478"/>
          <ac:picMkLst>
            <pc:docMk/>
            <pc:sldMk cId="3120436675" sldId="257"/>
            <ac:picMk id="3" creationId="{00000000-0000-0000-0000-000000000000}"/>
          </ac:picMkLst>
        </pc:picChg>
      </pc:sldChg>
      <pc:sldChg chg="addSp delSp modSp mod delAnim modAnim">
        <pc:chgData name="Trang Ha" userId="270efafb50020bd6" providerId="LiveId" clId="{AC61ED5E-8A16-4C08-846C-9728B6A9BC8B}" dt="2022-07-28T20:45:53.561" v="649"/>
        <pc:sldMkLst>
          <pc:docMk/>
          <pc:sldMk cId="2365650238" sldId="258"/>
        </pc:sldMkLst>
        <pc:spChg chg="mod">
          <ac:chgData name="Trang Ha" userId="270efafb50020bd6" providerId="LiveId" clId="{AC61ED5E-8A16-4C08-846C-9728B6A9BC8B}" dt="2022-07-28T13:20:26.818" v="87" actId="20577"/>
          <ac:spMkLst>
            <pc:docMk/>
            <pc:sldMk cId="2365650238" sldId="258"/>
            <ac:spMk id="7" creationId="{00000000-0000-0000-0000-000000000000}"/>
          </ac:spMkLst>
        </pc:spChg>
        <pc:spChg chg="del">
          <ac:chgData name="Trang Ha" userId="270efafb50020bd6" providerId="LiveId" clId="{AC61ED5E-8A16-4C08-846C-9728B6A9BC8B}" dt="2022-07-28T13:22:53.495" v="88" actId="478"/>
          <ac:spMkLst>
            <pc:docMk/>
            <pc:sldMk cId="2365650238" sldId="258"/>
            <ac:spMk id="14" creationId="{00000000-0000-0000-0000-000000000000}"/>
          </ac:spMkLst>
        </pc:spChg>
        <pc:spChg chg="add mod">
          <ac:chgData name="Trang Ha" userId="270efafb50020bd6" providerId="LiveId" clId="{AC61ED5E-8A16-4C08-846C-9728B6A9BC8B}" dt="2022-07-28T16:22:52.470" v="280" actId="1076"/>
          <ac:spMkLst>
            <pc:docMk/>
            <pc:sldMk cId="2365650238" sldId="258"/>
            <ac:spMk id="16" creationId="{C3FA43D3-24FA-42B5-3BAC-AF46087363E5}"/>
          </ac:spMkLst>
        </pc:spChg>
        <pc:spChg chg="add mod">
          <ac:chgData name="Trang Ha" userId="270efafb50020bd6" providerId="LiveId" clId="{AC61ED5E-8A16-4C08-846C-9728B6A9BC8B}" dt="2022-07-28T20:10:31.769" v="429" actId="1076"/>
          <ac:spMkLst>
            <pc:docMk/>
            <pc:sldMk cId="2365650238" sldId="258"/>
            <ac:spMk id="17" creationId="{C19CD6D9-A929-300A-EF61-838FB969CEC7}"/>
          </ac:spMkLst>
        </pc:spChg>
        <pc:spChg chg="add mod">
          <ac:chgData name="Trang Ha" userId="270efafb50020bd6" providerId="LiveId" clId="{AC61ED5E-8A16-4C08-846C-9728B6A9BC8B}" dt="2022-07-28T20:10:45.579" v="432" actId="1036"/>
          <ac:spMkLst>
            <pc:docMk/>
            <pc:sldMk cId="2365650238" sldId="258"/>
            <ac:spMk id="18" creationId="{177D5E6B-31BD-5E35-FC64-6523F916D32F}"/>
          </ac:spMkLst>
        </pc:spChg>
        <pc:spChg chg="add mod">
          <ac:chgData name="Trang Ha" userId="270efafb50020bd6" providerId="LiveId" clId="{AC61ED5E-8A16-4C08-846C-9728B6A9BC8B}" dt="2022-07-28T20:22:14.422" v="515" actId="207"/>
          <ac:spMkLst>
            <pc:docMk/>
            <pc:sldMk cId="2365650238" sldId="258"/>
            <ac:spMk id="19" creationId="{2A81FD16-B672-A301-D12C-BE7A1ACEBC50}"/>
          </ac:spMkLst>
        </pc:spChg>
        <pc:spChg chg="del">
          <ac:chgData name="Trang Ha" userId="270efafb50020bd6" providerId="LiveId" clId="{AC61ED5E-8A16-4C08-846C-9728B6A9BC8B}" dt="2022-07-28T13:22:53.495" v="88" actId="478"/>
          <ac:spMkLst>
            <pc:docMk/>
            <pc:sldMk cId="2365650238" sldId="258"/>
            <ac:spMk id="25" creationId="{00000000-0000-0000-0000-000000000000}"/>
          </ac:spMkLst>
        </pc:spChg>
        <pc:spChg chg="del">
          <ac:chgData name="Trang Ha" userId="270efafb50020bd6" providerId="LiveId" clId="{AC61ED5E-8A16-4C08-846C-9728B6A9BC8B}" dt="2022-07-28T13:22:53.495" v="88" actId="478"/>
          <ac:spMkLst>
            <pc:docMk/>
            <pc:sldMk cId="2365650238" sldId="258"/>
            <ac:spMk id="26" creationId="{00000000-0000-0000-0000-000000000000}"/>
          </ac:spMkLst>
        </pc:spChg>
        <pc:spChg chg="del">
          <ac:chgData name="Trang Ha" userId="270efafb50020bd6" providerId="LiveId" clId="{AC61ED5E-8A16-4C08-846C-9728B6A9BC8B}" dt="2022-07-28T13:22:53.495" v="88" actId="478"/>
          <ac:spMkLst>
            <pc:docMk/>
            <pc:sldMk cId="2365650238" sldId="258"/>
            <ac:spMk id="27" creationId="{00000000-0000-0000-0000-000000000000}"/>
          </ac:spMkLst>
        </pc:spChg>
        <pc:spChg chg="del">
          <ac:chgData name="Trang Ha" userId="270efafb50020bd6" providerId="LiveId" clId="{AC61ED5E-8A16-4C08-846C-9728B6A9BC8B}" dt="2022-07-28T13:22:53.495" v="88" actId="478"/>
          <ac:spMkLst>
            <pc:docMk/>
            <pc:sldMk cId="2365650238" sldId="258"/>
            <ac:spMk id="28" creationId="{00000000-0000-0000-0000-000000000000}"/>
          </ac:spMkLst>
        </pc:spChg>
        <pc:spChg chg="del">
          <ac:chgData name="Trang Ha" userId="270efafb50020bd6" providerId="LiveId" clId="{AC61ED5E-8A16-4C08-846C-9728B6A9BC8B}" dt="2022-07-28T13:22:53.495" v="88" actId="478"/>
          <ac:spMkLst>
            <pc:docMk/>
            <pc:sldMk cId="2365650238" sldId="258"/>
            <ac:spMk id="29" creationId="{00000000-0000-0000-0000-000000000000}"/>
          </ac:spMkLst>
        </pc:spChg>
        <pc:spChg chg="del">
          <ac:chgData name="Trang Ha" userId="270efafb50020bd6" providerId="LiveId" clId="{AC61ED5E-8A16-4C08-846C-9728B6A9BC8B}" dt="2022-07-28T13:22:53.495" v="88" actId="478"/>
          <ac:spMkLst>
            <pc:docMk/>
            <pc:sldMk cId="2365650238" sldId="258"/>
            <ac:spMk id="30" creationId="{00000000-0000-0000-0000-000000000000}"/>
          </ac:spMkLst>
        </pc:spChg>
        <pc:spChg chg="del">
          <ac:chgData name="Trang Ha" userId="270efafb50020bd6" providerId="LiveId" clId="{AC61ED5E-8A16-4C08-846C-9728B6A9BC8B}" dt="2022-07-28T13:22:53.495" v="88" actId="478"/>
          <ac:spMkLst>
            <pc:docMk/>
            <pc:sldMk cId="2365650238" sldId="258"/>
            <ac:spMk id="31" creationId="{00000000-0000-0000-0000-000000000000}"/>
          </ac:spMkLst>
        </pc:spChg>
        <pc:spChg chg="del">
          <ac:chgData name="Trang Ha" userId="270efafb50020bd6" providerId="LiveId" clId="{AC61ED5E-8A16-4C08-846C-9728B6A9BC8B}" dt="2022-07-28T13:22:53.495" v="88" actId="478"/>
          <ac:spMkLst>
            <pc:docMk/>
            <pc:sldMk cId="2365650238" sldId="258"/>
            <ac:spMk id="32" creationId="{00000000-0000-0000-0000-000000000000}"/>
          </ac:spMkLst>
        </pc:spChg>
        <pc:spChg chg="del">
          <ac:chgData name="Trang Ha" userId="270efafb50020bd6" providerId="LiveId" clId="{AC61ED5E-8A16-4C08-846C-9728B6A9BC8B}" dt="2022-07-28T13:22:53.495" v="88" actId="478"/>
          <ac:spMkLst>
            <pc:docMk/>
            <pc:sldMk cId="2365650238" sldId="258"/>
            <ac:spMk id="33" creationId="{00000000-0000-0000-0000-000000000000}"/>
          </ac:spMkLst>
        </pc:spChg>
        <pc:spChg chg="del mod topLvl">
          <ac:chgData name="Trang Ha" userId="270efafb50020bd6" providerId="LiveId" clId="{AC61ED5E-8A16-4C08-846C-9728B6A9BC8B}" dt="2022-07-28T20:43:59.902" v="638" actId="478"/>
          <ac:spMkLst>
            <pc:docMk/>
            <pc:sldMk cId="2365650238" sldId="258"/>
            <ac:spMk id="36" creationId="{A9DCC3E7-D346-0E01-9A3D-3D90805C86AF}"/>
          </ac:spMkLst>
        </pc:spChg>
        <pc:spChg chg="mod">
          <ac:chgData name="Trang Ha" userId="270efafb50020bd6" providerId="LiveId" clId="{AC61ED5E-8A16-4C08-846C-9728B6A9BC8B}" dt="2022-07-28T13:23:46.316" v="96"/>
          <ac:spMkLst>
            <pc:docMk/>
            <pc:sldMk cId="2365650238" sldId="258"/>
            <ac:spMk id="37" creationId="{C330618E-C73B-E2E9-153C-5F4A30EE9FC4}"/>
          </ac:spMkLst>
        </pc:spChg>
        <pc:spChg chg="mod">
          <ac:chgData name="Trang Ha" userId="270efafb50020bd6" providerId="LiveId" clId="{AC61ED5E-8A16-4C08-846C-9728B6A9BC8B}" dt="2022-07-28T13:23:46.316" v="96"/>
          <ac:spMkLst>
            <pc:docMk/>
            <pc:sldMk cId="2365650238" sldId="258"/>
            <ac:spMk id="38" creationId="{9372F71D-4F99-069A-491F-F3A8DC9C1CF1}"/>
          </ac:spMkLst>
        </pc:spChg>
        <pc:spChg chg="add del mod">
          <ac:chgData name="Trang Ha" userId="270efafb50020bd6" providerId="LiveId" clId="{AC61ED5E-8A16-4C08-846C-9728B6A9BC8B}" dt="2022-07-28T20:45:06.499" v="643" actId="478"/>
          <ac:spMkLst>
            <pc:docMk/>
            <pc:sldMk cId="2365650238" sldId="258"/>
            <ac:spMk id="39" creationId="{3F49B399-FC3B-E264-48CE-AB2B6265617B}"/>
          </ac:spMkLst>
        </pc:spChg>
        <pc:spChg chg="add mod">
          <ac:chgData name="Trang Ha" userId="270efafb50020bd6" providerId="LiveId" clId="{AC61ED5E-8A16-4C08-846C-9728B6A9BC8B}" dt="2022-07-28T16:22:56.475" v="281" actId="1076"/>
          <ac:spMkLst>
            <pc:docMk/>
            <pc:sldMk cId="2365650238" sldId="258"/>
            <ac:spMk id="40" creationId="{C2DB6032-E006-5C1B-ED92-CA2C5C9AA746}"/>
          </ac:spMkLst>
        </pc:spChg>
        <pc:spChg chg="add mod">
          <ac:chgData name="Trang Ha" userId="270efafb50020bd6" providerId="LiveId" clId="{AC61ED5E-8A16-4C08-846C-9728B6A9BC8B}" dt="2022-07-28T16:29:57.907" v="311" actId="1076"/>
          <ac:spMkLst>
            <pc:docMk/>
            <pc:sldMk cId="2365650238" sldId="258"/>
            <ac:spMk id="41" creationId="{77E09108-8B3B-FB9F-3EC1-1D2D80874171}"/>
          </ac:spMkLst>
        </pc:spChg>
        <pc:spChg chg="add mod">
          <ac:chgData name="Trang Ha" userId="270efafb50020bd6" providerId="LiveId" clId="{AC61ED5E-8A16-4C08-846C-9728B6A9BC8B}" dt="2022-07-28T16:24:10.461" v="289" actId="20577"/>
          <ac:spMkLst>
            <pc:docMk/>
            <pc:sldMk cId="2365650238" sldId="258"/>
            <ac:spMk id="42" creationId="{648DEB04-BD6E-A5F9-BCA1-780D90C2A2F1}"/>
          </ac:spMkLst>
        </pc:spChg>
        <pc:spChg chg="add mod">
          <ac:chgData name="Trang Ha" userId="270efafb50020bd6" providerId="LiveId" clId="{AC61ED5E-8A16-4C08-846C-9728B6A9BC8B}" dt="2022-07-28T16:26:39.563" v="297" actId="1035"/>
          <ac:spMkLst>
            <pc:docMk/>
            <pc:sldMk cId="2365650238" sldId="258"/>
            <ac:spMk id="43" creationId="{F7E45BF7-4C5D-FD55-C7BA-C5C83A9C86A0}"/>
          </ac:spMkLst>
        </pc:spChg>
        <pc:spChg chg="add mod">
          <ac:chgData name="Trang Ha" userId="270efafb50020bd6" providerId="LiveId" clId="{AC61ED5E-8A16-4C08-846C-9728B6A9BC8B}" dt="2022-07-28T16:26:53.306" v="301" actId="20577"/>
          <ac:spMkLst>
            <pc:docMk/>
            <pc:sldMk cId="2365650238" sldId="258"/>
            <ac:spMk id="44" creationId="{668D172D-1ECE-A384-DB81-22C20859814A}"/>
          </ac:spMkLst>
        </pc:spChg>
        <pc:spChg chg="del">
          <ac:chgData name="Trang Ha" userId="270efafb50020bd6" providerId="LiveId" clId="{AC61ED5E-8A16-4C08-846C-9728B6A9BC8B}" dt="2022-07-28T13:22:53.495" v="88" actId="478"/>
          <ac:spMkLst>
            <pc:docMk/>
            <pc:sldMk cId="2365650238" sldId="258"/>
            <ac:spMk id="46" creationId="{00000000-0000-0000-0000-000000000000}"/>
          </ac:spMkLst>
        </pc:spChg>
        <pc:spChg chg="del">
          <ac:chgData name="Trang Ha" userId="270efafb50020bd6" providerId="LiveId" clId="{AC61ED5E-8A16-4C08-846C-9728B6A9BC8B}" dt="2022-07-28T13:22:53.495" v="88" actId="478"/>
          <ac:spMkLst>
            <pc:docMk/>
            <pc:sldMk cId="2365650238" sldId="258"/>
            <ac:spMk id="47" creationId="{00000000-0000-0000-0000-000000000000}"/>
          </ac:spMkLst>
        </pc:spChg>
        <pc:spChg chg="add mod">
          <ac:chgData name="Trang Ha" userId="270efafb50020bd6" providerId="LiveId" clId="{AC61ED5E-8A16-4C08-846C-9728B6A9BC8B}" dt="2022-07-28T16:27:50.164" v="307" actId="1036"/>
          <ac:spMkLst>
            <pc:docMk/>
            <pc:sldMk cId="2365650238" sldId="258"/>
            <ac:spMk id="48" creationId="{B3F9C553-AA18-A3B2-B3A3-95B2AA6EFBC3}"/>
          </ac:spMkLst>
        </pc:spChg>
        <pc:spChg chg="add mod">
          <ac:chgData name="Trang Ha" userId="270efafb50020bd6" providerId="LiveId" clId="{AC61ED5E-8A16-4C08-846C-9728B6A9BC8B}" dt="2022-07-28T16:27:41.369" v="304" actId="20577"/>
          <ac:spMkLst>
            <pc:docMk/>
            <pc:sldMk cId="2365650238" sldId="258"/>
            <ac:spMk id="49" creationId="{A463BDD7-8854-A3E1-5510-A7107641DA37}"/>
          </ac:spMkLst>
        </pc:spChg>
        <pc:spChg chg="add mod">
          <ac:chgData name="Trang Ha" userId="270efafb50020bd6" providerId="LiveId" clId="{AC61ED5E-8A16-4C08-846C-9728B6A9BC8B}" dt="2022-07-28T20:05:36.609" v="372" actId="1035"/>
          <ac:spMkLst>
            <pc:docMk/>
            <pc:sldMk cId="2365650238" sldId="258"/>
            <ac:spMk id="50" creationId="{5CA31149-3BE7-EB1D-D0CC-16F1F9187E92}"/>
          </ac:spMkLst>
        </pc:spChg>
        <pc:spChg chg="add mod">
          <ac:chgData name="Trang Ha" userId="270efafb50020bd6" providerId="LiveId" clId="{AC61ED5E-8A16-4C08-846C-9728B6A9BC8B}" dt="2022-07-28T20:06:09.712" v="396" actId="1038"/>
          <ac:spMkLst>
            <pc:docMk/>
            <pc:sldMk cId="2365650238" sldId="258"/>
            <ac:spMk id="51" creationId="{4C91059C-A386-B56A-1512-1E8C5582AFA3}"/>
          </ac:spMkLst>
        </pc:spChg>
        <pc:spChg chg="add mod">
          <ac:chgData name="Trang Ha" userId="270efafb50020bd6" providerId="LiveId" clId="{AC61ED5E-8A16-4C08-846C-9728B6A9BC8B}" dt="2022-07-28T20:06:01.540" v="391" actId="1038"/>
          <ac:spMkLst>
            <pc:docMk/>
            <pc:sldMk cId="2365650238" sldId="258"/>
            <ac:spMk id="52" creationId="{0A5F9F39-1983-FA87-0F1B-8828F0CD6555}"/>
          </ac:spMkLst>
        </pc:spChg>
        <pc:spChg chg="add mod">
          <ac:chgData name="Trang Ha" userId="270efafb50020bd6" providerId="LiveId" clId="{AC61ED5E-8A16-4C08-846C-9728B6A9BC8B}" dt="2022-07-28T20:05:46.669" v="383" actId="1035"/>
          <ac:spMkLst>
            <pc:docMk/>
            <pc:sldMk cId="2365650238" sldId="258"/>
            <ac:spMk id="53" creationId="{29B1AAA7-55FD-DA7F-EFBF-02D82F505E37}"/>
          </ac:spMkLst>
        </pc:spChg>
        <pc:spChg chg="add mod">
          <ac:chgData name="Trang Ha" userId="270efafb50020bd6" providerId="LiveId" clId="{AC61ED5E-8A16-4C08-846C-9728B6A9BC8B}" dt="2022-07-28T20:05:28.668" v="367" actId="1037"/>
          <ac:spMkLst>
            <pc:docMk/>
            <pc:sldMk cId="2365650238" sldId="258"/>
            <ac:spMk id="54" creationId="{472C9547-4615-9C2E-EE6A-76FBD3B52E7D}"/>
          </ac:spMkLst>
        </pc:spChg>
        <pc:spChg chg="add mod">
          <ac:chgData name="Trang Ha" userId="270efafb50020bd6" providerId="LiveId" clId="{AC61ED5E-8A16-4C08-846C-9728B6A9BC8B}" dt="2022-07-28T20:21:59.528" v="514" actId="2085"/>
          <ac:spMkLst>
            <pc:docMk/>
            <pc:sldMk cId="2365650238" sldId="258"/>
            <ac:spMk id="55" creationId="{AA886BAA-3D38-C53A-EA40-5F1B0F00E6DA}"/>
          </ac:spMkLst>
        </pc:spChg>
        <pc:spChg chg="add mod">
          <ac:chgData name="Trang Ha" userId="270efafb50020bd6" providerId="LiveId" clId="{AC61ED5E-8A16-4C08-846C-9728B6A9BC8B}" dt="2022-07-28T20:22:14.422" v="515" actId="207"/>
          <ac:spMkLst>
            <pc:docMk/>
            <pc:sldMk cId="2365650238" sldId="258"/>
            <ac:spMk id="56" creationId="{7AF61B44-2FB6-BA1D-2845-E7D9A95402E3}"/>
          </ac:spMkLst>
        </pc:spChg>
        <pc:spChg chg="add del mod">
          <ac:chgData name="Trang Ha" userId="270efafb50020bd6" providerId="LiveId" clId="{AC61ED5E-8A16-4C08-846C-9728B6A9BC8B}" dt="2022-07-28T20:02:55.822" v="341" actId="478"/>
          <ac:spMkLst>
            <pc:docMk/>
            <pc:sldMk cId="2365650238" sldId="258"/>
            <ac:spMk id="58" creationId="{7931A0F6-780D-F7EB-604A-F50A667C895C}"/>
          </ac:spMkLst>
        </pc:spChg>
        <pc:spChg chg="add del mod">
          <ac:chgData name="Trang Ha" userId="270efafb50020bd6" providerId="LiveId" clId="{AC61ED5E-8A16-4C08-846C-9728B6A9BC8B}" dt="2022-07-28T20:02:58.089" v="342" actId="478"/>
          <ac:spMkLst>
            <pc:docMk/>
            <pc:sldMk cId="2365650238" sldId="258"/>
            <ac:spMk id="59" creationId="{10DEBD45-0AD3-5E37-46C1-8AA224D85CAE}"/>
          </ac:spMkLst>
        </pc:spChg>
        <pc:spChg chg="add mod">
          <ac:chgData name="Trang Ha" userId="270efafb50020bd6" providerId="LiveId" clId="{AC61ED5E-8A16-4C08-846C-9728B6A9BC8B}" dt="2022-07-28T20:21:59.528" v="514" actId="2085"/>
          <ac:spMkLst>
            <pc:docMk/>
            <pc:sldMk cId="2365650238" sldId="258"/>
            <ac:spMk id="60" creationId="{89AB79E0-536C-D941-69CF-3B12AA1BA19C}"/>
          </ac:spMkLst>
        </pc:spChg>
        <pc:spChg chg="add mod">
          <ac:chgData name="Trang Ha" userId="270efafb50020bd6" providerId="LiveId" clId="{AC61ED5E-8A16-4C08-846C-9728B6A9BC8B}" dt="2022-07-28T20:21:59.528" v="514" actId="2085"/>
          <ac:spMkLst>
            <pc:docMk/>
            <pc:sldMk cId="2365650238" sldId="258"/>
            <ac:spMk id="61" creationId="{5F87F2AA-2CC6-7271-96F8-F01CEA78D65D}"/>
          </ac:spMkLst>
        </pc:spChg>
        <pc:spChg chg="add mod">
          <ac:chgData name="Trang Ha" userId="270efafb50020bd6" providerId="LiveId" clId="{AC61ED5E-8A16-4C08-846C-9728B6A9BC8B}" dt="2022-07-28T20:21:59.528" v="514" actId="2085"/>
          <ac:spMkLst>
            <pc:docMk/>
            <pc:sldMk cId="2365650238" sldId="258"/>
            <ac:spMk id="62" creationId="{40BC8646-B192-2B8B-ECA3-83021B6570F0}"/>
          </ac:spMkLst>
        </pc:spChg>
        <pc:spChg chg="add mod">
          <ac:chgData name="Trang Ha" userId="270efafb50020bd6" providerId="LiveId" clId="{AC61ED5E-8A16-4C08-846C-9728B6A9BC8B}" dt="2022-07-28T20:21:59.528" v="514" actId="2085"/>
          <ac:spMkLst>
            <pc:docMk/>
            <pc:sldMk cId="2365650238" sldId="258"/>
            <ac:spMk id="63" creationId="{418C1C11-F0B8-5326-BDFE-1ECDADF344EA}"/>
          </ac:spMkLst>
        </pc:spChg>
        <pc:spChg chg="add mod">
          <ac:chgData name="Trang Ha" userId="270efafb50020bd6" providerId="LiveId" clId="{AC61ED5E-8A16-4C08-846C-9728B6A9BC8B}" dt="2022-07-28T20:08:50.736" v="419" actId="1035"/>
          <ac:spMkLst>
            <pc:docMk/>
            <pc:sldMk cId="2365650238" sldId="258"/>
            <ac:spMk id="64" creationId="{238254A6-3FC8-B106-BF8E-F2DF111E6B7B}"/>
          </ac:spMkLst>
        </pc:spChg>
        <pc:spChg chg="add mod">
          <ac:chgData name="Trang Ha" userId="270efafb50020bd6" providerId="LiveId" clId="{AC61ED5E-8A16-4C08-846C-9728B6A9BC8B}" dt="2022-07-28T20:08:35.527" v="417" actId="1037"/>
          <ac:spMkLst>
            <pc:docMk/>
            <pc:sldMk cId="2365650238" sldId="258"/>
            <ac:spMk id="65" creationId="{B59E3504-785A-D467-EE4C-A705F2EA8714}"/>
          </ac:spMkLst>
        </pc:spChg>
        <pc:spChg chg="add mod">
          <ac:chgData name="Trang Ha" userId="270efafb50020bd6" providerId="LiveId" clId="{AC61ED5E-8A16-4C08-846C-9728B6A9BC8B}" dt="2022-07-28T20:07:33.836" v="406" actId="571"/>
          <ac:spMkLst>
            <pc:docMk/>
            <pc:sldMk cId="2365650238" sldId="258"/>
            <ac:spMk id="67" creationId="{1B15A7ED-D36B-3A7C-9C80-8A7DD8C7769E}"/>
          </ac:spMkLst>
        </pc:spChg>
        <pc:spChg chg="add mod">
          <ac:chgData name="Trang Ha" userId="270efafb50020bd6" providerId="LiveId" clId="{AC61ED5E-8A16-4C08-846C-9728B6A9BC8B}" dt="2022-07-28T20:07:55.730" v="410" actId="571"/>
          <ac:spMkLst>
            <pc:docMk/>
            <pc:sldMk cId="2365650238" sldId="258"/>
            <ac:spMk id="69" creationId="{D44B1B70-FB72-0830-B753-D3ACEB08356A}"/>
          </ac:spMkLst>
        </pc:spChg>
        <pc:spChg chg="add mod">
          <ac:chgData name="Trang Ha" userId="270efafb50020bd6" providerId="LiveId" clId="{AC61ED5E-8A16-4C08-846C-9728B6A9BC8B}" dt="2022-07-28T20:07:53.601" v="409" actId="571"/>
          <ac:spMkLst>
            <pc:docMk/>
            <pc:sldMk cId="2365650238" sldId="258"/>
            <ac:spMk id="71" creationId="{980ABEC2-8221-D77A-5D8B-4B03B726DB74}"/>
          </ac:spMkLst>
        </pc:spChg>
        <pc:spChg chg="add mod">
          <ac:chgData name="Trang Ha" userId="270efafb50020bd6" providerId="LiveId" clId="{AC61ED5E-8A16-4C08-846C-9728B6A9BC8B}" dt="2022-07-28T20:15:08.983" v="468" actId="1076"/>
          <ac:spMkLst>
            <pc:docMk/>
            <pc:sldMk cId="2365650238" sldId="258"/>
            <ac:spMk id="72" creationId="{F70FF62B-D569-ABFA-B0F5-64CB6BD01369}"/>
          </ac:spMkLst>
        </pc:spChg>
        <pc:spChg chg="add mod">
          <ac:chgData name="Trang Ha" userId="270efafb50020bd6" providerId="LiveId" clId="{AC61ED5E-8A16-4C08-846C-9728B6A9BC8B}" dt="2022-07-28T20:12:18.305" v="440" actId="20577"/>
          <ac:spMkLst>
            <pc:docMk/>
            <pc:sldMk cId="2365650238" sldId="258"/>
            <ac:spMk id="73" creationId="{019A50E1-8711-BD12-85EC-11E765922E54}"/>
          </ac:spMkLst>
        </pc:spChg>
        <pc:spChg chg="add mod">
          <ac:chgData name="Trang Ha" userId="270efafb50020bd6" providerId="LiveId" clId="{AC61ED5E-8A16-4C08-846C-9728B6A9BC8B}" dt="2022-07-28T20:12:03.325" v="438" actId="571"/>
          <ac:spMkLst>
            <pc:docMk/>
            <pc:sldMk cId="2365650238" sldId="258"/>
            <ac:spMk id="74" creationId="{58E9B2BD-E176-13AD-A42F-78199259B671}"/>
          </ac:spMkLst>
        </pc:spChg>
        <pc:spChg chg="add mod">
          <ac:chgData name="Trang Ha" userId="270efafb50020bd6" providerId="LiveId" clId="{AC61ED5E-8A16-4C08-846C-9728B6A9BC8B}" dt="2022-07-28T20:22:14.422" v="515" actId="207"/>
          <ac:spMkLst>
            <pc:docMk/>
            <pc:sldMk cId="2365650238" sldId="258"/>
            <ac:spMk id="75" creationId="{8007BCB1-B1FF-E7F8-30AB-3D4E0B8232B0}"/>
          </ac:spMkLst>
        </pc:spChg>
        <pc:spChg chg="add mod">
          <ac:chgData name="Trang Ha" userId="270efafb50020bd6" providerId="LiveId" clId="{AC61ED5E-8A16-4C08-846C-9728B6A9BC8B}" dt="2022-07-28T20:22:52.417" v="532" actId="1035"/>
          <ac:spMkLst>
            <pc:docMk/>
            <pc:sldMk cId="2365650238" sldId="258"/>
            <ac:spMk id="76" creationId="{20F8C515-2F85-9344-7C5D-C7B6A4A19782}"/>
          </ac:spMkLst>
        </pc:spChg>
        <pc:spChg chg="add mod">
          <ac:chgData name="Trang Ha" userId="270efafb50020bd6" providerId="LiveId" clId="{AC61ED5E-8A16-4C08-846C-9728B6A9BC8B}" dt="2022-07-28T20:22:14.422" v="515" actId="207"/>
          <ac:spMkLst>
            <pc:docMk/>
            <pc:sldMk cId="2365650238" sldId="258"/>
            <ac:spMk id="77" creationId="{57B38785-E49D-F3EB-42F9-7DE601C5E1C7}"/>
          </ac:spMkLst>
        </pc:spChg>
        <pc:spChg chg="add mod">
          <ac:chgData name="Trang Ha" userId="270efafb50020bd6" providerId="LiveId" clId="{AC61ED5E-8A16-4C08-846C-9728B6A9BC8B}" dt="2022-07-28T20:22:14.422" v="515" actId="207"/>
          <ac:spMkLst>
            <pc:docMk/>
            <pc:sldMk cId="2365650238" sldId="258"/>
            <ac:spMk id="78" creationId="{E9C40525-16C5-E1DC-D2D0-68104C9639BB}"/>
          </ac:spMkLst>
        </pc:spChg>
        <pc:spChg chg="add mod">
          <ac:chgData name="Trang Ha" userId="270efafb50020bd6" providerId="LiveId" clId="{AC61ED5E-8A16-4C08-846C-9728B6A9BC8B}" dt="2022-07-28T20:22:14.422" v="515" actId="207"/>
          <ac:spMkLst>
            <pc:docMk/>
            <pc:sldMk cId="2365650238" sldId="258"/>
            <ac:spMk id="79" creationId="{7EFEB3E5-778E-E668-6495-FB2049AE9447}"/>
          </ac:spMkLst>
        </pc:spChg>
        <pc:grpChg chg="add del mod">
          <ac:chgData name="Trang Ha" userId="270efafb50020bd6" providerId="LiveId" clId="{AC61ED5E-8A16-4C08-846C-9728B6A9BC8B}" dt="2022-07-28T20:43:59.902" v="638" actId="478"/>
          <ac:grpSpMkLst>
            <pc:docMk/>
            <pc:sldMk cId="2365650238" sldId="258"/>
            <ac:grpSpMk id="34" creationId="{21A93E13-48E0-DBB7-CD4E-8132091BFDA8}"/>
          </ac:grpSpMkLst>
        </pc:grpChg>
        <pc:grpChg chg="del mod topLvl">
          <ac:chgData name="Trang Ha" userId="270efafb50020bd6" providerId="LiveId" clId="{AC61ED5E-8A16-4C08-846C-9728B6A9BC8B}" dt="2022-07-28T20:44:01.750" v="639" actId="478"/>
          <ac:grpSpMkLst>
            <pc:docMk/>
            <pc:sldMk cId="2365650238" sldId="258"/>
            <ac:grpSpMk id="35" creationId="{D6885D26-0B4F-2348-609E-96642B1AEDE6}"/>
          </ac:grpSpMkLst>
        </pc:grpChg>
        <pc:picChg chg="add del mod modCrop">
          <ac:chgData name="Trang Ha" userId="270efafb50020bd6" providerId="LiveId" clId="{AC61ED5E-8A16-4C08-846C-9728B6A9BC8B}" dt="2022-07-28T16:26:15.661" v="293" actId="1076"/>
          <ac:picMkLst>
            <pc:docMk/>
            <pc:sldMk cId="2365650238" sldId="258"/>
            <ac:picMk id="9" creationId="{AB6E120B-6B1F-C1F1-9C79-451131E4CCC4}"/>
          </ac:picMkLst>
        </pc:picChg>
        <pc:picChg chg="add mod modCrop">
          <ac:chgData name="Trang Ha" userId="270efafb50020bd6" providerId="LiveId" clId="{AC61ED5E-8A16-4C08-846C-9728B6A9BC8B}" dt="2022-07-28T20:15:08.983" v="468" actId="1076"/>
          <ac:picMkLst>
            <pc:docMk/>
            <pc:sldMk cId="2365650238" sldId="258"/>
            <ac:picMk id="11" creationId="{3BBC5FA5-C02D-9995-FB20-67FF82182E3F}"/>
          </ac:picMkLst>
        </pc:picChg>
        <pc:picChg chg="del mod">
          <ac:chgData name="Trang Ha" userId="270efafb50020bd6" providerId="LiveId" clId="{AC61ED5E-8A16-4C08-846C-9728B6A9BC8B}" dt="2022-07-28T13:23:45.229" v="95" actId="478"/>
          <ac:picMkLst>
            <pc:docMk/>
            <pc:sldMk cId="2365650238" sldId="258"/>
            <ac:picMk id="13" creationId="{00000000-0000-0000-0000-000000000000}"/>
          </ac:picMkLst>
        </pc:picChg>
        <pc:picChg chg="add del">
          <ac:chgData name="Trang Ha" userId="270efafb50020bd6" providerId="LiveId" clId="{AC61ED5E-8A16-4C08-846C-9728B6A9BC8B}" dt="2022-07-28T13:28:28.703" v="141" actId="22"/>
          <ac:picMkLst>
            <pc:docMk/>
            <pc:sldMk cId="2365650238" sldId="258"/>
            <ac:picMk id="15" creationId="{5BF29C5B-08D9-49FC-4E83-53967C4D02B6}"/>
          </ac:picMkLst>
        </pc:picChg>
        <pc:picChg chg="add mod">
          <ac:chgData name="Trang Ha" userId="270efafb50020bd6" providerId="LiveId" clId="{AC61ED5E-8A16-4C08-846C-9728B6A9BC8B}" dt="2022-07-28T20:44:13.653" v="642" actId="14100"/>
          <ac:picMkLst>
            <pc:docMk/>
            <pc:sldMk cId="2365650238" sldId="258"/>
            <ac:picMk id="21" creationId="{F66E4D77-84F4-A8C4-DC70-DBB8F5BF47B5}"/>
          </ac:picMkLst>
        </pc:picChg>
        <pc:picChg chg="del">
          <ac:chgData name="Trang Ha" userId="270efafb50020bd6" providerId="LiveId" clId="{AC61ED5E-8A16-4C08-846C-9728B6A9BC8B}" dt="2022-07-28T13:22:53.495" v="88" actId="478"/>
          <ac:picMkLst>
            <pc:docMk/>
            <pc:sldMk cId="2365650238" sldId="258"/>
            <ac:picMk id="22" creationId="{00000000-0000-0000-0000-000000000000}"/>
          </ac:picMkLst>
        </pc:picChg>
        <pc:picChg chg="del">
          <ac:chgData name="Trang Ha" userId="270efafb50020bd6" providerId="LiveId" clId="{AC61ED5E-8A16-4C08-846C-9728B6A9BC8B}" dt="2022-07-28T13:22:53.495" v="88" actId="478"/>
          <ac:picMkLst>
            <pc:docMk/>
            <pc:sldMk cId="2365650238" sldId="258"/>
            <ac:picMk id="23" creationId="{00000000-0000-0000-0000-000000000000}"/>
          </ac:picMkLst>
        </pc:picChg>
        <pc:picChg chg="del">
          <ac:chgData name="Trang Ha" userId="270efafb50020bd6" providerId="LiveId" clId="{AC61ED5E-8A16-4C08-846C-9728B6A9BC8B}" dt="2022-07-28T13:22:53.495" v="88" actId="478"/>
          <ac:picMkLst>
            <pc:docMk/>
            <pc:sldMk cId="2365650238" sldId="258"/>
            <ac:picMk id="24" creationId="{00000000-0000-0000-0000-000000000000}"/>
          </ac:picMkLst>
        </pc:picChg>
        <pc:picChg chg="del">
          <ac:chgData name="Trang Ha" userId="270efafb50020bd6" providerId="LiveId" clId="{AC61ED5E-8A16-4C08-846C-9728B6A9BC8B}" dt="2022-07-28T13:22:54.900" v="89" actId="478"/>
          <ac:picMkLst>
            <pc:docMk/>
            <pc:sldMk cId="2365650238" sldId="258"/>
            <ac:picMk id="45" creationId="{00000000-0000-0000-0000-000000000000}"/>
          </ac:picMkLst>
        </pc:picChg>
        <pc:picChg chg="add del mod">
          <ac:chgData name="Trang Ha" userId="270efafb50020bd6" providerId="LiveId" clId="{AC61ED5E-8A16-4C08-846C-9728B6A9BC8B}" dt="2022-07-28T20:02:52.621" v="340" actId="478"/>
          <ac:picMkLst>
            <pc:docMk/>
            <pc:sldMk cId="2365650238" sldId="258"/>
            <ac:picMk id="57" creationId="{6FD53BBA-0308-5890-8E38-0F4E492D01E1}"/>
          </ac:picMkLst>
        </pc:picChg>
        <pc:picChg chg="add mod">
          <ac:chgData name="Trang Ha" userId="270efafb50020bd6" providerId="LiveId" clId="{AC61ED5E-8A16-4C08-846C-9728B6A9BC8B}" dt="2022-07-28T20:07:33.836" v="406" actId="571"/>
          <ac:picMkLst>
            <pc:docMk/>
            <pc:sldMk cId="2365650238" sldId="258"/>
            <ac:picMk id="66" creationId="{507B82DD-577F-AB67-31B8-BD6F153FFE99}"/>
          </ac:picMkLst>
        </pc:picChg>
        <pc:picChg chg="add mod">
          <ac:chgData name="Trang Ha" userId="270efafb50020bd6" providerId="LiveId" clId="{AC61ED5E-8A16-4C08-846C-9728B6A9BC8B}" dt="2022-07-28T20:07:55.730" v="410" actId="571"/>
          <ac:picMkLst>
            <pc:docMk/>
            <pc:sldMk cId="2365650238" sldId="258"/>
            <ac:picMk id="68" creationId="{7FB3A5AF-B201-D8D8-992B-C51FFE622ABC}"/>
          </ac:picMkLst>
        </pc:picChg>
        <pc:picChg chg="add mod">
          <ac:chgData name="Trang Ha" userId="270efafb50020bd6" providerId="LiveId" clId="{AC61ED5E-8A16-4C08-846C-9728B6A9BC8B}" dt="2022-07-28T20:07:53.601" v="409" actId="571"/>
          <ac:picMkLst>
            <pc:docMk/>
            <pc:sldMk cId="2365650238" sldId="258"/>
            <ac:picMk id="70" creationId="{30365B7B-A24A-1A5E-308A-A3DDD172C983}"/>
          </ac:picMkLst>
        </pc:picChg>
        <pc:picChg chg="add mod">
          <ac:chgData name="Trang Ha" userId="270efafb50020bd6" providerId="LiveId" clId="{AC61ED5E-8A16-4C08-846C-9728B6A9BC8B}" dt="2022-07-28T20:45:24.724" v="646" actId="14100"/>
          <ac:picMkLst>
            <pc:docMk/>
            <pc:sldMk cId="2365650238" sldId="258"/>
            <ac:picMk id="81" creationId="{FF018504-4580-D6CE-0596-27436252AACC}"/>
          </ac:picMkLst>
        </pc:picChg>
      </pc:sldChg>
      <pc:sldChg chg="addSp delSp modSp mod delAnim modAnim">
        <pc:chgData name="Trang Ha" userId="270efafb50020bd6" providerId="LiveId" clId="{AC61ED5E-8A16-4C08-846C-9728B6A9BC8B}" dt="2022-07-28T20:47:36.649" v="650" actId="20577"/>
        <pc:sldMkLst>
          <pc:docMk/>
          <pc:sldMk cId="760357555" sldId="269"/>
        </pc:sldMkLst>
        <pc:spChg chg="mod">
          <ac:chgData name="Trang Ha" userId="270efafb50020bd6" providerId="LiveId" clId="{AC61ED5E-8A16-4C08-846C-9728B6A9BC8B}" dt="2022-07-28T20:47:36.649" v="650" actId="20577"/>
          <ac:spMkLst>
            <pc:docMk/>
            <pc:sldMk cId="760357555" sldId="269"/>
            <ac:spMk id="7" creationId="{00000000-0000-0000-0000-000000000000}"/>
          </ac:spMkLst>
        </pc:spChg>
        <pc:spChg chg="del mod">
          <ac:chgData name="Trang Ha" userId="270efafb50020bd6" providerId="LiveId" clId="{AC61ED5E-8A16-4C08-846C-9728B6A9BC8B}" dt="2022-07-28T20:27:24.557" v="536" actId="478"/>
          <ac:spMkLst>
            <pc:docMk/>
            <pc:sldMk cId="760357555" sldId="269"/>
            <ac:spMk id="8" creationId="{00000000-0000-0000-0000-000000000000}"/>
          </ac:spMkLst>
        </pc:spChg>
        <pc:spChg chg="add mod">
          <ac:chgData name="Trang Ha" userId="270efafb50020bd6" providerId="LiveId" clId="{AC61ED5E-8A16-4C08-846C-9728B6A9BC8B}" dt="2022-07-28T20:30:00.679" v="576" actId="1076"/>
          <ac:spMkLst>
            <pc:docMk/>
            <pc:sldMk cId="760357555" sldId="269"/>
            <ac:spMk id="15" creationId="{282E97F5-E931-3E45-9877-928C115044B5}"/>
          </ac:spMkLst>
        </pc:spChg>
        <pc:spChg chg="del">
          <ac:chgData name="Trang Ha" userId="270efafb50020bd6" providerId="LiveId" clId="{AC61ED5E-8A16-4C08-846C-9728B6A9BC8B}" dt="2022-07-28T20:27:24.557" v="536" actId="478"/>
          <ac:spMkLst>
            <pc:docMk/>
            <pc:sldMk cId="760357555" sldId="269"/>
            <ac:spMk id="29" creationId="{00000000-0000-0000-0000-000000000000}"/>
          </ac:spMkLst>
        </pc:spChg>
        <pc:spChg chg="del">
          <ac:chgData name="Trang Ha" userId="270efafb50020bd6" providerId="LiveId" clId="{AC61ED5E-8A16-4C08-846C-9728B6A9BC8B}" dt="2022-07-28T20:27:24.557" v="536" actId="478"/>
          <ac:spMkLst>
            <pc:docMk/>
            <pc:sldMk cId="760357555" sldId="269"/>
            <ac:spMk id="30" creationId="{00000000-0000-0000-0000-000000000000}"/>
          </ac:spMkLst>
        </pc:spChg>
        <pc:spChg chg="del">
          <ac:chgData name="Trang Ha" userId="270efafb50020bd6" providerId="LiveId" clId="{AC61ED5E-8A16-4C08-846C-9728B6A9BC8B}" dt="2022-07-28T20:27:24.557" v="536" actId="478"/>
          <ac:spMkLst>
            <pc:docMk/>
            <pc:sldMk cId="760357555" sldId="269"/>
            <ac:spMk id="31" creationId="{00000000-0000-0000-0000-000000000000}"/>
          </ac:spMkLst>
        </pc:spChg>
        <pc:spChg chg="del">
          <ac:chgData name="Trang Ha" userId="270efafb50020bd6" providerId="LiveId" clId="{AC61ED5E-8A16-4C08-846C-9728B6A9BC8B}" dt="2022-07-28T20:27:24.557" v="536" actId="478"/>
          <ac:spMkLst>
            <pc:docMk/>
            <pc:sldMk cId="760357555" sldId="269"/>
            <ac:spMk id="32" creationId="{00000000-0000-0000-0000-000000000000}"/>
          </ac:spMkLst>
        </pc:spChg>
        <pc:spChg chg="del">
          <ac:chgData name="Trang Ha" userId="270efafb50020bd6" providerId="LiveId" clId="{AC61ED5E-8A16-4C08-846C-9728B6A9BC8B}" dt="2022-07-28T20:27:24.557" v="536" actId="478"/>
          <ac:spMkLst>
            <pc:docMk/>
            <pc:sldMk cId="760357555" sldId="269"/>
            <ac:spMk id="33" creationId="{00000000-0000-0000-0000-000000000000}"/>
          </ac:spMkLst>
        </pc:spChg>
        <pc:spChg chg="del">
          <ac:chgData name="Trang Ha" userId="270efafb50020bd6" providerId="LiveId" clId="{AC61ED5E-8A16-4C08-846C-9728B6A9BC8B}" dt="2022-07-28T20:27:24.557" v="536" actId="478"/>
          <ac:spMkLst>
            <pc:docMk/>
            <pc:sldMk cId="760357555" sldId="269"/>
            <ac:spMk id="34" creationId="{00000000-0000-0000-0000-000000000000}"/>
          </ac:spMkLst>
        </pc:spChg>
        <pc:spChg chg="del">
          <ac:chgData name="Trang Ha" userId="270efafb50020bd6" providerId="LiveId" clId="{AC61ED5E-8A16-4C08-846C-9728B6A9BC8B}" dt="2022-07-28T20:27:24.557" v="536" actId="478"/>
          <ac:spMkLst>
            <pc:docMk/>
            <pc:sldMk cId="760357555" sldId="269"/>
            <ac:spMk id="35" creationId="{00000000-0000-0000-0000-000000000000}"/>
          </ac:spMkLst>
        </pc:spChg>
        <pc:spChg chg="del">
          <ac:chgData name="Trang Ha" userId="270efafb50020bd6" providerId="LiveId" clId="{AC61ED5E-8A16-4C08-846C-9728B6A9BC8B}" dt="2022-07-28T20:27:24.557" v="536" actId="478"/>
          <ac:spMkLst>
            <pc:docMk/>
            <pc:sldMk cId="760357555" sldId="269"/>
            <ac:spMk id="36" creationId="{00000000-0000-0000-0000-000000000000}"/>
          </ac:spMkLst>
        </pc:spChg>
        <pc:spChg chg="del">
          <ac:chgData name="Trang Ha" userId="270efafb50020bd6" providerId="LiveId" clId="{AC61ED5E-8A16-4C08-846C-9728B6A9BC8B}" dt="2022-07-28T20:27:24.557" v="536" actId="478"/>
          <ac:spMkLst>
            <pc:docMk/>
            <pc:sldMk cId="760357555" sldId="269"/>
            <ac:spMk id="37" creationId="{00000000-0000-0000-0000-000000000000}"/>
          </ac:spMkLst>
        </pc:spChg>
        <pc:spChg chg="del">
          <ac:chgData name="Trang Ha" userId="270efafb50020bd6" providerId="LiveId" clId="{AC61ED5E-8A16-4C08-846C-9728B6A9BC8B}" dt="2022-07-28T20:27:24.557" v="536" actId="478"/>
          <ac:spMkLst>
            <pc:docMk/>
            <pc:sldMk cId="760357555" sldId="269"/>
            <ac:spMk id="42" creationId="{00000000-0000-0000-0000-000000000000}"/>
          </ac:spMkLst>
        </pc:spChg>
        <pc:spChg chg="del mod">
          <ac:chgData name="Trang Ha" userId="270efafb50020bd6" providerId="LiveId" clId="{AC61ED5E-8A16-4C08-846C-9728B6A9BC8B}" dt="2022-07-28T20:27:24.557" v="536" actId="478"/>
          <ac:spMkLst>
            <pc:docMk/>
            <pc:sldMk cId="760357555" sldId="269"/>
            <ac:spMk id="43" creationId="{00000000-0000-0000-0000-000000000000}"/>
          </ac:spMkLst>
        </pc:spChg>
        <pc:spChg chg="del">
          <ac:chgData name="Trang Ha" userId="270efafb50020bd6" providerId="LiveId" clId="{AC61ED5E-8A16-4C08-846C-9728B6A9BC8B}" dt="2022-07-28T20:27:24.557" v="536" actId="478"/>
          <ac:spMkLst>
            <pc:docMk/>
            <pc:sldMk cId="760357555" sldId="269"/>
            <ac:spMk id="49" creationId="{00000000-0000-0000-0000-000000000000}"/>
          </ac:spMkLst>
        </pc:spChg>
        <pc:spChg chg="del">
          <ac:chgData name="Trang Ha" userId="270efafb50020bd6" providerId="LiveId" clId="{AC61ED5E-8A16-4C08-846C-9728B6A9BC8B}" dt="2022-07-28T20:27:24.557" v="536" actId="478"/>
          <ac:spMkLst>
            <pc:docMk/>
            <pc:sldMk cId="760357555" sldId="269"/>
            <ac:spMk id="55" creationId="{00000000-0000-0000-0000-000000000000}"/>
          </ac:spMkLst>
        </pc:spChg>
        <pc:spChg chg="add mod">
          <ac:chgData name="Trang Ha" userId="270efafb50020bd6" providerId="LiveId" clId="{AC61ED5E-8A16-4C08-846C-9728B6A9BC8B}" dt="2022-07-28T20:30:14.122" v="577" actId="571"/>
          <ac:spMkLst>
            <pc:docMk/>
            <pc:sldMk cId="760357555" sldId="269"/>
            <ac:spMk id="56" creationId="{749CF958-6374-8C80-88D0-1917FF07D16A}"/>
          </ac:spMkLst>
        </pc:spChg>
        <pc:spChg chg="add mod">
          <ac:chgData name="Trang Ha" userId="270efafb50020bd6" providerId="LiveId" clId="{AC61ED5E-8A16-4C08-846C-9728B6A9BC8B}" dt="2022-07-28T20:32:01.364" v="585" actId="20577"/>
          <ac:spMkLst>
            <pc:docMk/>
            <pc:sldMk cId="760357555" sldId="269"/>
            <ac:spMk id="57" creationId="{7E7CA0FF-A7ED-47A4-BFBF-553B6F5828D2}"/>
          </ac:spMkLst>
        </pc:spChg>
        <pc:spChg chg="add mod">
          <ac:chgData name="Trang Ha" userId="270efafb50020bd6" providerId="LiveId" clId="{AC61ED5E-8A16-4C08-846C-9728B6A9BC8B}" dt="2022-07-28T20:42:57.553" v="636" actId="1035"/>
          <ac:spMkLst>
            <pc:docMk/>
            <pc:sldMk cId="760357555" sldId="269"/>
            <ac:spMk id="58" creationId="{E7A9EC89-D030-9230-F192-286873EB8EFA}"/>
          </ac:spMkLst>
        </pc:spChg>
        <pc:spChg chg="add mod">
          <ac:chgData name="Trang Ha" userId="270efafb50020bd6" providerId="LiveId" clId="{AC61ED5E-8A16-4C08-846C-9728B6A9BC8B}" dt="2022-07-28T20:42:30.198" v="629" actId="20577"/>
          <ac:spMkLst>
            <pc:docMk/>
            <pc:sldMk cId="760357555" sldId="269"/>
            <ac:spMk id="59" creationId="{B2F8EA96-A566-4146-426B-44EAC91C3D2C}"/>
          </ac:spMkLst>
        </pc:spChg>
        <pc:spChg chg="add mod">
          <ac:chgData name="Trang Ha" userId="270efafb50020bd6" providerId="LiveId" clId="{AC61ED5E-8A16-4C08-846C-9728B6A9BC8B}" dt="2022-07-28T20:42:34.199" v="631" actId="20577"/>
          <ac:spMkLst>
            <pc:docMk/>
            <pc:sldMk cId="760357555" sldId="269"/>
            <ac:spMk id="60" creationId="{6F32B410-1E11-0059-A85F-6144CE369647}"/>
          </ac:spMkLst>
        </pc:spChg>
        <pc:spChg chg="add mod">
          <ac:chgData name="Trang Ha" userId="270efafb50020bd6" providerId="LiveId" clId="{AC61ED5E-8A16-4C08-846C-9728B6A9BC8B}" dt="2022-07-28T20:42:40.536" v="633" actId="20577"/>
          <ac:spMkLst>
            <pc:docMk/>
            <pc:sldMk cId="760357555" sldId="269"/>
            <ac:spMk id="61" creationId="{FB0553A9-2248-A87B-7C2D-CDDA38085608}"/>
          </ac:spMkLst>
        </pc:spChg>
        <pc:spChg chg="add mod">
          <ac:chgData name="Trang Ha" userId="270efafb50020bd6" providerId="LiveId" clId="{AC61ED5E-8A16-4C08-846C-9728B6A9BC8B}" dt="2022-07-28T20:42:51.038" v="635" actId="20577"/>
          <ac:spMkLst>
            <pc:docMk/>
            <pc:sldMk cId="760357555" sldId="269"/>
            <ac:spMk id="62" creationId="{AFCD0838-1D63-29D8-A327-3A6A3648712B}"/>
          </ac:spMkLst>
        </pc:spChg>
        <pc:spChg chg="del">
          <ac:chgData name="Trang Ha" userId="270efafb50020bd6" providerId="LiveId" clId="{AC61ED5E-8A16-4C08-846C-9728B6A9BC8B}" dt="2022-07-28T20:27:24.557" v="536" actId="478"/>
          <ac:spMkLst>
            <pc:docMk/>
            <pc:sldMk cId="760357555" sldId="269"/>
            <ac:spMk id="74" creationId="{00000000-0000-0000-0000-000000000000}"/>
          </ac:spMkLst>
        </pc:spChg>
        <pc:spChg chg="del">
          <ac:chgData name="Trang Ha" userId="270efafb50020bd6" providerId="LiveId" clId="{AC61ED5E-8A16-4C08-846C-9728B6A9BC8B}" dt="2022-07-28T20:27:24.557" v="536" actId="478"/>
          <ac:spMkLst>
            <pc:docMk/>
            <pc:sldMk cId="760357555" sldId="269"/>
            <ac:spMk id="80" creationId="{00000000-0000-0000-0000-000000000000}"/>
          </ac:spMkLst>
        </pc:spChg>
        <pc:grpChg chg="del">
          <ac:chgData name="Trang Ha" userId="270efafb50020bd6" providerId="LiveId" clId="{AC61ED5E-8A16-4C08-846C-9728B6A9BC8B}" dt="2022-07-28T20:27:24.557" v="536" actId="478"/>
          <ac:grpSpMkLst>
            <pc:docMk/>
            <pc:sldMk cId="760357555" sldId="269"/>
            <ac:grpSpMk id="12" creationId="{00000000-0000-0000-0000-000000000000}"/>
          </ac:grpSpMkLst>
        </pc:grpChg>
        <pc:grpChg chg="del">
          <ac:chgData name="Trang Ha" userId="270efafb50020bd6" providerId="LiveId" clId="{AC61ED5E-8A16-4C08-846C-9728B6A9BC8B}" dt="2022-07-28T20:27:24.557" v="536" actId="478"/>
          <ac:grpSpMkLst>
            <pc:docMk/>
            <pc:sldMk cId="760357555" sldId="269"/>
            <ac:grpSpMk id="44" creationId="{00000000-0000-0000-0000-000000000000}"/>
          </ac:grpSpMkLst>
        </pc:grpChg>
        <pc:grpChg chg="del">
          <ac:chgData name="Trang Ha" userId="270efafb50020bd6" providerId="LiveId" clId="{AC61ED5E-8A16-4C08-846C-9728B6A9BC8B}" dt="2022-07-28T20:27:24.557" v="536" actId="478"/>
          <ac:grpSpMkLst>
            <pc:docMk/>
            <pc:sldMk cId="760357555" sldId="269"/>
            <ac:grpSpMk id="50" creationId="{00000000-0000-0000-0000-000000000000}"/>
          </ac:grpSpMkLst>
        </pc:grpChg>
        <pc:grpChg chg="del">
          <ac:chgData name="Trang Ha" userId="270efafb50020bd6" providerId="LiveId" clId="{AC61ED5E-8A16-4C08-846C-9728B6A9BC8B}" dt="2022-07-28T20:27:24.557" v="536" actId="478"/>
          <ac:grpSpMkLst>
            <pc:docMk/>
            <pc:sldMk cId="760357555" sldId="269"/>
            <ac:grpSpMk id="69" creationId="{00000000-0000-0000-0000-000000000000}"/>
          </ac:grpSpMkLst>
        </pc:grpChg>
        <pc:grpChg chg="del">
          <ac:chgData name="Trang Ha" userId="270efafb50020bd6" providerId="LiveId" clId="{AC61ED5E-8A16-4C08-846C-9728B6A9BC8B}" dt="2022-07-28T20:27:24.557" v="536" actId="478"/>
          <ac:grpSpMkLst>
            <pc:docMk/>
            <pc:sldMk cId="760357555" sldId="269"/>
            <ac:grpSpMk id="75" creationId="{00000000-0000-0000-0000-000000000000}"/>
          </ac:grpSpMkLst>
        </pc:grpChg>
        <pc:picChg chg="add mod">
          <ac:chgData name="Trang Ha" userId="270efafb50020bd6" providerId="LiveId" clId="{AC61ED5E-8A16-4C08-846C-9728B6A9BC8B}" dt="2022-07-28T20:27:54.816" v="566" actId="1076"/>
          <ac:picMkLst>
            <pc:docMk/>
            <pc:sldMk cId="760357555" sldId="269"/>
            <ac:picMk id="11" creationId="{85E609FC-0A09-49A2-551A-9A0A31754A6A}"/>
          </ac:picMkLst>
        </pc:picChg>
        <pc:picChg chg="add mod">
          <ac:chgData name="Trang Ha" userId="270efafb50020bd6" providerId="LiveId" clId="{AC61ED5E-8A16-4C08-846C-9728B6A9BC8B}" dt="2022-07-28T20:28:28.444" v="568" actId="1076"/>
          <ac:picMkLst>
            <pc:docMk/>
            <pc:sldMk cId="760357555" sldId="269"/>
            <ac:picMk id="14" creationId="{2E8A2ACC-FA99-5FF2-0CDC-D7DCA7754BF4}"/>
          </ac:picMkLst>
        </pc:picChg>
        <pc:picChg chg="add mod">
          <ac:chgData name="Trang Ha" userId="270efafb50020bd6" providerId="LiveId" clId="{AC61ED5E-8A16-4C08-846C-9728B6A9BC8B}" dt="2022-07-28T20:34:45.703" v="595" actId="1076"/>
          <ac:picMkLst>
            <pc:docMk/>
            <pc:sldMk cId="760357555" sldId="269"/>
            <ac:picMk id="17" creationId="{EF05806E-ABD2-D9A7-481E-882A7DFF535E}"/>
          </ac:picMkLst>
        </pc:picChg>
        <pc:picChg chg="add mod">
          <ac:chgData name="Trang Ha" userId="270efafb50020bd6" providerId="LiveId" clId="{AC61ED5E-8A16-4C08-846C-9728B6A9BC8B}" dt="2022-07-28T20:39:35.205" v="617" actId="14100"/>
          <ac:picMkLst>
            <pc:docMk/>
            <pc:sldMk cId="760357555" sldId="269"/>
            <ac:picMk id="19" creationId="{5E66FFD3-1858-01B9-05AA-692D7B16596D}"/>
          </ac:picMkLst>
        </pc:picChg>
        <pc:picChg chg="add del mod">
          <ac:chgData name="Trang Ha" userId="270efafb50020bd6" providerId="LiveId" clId="{AC61ED5E-8A16-4C08-846C-9728B6A9BC8B}" dt="2022-07-28T20:41:37.661" v="623" actId="478"/>
          <ac:picMkLst>
            <pc:docMk/>
            <pc:sldMk cId="760357555" sldId="269"/>
            <ac:picMk id="21" creationId="{032C7055-1738-1FEA-1F29-A38834E5EB4C}"/>
          </ac:picMkLst>
        </pc:picChg>
        <pc:picChg chg="add mod">
          <ac:chgData name="Trang Ha" userId="270efafb50020bd6" providerId="LiveId" clId="{AC61ED5E-8A16-4C08-846C-9728B6A9BC8B}" dt="2022-07-28T20:41:51.227" v="626" actId="1076"/>
          <ac:picMkLst>
            <pc:docMk/>
            <pc:sldMk cId="760357555" sldId="269"/>
            <ac:picMk id="23" creationId="{96073B89-68FA-0BBB-00F5-A512F5C2A9B2}"/>
          </ac:picMkLst>
        </pc:picChg>
        <pc:picChg chg="del">
          <ac:chgData name="Trang Ha" userId="270efafb50020bd6" providerId="LiveId" clId="{AC61ED5E-8A16-4C08-846C-9728B6A9BC8B}" dt="2022-07-28T20:27:26.794" v="537" actId="478"/>
          <ac:picMkLst>
            <pc:docMk/>
            <pc:sldMk cId="760357555" sldId="269"/>
            <ac:picMk id="2050" creationId="{00000000-0000-0000-0000-000000000000}"/>
          </ac:picMkLst>
        </pc:picChg>
        <pc:cxnChg chg="del">
          <ac:chgData name="Trang Ha" userId="270efafb50020bd6" providerId="LiveId" clId="{AC61ED5E-8A16-4C08-846C-9728B6A9BC8B}" dt="2022-07-28T20:27:24.557" v="536" actId="478"/>
          <ac:cxnSpMkLst>
            <pc:docMk/>
            <pc:sldMk cId="760357555" sldId="269"/>
            <ac:cxnSpMk id="10" creationId="{00000000-0000-0000-0000-000000000000}"/>
          </ac:cxnSpMkLst>
        </pc:cxnChg>
      </pc:sldChg>
      <pc:sldChg chg="del">
        <pc:chgData name="Trang Ha" userId="270efafb50020bd6" providerId="LiveId" clId="{AC61ED5E-8A16-4C08-846C-9728B6A9BC8B}" dt="2022-07-28T21:23:57.284" v="832" actId="2696"/>
        <pc:sldMkLst>
          <pc:docMk/>
          <pc:sldMk cId="118605239" sldId="270"/>
        </pc:sldMkLst>
      </pc:sldChg>
      <pc:sldChg chg="addSp delSp modSp add mod delAnim">
        <pc:chgData name="Trang Ha" userId="270efafb50020bd6" providerId="LiveId" clId="{AC61ED5E-8A16-4C08-846C-9728B6A9BC8B}" dt="2022-07-28T20:48:55.895" v="659" actId="1076"/>
        <pc:sldMkLst>
          <pc:docMk/>
          <pc:sldMk cId="1483196300" sldId="271"/>
        </pc:sldMkLst>
        <pc:spChg chg="del">
          <ac:chgData name="Trang Ha" userId="270efafb50020bd6" providerId="LiveId" clId="{AC61ED5E-8A16-4C08-846C-9728B6A9BC8B}" dt="2022-07-28T20:47:58.769" v="652" actId="478"/>
          <ac:spMkLst>
            <pc:docMk/>
            <pc:sldMk cId="1483196300" sldId="271"/>
            <ac:spMk id="15" creationId="{282E97F5-E931-3E45-9877-928C115044B5}"/>
          </ac:spMkLst>
        </pc:spChg>
        <pc:spChg chg="del">
          <ac:chgData name="Trang Ha" userId="270efafb50020bd6" providerId="LiveId" clId="{AC61ED5E-8A16-4C08-846C-9728B6A9BC8B}" dt="2022-07-28T20:47:58.769" v="652" actId="478"/>
          <ac:spMkLst>
            <pc:docMk/>
            <pc:sldMk cId="1483196300" sldId="271"/>
            <ac:spMk id="56" creationId="{749CF958-6374-8C80-88D0-1917FF07D16A}"/>
          </ac:spMkLst>
        </pc:spChg>
        <pc:spChg chg="del">
          <ac:chgData name="Trang Ha" userId="270efafb50020bd6" providerId="LiveId" clId="{AC61ED5E-8A16-4C08-846C-9728B6A9BC8B}" dt="2022-07-28T20:47:58.769" v="652" actId="478"/>
          <ac:spMkLst>
            <pc:docMk/>
            <pc:sldMk cId="1483196300" sldId="271"/>
            <ac:spMk id="57" creationId="{7E7CA0FF-A7ED-47A4-BFBF-553B6F5828D2}"/>
          </ac:spMkLst>
        </pc:spChg>
        <pc:spChg chg="del">
          <ac:chgData name="Trang Ha" userId="270efafb50020bd6" providerId="LiveId" clId="{AC61ED5E-8A16-4C08-846C-9728B6A9BC8B}" dt="2022-07-28T20:47:58.769" v="652" actId="478"/>
          <ac:spMkLst>
            <pc:docMk/>
            <pc:sldMk cId="1483196300" sldId="271"/>
            <ac:spMk id="58" creationId="{E7A9EC89-D030-9230-F192-286873EB8EFA}"/>
          </ac:spMkLst>
        </pc:spChg>
        <pc:spChg chg="del">
          <ac:chgData name="Trang Ha" userId="270efafb50020bd6" providerId="LiveId" clId="{AC61ED5E-8A16-4C08-846C-9728B6A9BC8B}" dt="2022-07-28T20:47:58.769" v="652" actId="478"/>
          <ac:spMkLst>
            <pc:docMk/>
            <pc:sldMk cId="1483196300" sldId="271"/>
            <ac:spMk id="59" creationId="{B2F8EA96-A566-4146-426B-44EAC91C3D2C}"/>
          </ac:spMkLst>
        </pc:spChg>
        <pc:spChg chg="del">
          <ac:chgData name="Trang Ha" userId="270efafb50020bd6" providerId="LiveId" clId="{AC61ED5E-8A16-4C08-846C-9728B6A9BC8B}" dt="2022-07-28T20:47:58.769" v="652" actId="478"/>
          <ac:spMkLst>
            <pc:docMk/>
            <pc:sldMk cId="1483196300" sldId="271"/>
            <ac:spMk id="60" creationId="{6F32B410-1E11-0059-A85F-6144CE369647}"/>
          </ac:spMkLst>
        </pc:spChg>
        <pc:spChg chg="del">
          <ac:chgData name="Trang Ha" userId="270efafb50020bd6" providerId="LiveId" clId="{AC61ED5E-8A16-4C08-846C-9728B6A9BC8B}" dt="2022-07-28T20:47:58.769" v="652" actId="478"/>
          <ac:spMkLst>
            <pc:docMk/>
            <pc:sldMk cId="1483196300" sldId="271"/>
            <ac:spMk id="61" creationId="{FB0553A9-2248-A87B-7C2D-CDDA38085608}"/>
          </ac:spMkLst>
        </pc:spChg>
        <pc:spChg chg="del">
          <ac:chgData name="Trang Ha" userId="270efafb50020bd6" providerId="LiveId" clId="{AC61ED5E-8A16-4C08-846C-9728B6A9BC8B}" dt="2022-07-28T20:47:58.769" v="652" actId="478"/>
          <ac:spMkLst>
            <pc:docMk/>
            <pc:sldMk cId="1483196300" sldId="271"/>
            <ac:spMk id="62" creationId="{AFCD0838-1D63-29D8-A327-3A6A3648712B}"/>
          </ac:spMkLst>
        </pc:spChg>
        <pc:picChg chg="add mod">
          <ac:chgData name="Trang Ha" userId="270efafb50020bd6" providerId="LiveId" clId="{AC61ED5E-8A16-4C08-846C-9728B6A9BC8B}" dt="2022-07-28T20:48:12.877" v="655" actId="14100"/>
          <ac:picMkLst>
            <pc:docMk/>
            <pc:sldMk cId="1483196300" sldId="271"/>
            <ac:picMk id="9" creationId="{52304432-311C-E5EF-8CD0-BD5BEA37B8A1}"/>
          </ac:picMkLst>
        </pc:picChg>
        <pc:picChg chg="del">
          <ac:chgData name="Trang Ha" userId="270efafb50020bd6" providerId="LiveId" clId="{AC61ED5E-8A16-4C08-846C-9728B6A9BC8B}" dt="2022-07-28T20:47:58.769" v="652" actId="478"/>
          <ac:picMkLst>
            <pc:docMk/>
            <pc:sldMk cId="1483196300" sldId="271"/>
            <ac:picMk id="11" creationId="{85E609FC-0A09-49A2-551A-9A0A31754A6A}"/>
          </ac:picMkLst>
        </pc:picChg>
        <pc:picChg chg="add mod">
          <ac:chgData name="Trang Ha" userId="270efafb50020bd6" providerId="LiveId" clId="{AC61ED5E-8A16-4C08-846C-9728B6A9BC8B}" dt="2022-07-28T20:48:55.895" v="659" actId="1076"/>
          <ac:picMkLst>
            <pc:docMk/>
            <pc:sldMk cId="1483196300" sldId="271"/>
            <ac:picMk id="12" creationId="{F60B17A0-8C21-3B3A-E49D-41811E5EFD2B}"/>
          </ac:picMkLst>
        </pc:picChg>
        <pc:picChg chg="del">
          <ac:chgData name="Trang Ha" userId="270efafb50020bd6" providerId="LiveId" clId="{AC61ED5E-8A16-4C08-846C-9728B6A9BC8B}" dt="2022-07-28T20:47:58.769" v="652" actId="478"/>
          <ac:picMkLst>
            <pc:docMk/>
            <pc:sldMk cId="1483196300" sldId="271"/>
            <ac:picMk id="14" creationId="{2E8A2ACC-FA99-5FF2-0CDC-D7DCA7754BF4}"/>
          </ac:picMkLst>
        </pc:picChg>
        <pc:picChg chg="del">
          <ac:chgData name="Trang Ha" userId="270efafb50020bd6" providerId="LiveId" clId="{AC61ED5E-8A16-4C08-846C-9728B6A9BC8B}" dt="2022-07-28T20:47:58.769" v="652" actId="478"/>
          <ac:picMkLst>
            <pc:docMk/>
            <pc:sldMk cId="1483196300" sldId="271"/>
            <ac:picMk id="17" creationId="{EF05806E-ABD2-D9A7-481E-882A7DFF535E}"/>
          </ac:picMkLst>
        </pc:picChg>
        <pc:picChg chg="del">
          <ac:chgData name="Trang Ha" userId="270efafb50020bd6" providerId="LiveId" clId="{AC61ED5E-8A16-4C08-846C-9728B6A9BC8B}" dt="2022-07-28T20:47:58.769" v="652" actId="478"/>
          <ac:picMkLst>
            <pc:docMk/>
            <pc:sldMk cId="1483196300" sldId="271"/>
            <ac:picMk id="19" creationId="{5E66FFD3-1858-01B9-05AA-692D7B16596D}"/>
          </ac:picMkLst>
        </pc:picChg>
        <pc:picChg chg="del">
          <ac:chgData name="Trang Ha" userId="270efafb50020bd6" providerId="LiveId" clId="{AC61ED5E-8A16-4C08-846C-9728B6A9BC8B}" dt="2022-07-28T20:47:58.769" v="652" actId="478"/>
          <ac:picMkLst>
            <pc:docMk/>
            <pc:sldMk cId="1483196300" sldId="271"/>
            <ac:picMk id="23" creationId="{96073B89-68FA-0BBB-00F5-A512F5C2A9B2}"/>
          </ac:picMkLst>
        </pc:picChg>
      </pc:sldChg>
      <pc:sldChg chg="addSp delSp modSp add mod modAnim">
        <pc:chgData name="Trang Ha" userId="270efafb50020bd6" providerId="LiveId" clId="{AC61ED5E-8A16-4C08-846C-9728B6A9BC8B}" dt="2022-07-28T21:05:18.619" v="729" actId="14100"/>
        <pc:sldMkLst>
          <pc:docMk/>
          <pc:sldMk cId="54883770" sldId="272"/>
        </pc:sldMkLst>
        <pc:spChg chg="add mod">
          <ac:chgData name="Trang Ha" userId="270efafb50020bd6" providerId="LiveId" clId="{AC61ED5E-8A16-4C08-846C-9728B6A9BC8B}" dt="2022-07-28T21:01:30.376" v="708" actId="14100"/>
          <ac:spMkLst>
            <pc:docMk/>
            <pc:sldMk cId="54883770" sldId="272"/>
            <ac:spMk id="18" creationId="{78CEC830-7D94-C95A-5C52-0D40F71DAA62}"/>
          </ac:spMkLst>
        </pc:spChg>
        <pc:spChg chg="add mod">
          <ac:chgData name="Trang Ha" userId="270efafb50020bd6" providerId="LiveId" clId="{AC61ED5E-8A16-4C08-846C-9728B6A9BC8B}" dt="2022-07-28T21:01:30.376" v="708" actId="14100"/>
          <ac:spMkLst>
            <pc:docMk/>
            <pc:sldMk cId="54883770" sldId="272"/>
            <ac:spMk id="19" creationId="{FABB9049-EEE5-1307-134E-96A4EC79BCCF}"/>
          </ac:spMkLst>
        </pc:spChg>
        <pc:spChg chg="add mod">
          <ac:chgData name="Trang Ha" userId="270efafb50020bd6" providerId="LiveId" clId="{AC61ED5E-8A16-4C08-846C-9728B6A9BC8B}" dt="2022-07-28T20:57:27.137" v="697" actId="571"/>
          <ac:spMkLst>
            <pc:docMk/>
            <pc:sldMk cId="54883770" sldId="272"/>
            <ac:spMk id="21" creationId="{402A165A-8AA9-7FAF-FC64-5597261EE1F5}"/>
          </ac:spMkLst>
        </pc:spChg>
        <pc:spChg chg="add mod">
          <ac:chgData name="Trang Ha" userId="270efafb50020bd6" providerId="LiveId" clId="{AC61ED5E-8A16-4C08-846C-9728B6A9BC8B}" dt="2022-07-28T20:57:27.137" v="697" actId="571"/>
          <ac:spMkLst>
            <pc:docMk/>
            <pc:sldMk cId="54883770" sldId="272"/>
            <ac:spMk id="22" creationId="{31B89B4F-FDD9-28FC-C285-95197BC2D381}"/>
          </ac:spMkLst>
        </pc:spChg>
        <pc:spChg chg="add mod">
          <ac:chgData name="Trang Ha" userId="270efafb50020bd6" providerId="LiveId" clId="{AC61ED5E-8A16-4C08-846C-9728B6A9BC8B}" dt="2022-07-28T21:01:30.376" v="708" actId="14100"/>
          <ac:spMkLst>
            <pc:docMk/>
            <pc:sldMk cId="54883770" sldId="272"/>
            <ac:spMk id="23" creationId="{70004671-18A8-6699-4E9C-F5565E71E806}"/>
          </ac:spMkLst>
        </pc:spChg>
        <pc:spChg chg="add mod">
          <ac:chgData name="Trang Ha" userId="270efafb50020bd6" providerId="LiveId" clId="{AC61ED5E-8A16-4C08-846C-9728B6A9BC8B}" dt="2022-07-28T21:01:30.376" v="708" actId="14100"/>
          <ac:spMkLst>
            <pc:docMk/>
            <pc:sldMk cId="54883770" sldId="272"/>
            <ac:spMk id="24" creationId="{6B5ADE37-2108-D544-0618-9E46B26DE881}"/>
          </ac:spMkLst>
        </pc:spChg>
        <pc:spChg chg="add mod">
          <ac:chgData name="Trang Ha" userId="270efafb50020bd6" providerId="LiveId" clId="{AC61ED5E-8A16-4C08-846C-9728B6A9BC8B}" dt="2022-07-28T21:01:30.376" v="708" actId="14100"/>
          <ac:spMkLst>
            <pc:docMk/>
            <pc:sldMk cId="54883770" sldId="272"/>
            <ac:spMk id="25" creationId="{A4911D87-33ED-7AE4-54CC-2DD5640A242D}"/>
          </ac:spMkLst>
        </pc:spChg>
        <pc:spChg chg="add mod">
          <ac:chgData name="Trang Ha" userId="270efafb50020bd6" providerId="LiveId" clId="{AC61ED5E-8A16-4C08-846C-9728B6A9BC8B}" dt="2022-07-28T21:01:30.376" v="708" actId="14100"/>
          <ac:spMkLst>
            <pc:docMk/>
            <pc:sldMk cId="54883770" sldId="272"/>
            <ac:spMk id="26" creationId="{5B970947-3AC3-696B-8884-A6C7C5225558}"/>
          </ac:spMkLst>
        </pc:spChg>
        <pc:spChg chg="add mod">
          <ac:chgData name="Trang Ha" userId="270efafb50020bd6" providerId="LiveId" clId="{AC61ED5E-8A16-4C08-846C-9728B6A9BC8B}" dt="2022-07-28T21:01:30.376" v="708" actId="14100"/>
          <ac:spMkLst>
            <pc:docMk/>
            <pc:sldMk cId="54883770" sldId="272"/>
            <ac:spMk id="27" creationId="{3497DF3D-FC91-DC0B-1E60-5C0198D3786A}"/>
          </ac:spMkLst>
        </pc:spChg>
        <pc:spChg chg="add mod">
          <ac:chgData name="Trang Ha" userId="270efafb50020bd6" providerId="LiveId" clId="{AC61ED5E-8A16-4C08-846C-9728B6A9BC8B}" dt="2022-07-28T21:01:30.376" v="708" actId="14100"/>
          <ac:spMkLst>
            <pc:docMk/>
            <pc:sldMk cId="54883770" sldId="272"/>
            <ac:spMk id="28" creationId="{0C2ED3B9-9F78-3108-65CC-1604E63BAE2B}"/>
          </ac:spMkLst>
        </pc:spChg>
        <pc:picChg chg="del mod modCrop">
          <ac:chgData name="Trang Ha" userId="270efafb50020bd6" providerId="LiveId" clId="{AC61ED5E-8A16-4C08-846C-9728B6A9BC8B}" dt="2022-07-28T20:52:54.407" v="665" actId="478"/>
          <ac:picMkLst>
            <pc:docMk/>
            <pc:sldMk cId="54883770" sldId="272"/>
            <ac:picMk id="9" creationId="{52304432-311C-E5EF-8CD0-BD5BEA37B8A1}"/>
          </ac:picMkLst>
        </pc:picChg>
        <pc:picChg chg="add mod">
          <ac:chgData name="Trang Ha" userId="270efafb50020bd6" providerId="LiveId" clId="{AC61ED5E-8A16-4C08-846C-9728B6A9BC8B}" dt="2022-07-28T21:05:18.619" v="729" actId="14100"/>
          <ac:picMkLst>
            <pc:docMk/>
            <pc:sldMk cId="54883770" sldId="272"/>
            <ac:picMk id="10" creationId="{5E15DBD1-BD97-7BBF-85AF-37898D7945D5}"/>
          </ac:picMkLst>
        </pc:picChg>
        <pc:picChg chg="del">
          <ac:chgData name="Trang Ha" userId="270efafb50020bd6" providerId="LiveId" clId="{AC61ED5E-8A16-4C08-846C-9728B6A9BC8B}" dt="2022-07-28T20:50:02.753" v="661" actId="478"/>
          <ac:picMkLst>
            <pc:docMk/>
            <pc:sldMk cId="54883770" sldId="272"/>
            <ac:picMk id="12" creationId="{F60B17A0-8C21-3B3A-E49D-41811E5EFD2B}"/>
          </ac:picMkLst>
        </pc:picChg>
        <pc:picChg chg="add mod">
          <ac:chgData name="Trang Ha" userId="270efafb50020bd6" providerId="LiveId" clId="{AC61ED5E-8A16-4C08-846C-9728B6A9BC8B}" dt="2022-07-28T20:53:08.446" v="669" actId="1076"/>
          <ac:picMkLst>
            <pc:docMk/>
            <pc:sldMk cId="54883770" sldId="272"/>
            <ac:picMk id="13" creationId="{9C758320-8C2D-E691-9A00-F179E8A995DD}"/>
          </ac:picMkLst>
        </pc:picChg>
        <pc:picChg chg="add mod">
          <ac:chgData name="Trang Ha" userId="270efafb50020bd6" providerId="LiveId" clId="{AC61ED5E-8A16-4C08-846C-9728B6A9BC8B}" dt="2022-07-28T20:55:26.827" v="680" actId="1076"/>
          <ac:picMkLst>
            <pc:docMk/>
            <pc:sldMk cId="54883770" sldId="272"/>
            <ac:picMk id="15" creationId="{9A886F0C-7F0B-2B56-D3CF-A13CCDDC25F3}"/>
          </ac:picMkLst>
        </pc:picChg>
        <pc:picChg chg="add mod">
          <ac:chgData name="Trang Ha" userId="270efafb50020bd6" providerId="LiveId" clId="{AC61ED5E-8A16-4C08-846C-9728B6A9BC8B}" dt="2022-07-28T21:03:22.794" v="719" actId="1076"/>
          <ac:picMkLst>
            <pc:docMk/>
            <pc:sldMk cId="54883770" sldId="272"/>
            <ac:picMk id="17" creationId="{7C75EC47-ACD0-AAF2-BB57-E095FD7D4114}"/>
          </ac:picMkLst>
        </pc:picChg>
        <pc:picChg chg="add mod">
          <ac:chgData name="Trang Ha" userId="270efafb50020bd6" providerId="LiveId" clId="{AC61ED5E-8A16-4C08-846C-9728B6A9BC8B}" dt="2022-07-28T20:57:27.137" v="697" actId="571"/>
          <ac:picMkLst>
            <pc:docMk/>
            <pc:sldMk cId="54883770" sldId="272"/>
            <ac:picMk id="20" creationId="{43511ABE-4A10-48D0-8F5E-CD3398A04223}"/>
          </ac:picMkLst>
        </pc:picChg>
        <pc:picChg chg="add mod">
          <ac:chgData name="Trang Ha" userId="270efafb50020bd6" providerId="LiveId" clId="{AC61ED5E-8A16-4C08-846C-9728B6A9BC8B}" dt="2022-07-28T21:03:38.141" v="723" actId="1076"/>
          <ac:picMkLst>
            <pc:docMk/>
            <pc:sldMk cId="54883770" sldId="272"/>
            <ac:picMk id="30" creationId="{CDD18BEC-ECE2-55CD-78B3-64F22338E191}"/>
          </ac:picMkLst>
        </pc:picChg>
      </pc:sldChg>
      <pc:sldChg chg="addSp delSp modSp add del mod delAnim modAnim">
        <pc:chgData name="Trang Ha" userId="270efafb50020bd6" providerId="LiveId" clId="{AC61ED5E-8A16-4C08-846C-9728B6A9BC8B}" dt="2022-07-28T21:41:42.239" v="940" actId="2696"/>
        <pc:sldMkLst>
          <pc:docMk/>
          <pc:sldMk cId="683628750" sldId="273"/>
        </pc:sldMkLst>
        <pc:spChg chg="add mod">
          <ac:chgData name="Trang Ha" userId="270efafb50020bd6" providerId="LiveId" clId="{AC61ED5E-8A16-4C08-846C-9728B6A9BC8B}" dt="2022-07-28T21:24:34.012" v="834" actId="207"/>
          <ac:spMkLst>
            <pc:docMk/>
            <pc:sldMk cId="683628750" sldId="273"/>
            <ac:spMk id="14" creationId="{7D3E1DEE-CA96-4FAC-C14C-BA7328D088AF}"/>
          </ac:spMkLst>
        </pc:spChg>
        <pc:spChg chg="add del mod">
          <ac:chgData name="Trang Ha" userId="270efafb50020bd6" providerId="LiveId" clId="{AC61ED5E-8A16-4C08-846C-9728B6A9BC8B}" dt="2022-07-28T21:24:01.553" v="833" actId="478"/>
          <ac:spMkLst>
            <pc:docMk/>
            <pc:sldMk cId="683628750" sldId="273"/>
            <ac:spMk id="16" creationId="{7062C781-D92E-3E1C-BA22-98C908268B6B}"/>
          </ac:spMkLst>
        </pc:spChg>
        <pc:spChg chg="del">
          <ac:chgData name="Trang Ha" userId="270efafb50020bd6" providerId="LiveId" clId="{AC61ED5E-8A16-4C08-846C-9728B6A9BC8B}" dt="2022-07-28T21:05:10.052" v="727" actId="478"/>
          <ac:spMkLst>
            <pc:docMk/>
            <pc:sldMk cId="683628750" sldId="273"/>
            <ac:spMk id="18" creationId="{78CEC830-7D94-C95A-5C52-0D40F71DAA62}"/>
          </ac:spMkLst>
        </pc:spChg>
        <pc:spChg chg="del">
          <ac:chgData name="Trang Ha" userId="270efafb50020bd6" providerId="LiveId" clId="{AC61ED5E-8A16-4C08-846C-9728B6A9BC8B}" dt="2022-07-28T21:05:10.052" v="727" actId="478"/>
          <ac:spMkLst>
            <pc:docMk/>
            <pc:sldMk cId="683628750" sldId="273"/>
            <ac:spMk id="19" creationId="{FABB9049-EEE5-1307-134E-96A4EC79BCCF}"/>
          </ac:spMkLst>
        </pc:spChg>
        <pc:spChg chg="del">
          <ac:chgData name="Trang Ha" userId="270efafb50020bd6" providerId="LiveId" clId="{AC61ED5E-8A16-4C08-846C-9728B6A9BC8B}" dt="2022-07-28T21:05:10.052" v="727" actId="478"/>
          <ac:spMkLst>
            <pc:docMk/>
            <pc:sldMk cId="683628750" sldId="273"/>
            <ac:spMk id="23" creationId="{70004671-18A8-6699-4E9C-F5565E71E806}"/>
          </ac:spMkLst>
        </pc:spChg>
        <pc:spChg chg="del">
          <ac:chgData name="Trang Ha" userId="270efafb50020bd6" providerId="LiveId" clId="{AC61ED5E-8A16-4C08-846C-9728B6A9BC8B}" dt="2022-07-28T21:05:10.052" v="727" actId="478"/>
          <ac:spMkLst>
            <pc:docMk/>
            <pc:sldMk cId="683628750" sldId="273"/>
            <ac:spMk id="24" creationId="{6B5ADE37-2108-D544-0618-9E46B26DE881}"/>
          </ac:spMkLst>
        </pc:spChg>
        <pc:spChg chg="del">
          <ac:chgData name="Trang Ha" userId="270efafb50020bd6" providerId="LiveId" clId="{AC61ED5E-8A16-4C08-846C-9728B6A9BC8B}" dt="2022-07-28T21:05:10.052" v="727" actId="478"/>
          <ac:spMkLst>
            <pc:docMk/>
            <pc:sldMk cId="683628750" sldId="273"/>
            <ac:spMk id="25" creationId="{A4911D87-33ED-7AE4-54CC-2DD5640A242D}"/>
          </ac:spMkLst>
        </pc:spChg>
        <pc:spChg chg="del">
          <ac:chgData name="Trang Ha" userId="270efafb50020bd6" providerId="LiveId" clId="{AC61ED5E-8A16-4C08-846C-9728B6A9BC8B}" dt="2022-07-28T21:05:10.052" v="727" actId="478"/>
          <ac:spMkLst>
            <pc:docMk/>
            <pc:sldMk cId="683628750" sldId="273"/>
            <ac:spMk id="26" creationId="{5B970947-3AC3-696B-8884-A6C7C5225558}"/>
          </ac:spMkLst>
        </pc:spChg>
        <pc:spChg chg="del">
          <ac:chgData name="Trang Ha" userId="270efafb50020bd6" providerId="LiveId" clId="{AC61ED5E-8A16-4C08-846C-9728B6A9BC8B}" dt="2022-07-28T21:05:10.052" v="727" actId="478"/>
          <ac:spMkLst>
            <pc:docMk/>
            <pc:sldMk cId="683628750" sldId="273"/>
            <ac:spMk id="27" creationId="{3497DF3D-FC91-DC0B-1E60-5C0198D3786A}"/>
          </ac:spMkLst>
        </pc:spChg>
        <pc:spChg chg="del">
          <ac:chgData name="Trang Ha" userId="270efafb50020bd6" providerId="LiveId" clId="{AC61ED5E-8A16-4C08-846C-9728B6A9BC8B}" dt="2022-07-28T21:05:10.052" v="727" actId="478"/>
          <ac:spMkLst>
            <pc:docMk/>
            <pc:sldMk cId="683628750" sldId="273"/>
            <ac:spMk id="28" creationId="{0C2ED3B9-9F78-3108-65CC-1604E63BAE2B}"/>
          </ac:spMkLst>
        </pc:spChg>
        <pc:spChg chg="add mod">
          <ac:chgData name="Trang Ha" userId="270efafb50020bd6" providerId="LiveId" clId="{AC61ED5E-8A16-4C08-846C-9728B6A9BC8B}" dt="2022-07-28T21:24:44.377" v="835" actId="207"/>
          <ac:spMkLst>
            <pc:docMk/>
            <pc:sldMk cId="683628750" sldId="273"/>
            <ac:spMk id="29" creationId="{4696E860-4B4A-9B60-578A-4FEBE5CB9888}"/>
          </ac:spMkLst>
        </pc:spChg>
        <pc:spChg chg="add mod">
          <ac:chgData name="Trang Ha" userId="270efafb50020bd6" providerId="LiveId" clId="{AC61ED5E-8A16-4C08-846C-9728B6A9BC8B}" dt="2022-07-28T21:14:07.146" v="776" actId="571"/>
          <ac:spMkLst>
            <pc:docMk/>
            <pc:sldMk cId="683628750" sldId="273"/>
            <ac:spMk id="31" creationId="{E3B92401-026B-7F9E-6AED-8502B8C68828}"/>
          </ac:spMkLst>
        </pc:spChg>
        <pc:spChg chg="add mod">
          <ac:chgData name="Trang Ha" userId="270efafb50020bd6" providerId="LiveId" clId="{AC61ED5E-8A16-4C08-846C-9728B6A9BC8B}" dt="2022-07-28T21:14:07.146" v="776" actId="571"/>
          <ac:spMkLst>
            <pc:docMk/>
            <pc:sldMk cId="683628750" sldId="273"/>
            <ac:spMk id="32" creationId="{A232F369-A713-356D-0111-C114DC3D4C24}"/>
          </ac:spMkLst>
        </pc:spChg>
        <pc:spChg chg="add mod">
          <ac:chgData name="Trang Ha" userId="270efafb50020bd6" providerId="LiveId" clId="{AC61ED5E-8A16-4C08-846C-9728B6A9BC8B}" dt="2022-07-28T21:25:13.252" v="838" actId="207"/>
          <ac:spMkLst>
            <pc:docMk/>
            <pc:sldMk cId="683628750" sldId="273"/>
            <ac:spMk id="33" creationId="{426A09B1-5959-4B61-058B-79EDAD870A1C}"/>
          </ac:spMkLst>
        </pc:spChg>
        <pc:spChg chg="add mod">
          <ac:chgData name="Trang Ha" userId="270efafb50020bd6" providerId="LiveId" clId="{AC61ED5E-8A16-4C08-846C-9728B6A9BC8B}" dt="2022-07-28T21:24:59.294" v="836" actId="207"/>
          <ac:spMkLst>
            <pc:docMk/>
            <pc:sldMk cId="683628750" sldId="273"/>
            <ac:spMk id="34" creationId="{DB313FFF-C1C2-98FD-3EA1-DC778870824C}"/>
          </ac:spMkLst>
        </pc:spChg>
        <pc:spChg chg="add mod">
          <ac:chgData name="Trang Ha" userId="270efafb50020bd6" providerId="LiveId" clId="{AC61ED5E-8A16-4C08-846C-9728B6A9BC8B}" dt="2022-07-28T21:25:21.324" v="839" actId="207"/>
          <ac:spMkLst>
            <pc:docMk/>
            <pc:sldMk cId="683628750" sldId="273"/>
            <ac:spMk id="35" creationId="{D27629B4-8E69-6A38-4224-67CA7ED7C486}"/>
          </ac:spMkLst>
        </pc:spChg>
        <pc:picChg chg="add mod">
          <ac:chgData name="Trang Ha" userId="270efafb50020bd6" providerId="LiveId" clId="{AC61ED5E-8A16-4C08-846C-9728B6A9BC8B}" dt="2022-07-28T21:20:17.042" v="815" actId="1076"/>
          <ac:picMkLst>
            <pc:docMk/>
            <pc:sldMk cId="683628750" sldId="273"/>
            <ac:picMk id="9" creationId="{FB762701-306D-C70D-A1FE-9F284633739E}"/>
          </ac:picMkLst>
        </pc:picChg>
        <pc:picChg chg="del">
          <ac:chgData name="Trang Ha" userId="270efafb50020bd6" providerId="LiveId" clId="{AC61ED5E-8A16-4C08-846C-9728B6A9BC8B}" dt="2022-07-28T21:05:10.052" v="727" actId="478"/>
          <ac:picMkLst>
            <pc:docMk/>
            <pc:sldMk cId="683628750" sldId="273"/>
            <ac:picMk id="10" creationId="{5E15DBD1-BD97-7BBF-85AF-37898D7945D5}"/>
          </ac:picMkLst>
        </pc:picChg>
        <pc:picChg chg="add mod">
          <ac:chgData name="Trang Ha" userId="270efafb50020bd6" providerId="LiveId" clId="{AC61ED5E-8A16-4C08-846C-9728B6A9BC8B}" dt="2022-07-28T21:19:37.341" v="812" actId="1076"/>
          <ac:picMkLst>
            <pc:docMk/>
            <pc:sldMk cId="683628750" sldId="273"/>
            <ac:picMk id="12" creationId="{42798386-B1F4-76DD-E792-BFB88F552F7C}"/>
          </ac:picMkLst>
        </pc:picChg>
        <pc:picChg chg="del">
          <ac:chgData name="Trang Ha" userId="270efafb50020bd6" providerId="LiveId" clId="{AC61ED5E-8A16-4C08-846C-9728B6A9BC8B}" dt="2022-07-28T21:05:10.052" v="727" actId="478"/>
          <ac:picMkLst>
            <pc:docMk/>
            <pc:sldMk cId="683628750" sldId="273"/>
            <ac:picMk id="13" creationId="{9C758320-8C2D-E691-9A00-F179E8A995DD}"/>
          </ac:picMkLst>
        </pc:picChg>
        <pc:picChg chg="del">
          <ac:chgData name="Trang Ha" userId="270efafb50020bd6" providerId="LiveId" clId="{AC61ED5E-8A16-4C08-846C-9728B6A9BC8B}" dt="2022-07-28T21:05:10.052" v="727" actId="478"/>
          <ac:picMkLst>
            <pc:docMk/>
            <pc:sldMk cId="683628750" sldId="273"/>
            <ac:picMk id="15" creationId="{9A886F0C-7F0B-2B56-D3CF-A13CCDDC25F3}"/>
          </ac:picMkLst>
        </pc:picChg>
        <pc:picChg chg="del">
          <ac:chgData name="Trang Ha" userId="270efafb50020bd6" providerId="LiveId" clId="{AC61ED5E-8A16-4C08-846C-9728B6A9BC8B}" dt="2022-07-28T21:05:10.052" v="727" actId="478"/>
          <ac:picMkLst>
            <pc:docMk/>
            <pc:sldMk cId="683628750" sldId="273"/>
            <ac:picMk id="17" creationId="{7C75EC47-ACD0-AAF2-BB57-E095FD7D4114}"/>
          </ac:picMkLst>
        </pc:picChg>
        <pc:picChg chg="del">
          <ac:chgData name="Trang Ha" userId="270efafb50020bd6" providerId="LiveId" clId="{AC61ED5E-8A16-4C08-846C-9728B6A9BC8B}" dt="2022-07-28T21:05:10.052" v="727" actId="478"/>
          <ac:picMkLst>
            <pc:docMk/>
            <pc:sldMk cId="683628750" sldId="273"/>
            <ac:picMk id="30" creationId="{CDD18BEC-ECE2-55CD-78B3-64F22338E191}"/>
          </ac:picMkLst>
        </pc:picChg>
      </pc:sldChg>
      <pc:sldChg chg="addSp delSp modSp add mod modAnim">
        <pc:chgData name="Trang Ha" userId="270efafb50020bd6" providerId="LiveId" clId="{AC61ED5E-8A16-4C08-846C-9728B6A9BC8B}" dt="2022-07-28T21:41:07.309" v="939"/>
        <pc:sldMkLst>
          <pc:docMk/>
          <pc:sldMk cId="2306329957" sldId="274"/>
        </pc:sldMkLst>
        <pc:spChg chg="add del mod">
          <ac:chgData name="Trang Ha" userId="270efafb50020bd6" providerId="LiveId" clId="{AC61ED5E-8A16-4C08-846C-9728B6A9BC8B}" dt="2022-07-28T21:30:26.291" v="846" actId="478"/>
          <ac:spMkLst>
            <pc:docMk/>
            <pc:sldMk cId="2306329957" sldId="274"/>
            <ac:spMk id="8" creationId="{838BE6AE-42C9-97A6-DE4D-830A26FFF2CD}"/>
          </ac:spMkLst>
        </pc:spChg>
        <pc:spChg chg="add del mod">
          <ac:chgData name="Trang Ha" userId="270efafb50020bd6" providerId="LiveId" clId="{AC61ED5E-8A16-4C08-846C-9728B6A9BC8B}" dt="2022-07-28T21:32:32.545" v="866" actId="478"/>
          <ac:spMkLst>
            <pc:docMk/>
            <pc:sldMk cId="2306329957" sldId="274"/>
            <ac:spMk id="10" creationId="{162E6B63-88A4-CB13-C7A6-5B48A3B8E0D1}"/>
          </ac:spMkLst>
        </pc:spChg>
        <pc:spChg chg="add del">
          <ac:chgData name="Trang Ha" userId="270efafb50020bd6" providerId="LiveId" clId="{AC61ED5E-8A16-4C08-846C-9728B6A9BC8B}" dt="2022-07-28T21:35:37.272" v="888"/>
          <ac:spMkLst>
            <pc:docMk/>
            <pc:sldMk cId="2306329957" sldId="274"/>
            <ac:spMk id="11" creationId="{DC3476DD-4E9E-85D7-2764-ADF7CD96F5E6}"/>
          </ac:spMkLst>
        </pc:spChg>
        <pc:spChg chg="add del mod">
          <ac:chgData name="Trang Ha" userId="270efafb50020bd6" providerId="LiveId" clId="{AC61ED5E-8A16-4C08-846C-9728B6A9BC8B}" dt="2022-07-28T21:37:59.714" v="908"/>
          <ac:spMkLst>
            <pc:docMk/>
            <pc:sldMk cId="2306329957" sldId="274"/>
            <ac:spMk id="13" creationId="{AAB12CB9-31E4-D85E-480F-6FAAC460AB32}"/>
          </ac:spMkLst>
        </pc:spChg>
        <pc:spChg chg="add del mod">
          <ac:chgData name="Trang Ha" userId="270efafb50020bd6" providerId="LiveId" clId="{AC61ED5E-8A16-4C08-846C-9728B6A9BC8B}" dt="2022-07-28T21:32:34.285" v="867" actId="478"/>
          <ac:spMkLst>
            <pc:docMk/>
            <pc:sldMk cId="2306329957" sldId="274"/>
            <ac:spMk id="17" creationId="{F287B6A8-9708-2D57-43EE-31638F2791B4}"/>
          </ac:spMkLst>
        </pc:spChg>
        <pc:spChg chg="add del mod">
          <ac:chgData name="Trang Ha" userId="270efafb50020bd6" providerId="LiveId" clId="{AC61ED5E-8A16-4C08-846C-9728B6A9BC8B}" dt="2022-07-28T21:35:37.272" v="888"/>
          <ac:spMkLst>
            <pc:docMk/>
            <pc:sldMk cId="2306329957" sldId="274"/>
            <ac:spMk id="18" creationId="{50EA2253-4174-1098-5871-AE23BB9ED1A6}"/>
          </ac:spMkLst>
        </pc:spChg>
        <pc:spChg chg="add del mod">
          <ac:chgData name="Trang Ha" userId="270efafb50020bd6" providerId="LiveId" clId="{AC61ED5E-8A16-4C08-846C-9728B6A9BC8B}" dt="2022-07-28T21:33:09.907" v="881" actId="478"/>
          <ac:spMkLst>
            <pc:docMk/>
            <pc:sldMk cId="2306329957" sldId="274"/>
            <ac:spMk id="19" creationId="{958E6E2F-2DBD-2171-62DB-953E2393B4F3}"/>
          </ac:spMkLst>
        </pc:spChg>
        <pc:spChg chg="add del mod">
          <ac:chgData name="Trang Ha" userId="270efafb50020bd6" providerId="LiveId" clId="{AC61ED5E-8A16-4C08-846C-9728B6A9BC8B}" dt="2022-07-28T21:35:37.272" v="888"/>
          <ac:spMkLst>
            <pc:docMk/>
            <pc:sldMk cId="2306329957" sldId="274"/>
            <ac:spMk id="20" creationId="{C33FD0CD-84FF-F38C-2A4F-F251E9B39EB1}"/>
          </ac:spMkLst>
        </pc:spChg>
        <pc:spChg chg="add del mod">
          <ac:chgData name="Trang Ha" userId="270efafb50020bd6" providerId="LiveId" clId="{AC61ED5E-8A16-4C08-846C-9728B6A9BC8B}" dt="2022-07-28T21:35:37.272" v="888"/>
          <ac:spMkLst>
            <pc:docMk/>
            <pc:sldMk cId="2306329957" sldId="274"/>
            <ac:spMk id="21" creationId="{96637B20-01E6-8D98-795F-EC2E5480F721}"/>
          </ac:spMkLst>
        </pc:spChg>
        <pc:spChg chg="add del mod">
          <ac:chgData name="Trang Ha" userId="270efafb50020bd6" providerId="LiveId" clId="{AC61ED5E-8A16-4C08-846C-9728B6A9BC8B}" dt="2022-07-28T21:35:37.272" v="888"/>
          <ac:spMkLst>
            <pc:docMk/>
            <pc:sldMk cId="2306329957" sldId="274"/>
            <ac:spMk id="22" creationId="{9FD6448E-3325-286C-C271-6D6CFA4F2A65}"/>
          </ac:spMkLst>
        </pc:spChg>
        <pc:spChg chg="add mod">
          <ac:chgData name="Trang Ha" userId="270efafb50020bd6" providerId="LiveId" clId="{AC61ED5E-8A16-4C08-846C-9728B6A9BC8B}" dt="2022-07-28T21:33:07.335" v="880" actId="571"/>
          <ac:spMkLst>
            <pc:docMk/>
            <pc:sldMk cId="2306329957" sldId="274"/>
            <ac:spMk id="23" creationId="{1D1757C2-BA8C-96C3-5FFD-4FEFF911E7A6}"/>
          </ac:spMkLst>
        </pc:spChg>
        <pc:spChg chg="add mod">
          <ac:chgData name="Trang Ha" userId="270efafb50020bd6" providerId="LiveId" clId="{AC61ED5E-8A16-4C08-846C-9728B6A9BC8B}" dt="2022-07-28T21:33:07.335" v="880" actId="571"/>
          <ac:spMkLst>
            <pc:docMk/>
            <pc:sldMk cId="2306329957" sldId="274"/>
            <ac:spMk id="24" creationId="{14B2FE34-146D-10E8-A847-4C151030A4CD}"/>
          </ac:spMkLst>
        </pc:spChg>
        <pc:spChg chg="add mod">
          <ac:chgData name="Trang Ha" userId="270efafb50020bd6" providerId="LiveId" clId="{AC61ED5E-8A16-4C08-846C-9728B6A9BC8B}" dt="2022-07-28T21:33:07.335" v="880" actId="571"/>
          <ac:spMkLst>
            <pc:docMk/>
            <pc:sldMk cId="2306329957" sldId="274"/>
            <ac:spMk id="25" creationId="{B3A1F440-85BD-3825-A4B1-26B3E9F4E81D}"/>
          </ac:spMkLst>
        </pc:spChg>
        <pc:spChg chg="add mod">
          <ac:chgData name="Trang Ha" userId="270efafb50020bd6" providerId="LiveId" clId="{AC61ED5E-8A16-4C08-846C-9728B6A9BC8B}" dt="2022-07-28T21:33:07.335" v="880" actId="571"/>
          <ac:spMkLst>
            <pc:docMk/>
            <pc:sldMk cId="2306329957" sldId="274"/>
            <ac:spMk id="26" creationId="{12D1893B-1CDA-6C8E-7018-1349167776E7}"/>
          </ac:spMkLst>
        </pc:spChg>
        <pc:spChg chg="add del mod">
          <ac:chgData name="Trang Ha" userId="270efafb50020bd6" providerId="LiveId" clId="{AC61ED5E-8A16-4C08-846C-9728B6A9BC8B}" dt="2022-07-28T21:35:37.272" v="888"/>
          <ac:spMkLst>
            <pc:docMk/>
            <pc:sldMk cId="2306329957" sldId="274"/>
            <ac:spMk id="27" creationId="{B5322B3C-A309-181E-395B-EE2EAA826669}"/>
          </ac:spMkLst>
        </pc:spChg>
        <pc:spChg chg="mod">
          <ac:chgData name="Trang Ha" userId="270efafb50020bd6" providerId="LiveId" clId="{AC61ED5E-8A16-4C08-846C-9728B6A9BC8B}" dt="2022-07-28T21:35:05.498" v="885"/>
          <ac:spMkLst>
            <pc:docMk/>
            <pc:sldMk cId="2306329957" sldId="274"/>
            <ac:spMk id="30" creationId="{BA2EDAD6-C6DF-E262-500F-F60D1C115A56}"/>
          </ac:spMkLst>
        </pc:spChg>
        <pc:spChg chg="mod">
          <ac:chgData name="Trang Ha" userId="270efafb50020bd6" providerId="LiveId" clId="{AC61ED5E-8A16-4C08-846C-9728B6A9BC8B}" dt="2022-07-28T21:35:32.764" v="887"/>
          <ac:spMkLst>
            <pc:docMk/>
            <pc:sldMk cId="2306329957" sldId="274"/>
            <ac:spMk id="31" creationId="{4434AAFE-AD1D-487E-0447-FC707CFA4B70}"/>
          </ac:spMkLst>
        </pc:spChg>
        <pc:spChg chg="del mod">
          <ac:chgData name="Trang Ha" userId="270efafb50020bd6" providerId="LiveId" clId="{AC61ED5E-8A16-4C08-846C-9728B6A9BC8B}" dt="2022-07-28T21:40:21.490" v="933" actId="478"/>
          <ac:spMkLst>
            <pc:docMk/>
            <pc:sldMk cId="2306329957" sldId="274"/>
            <ac:spMk id="32" creationId="{B3396DAB-32B3-5FC5-FF65-7B3E357D18F1}"/>
          </ac:spMkLst>
        </pc:spChg>
        <pc:spChg chg="mod">
          <ac:chgData name="Trang Ha" userId="270efafb50020bd6" providerId="LiveId" clId="{AC61ED5E-8A16-4C08-846C-9728B6A9BC8B}" dt="2022-07-28T21:40:30.718" v="934" actId="1076"/>
          <ac:spMkLst>
            <pc:docMk/>
            <pc:sldMk cId="2306329957" sldId="274"/>
            <ac:spMk id="33" creationId="{426A09B1-5959-4B61-058B-79EDAD870A1C}"/>
          </ac:spMkLst>
        </pc:spChg>
        <pc:spChg chg="mod">
          <ac:chgData name="Trang Ha" userId="270efafb50020bd6" providerId="LiveId" clId="{AC61ED5E-8A16-4C08-846C-9728B6A9BC8B}" dt="2022-07-28T21:31:36.817" v="853" actId="14100"/>
          <ac:spMkLst>
            <pc:docMk/>
            <pc:sldMk cId="2306329957" sldId="274"/>
            <ac:spMk id="35" creationId="{D27629B4-8E69-6A38-4224-67CA7ED7C486}"/>
          </ac:spMkLst>
        </pc:spChg>
        <pc:spChg chg="del mod">
          <ac:chgData name="Trang Ha" userId="270efafb50020bd6" providerId="LiveId" clId="{AC61ED5E-8A16-4C08-846C-9728B6A9BC8B}" dt="2022-07-28T21:40:19.888" v="932" actId="478"/>
          <ac:spMkLst>
            <pc:docMk/>
            <pc:sldMk cId="2306329957" sldId="274"/>
            <ac:spMk id="36" creationId="{34E6618A-C99C-8CE7-DFE5-D6B1F7572F4F}"/>
          </ac:spMkLst>
        </pc:spChg>
        <pc:spChg chg="del mod">
          <ac:chgData name="Trang Ha" userId="270efafb50020bd6" providerId="LiveId" clId="{AC61ED5E-8A16-4C08-846C-9728B6A9BC8B}" dt="2022-07-28T21:40:18.033" v="931" actId="478"/>
          <ac:spMkLst>
            <pc:docMk/>
            <pc:sldMk cId="2306329957" sldId="274"/>
            <ac:spMk id="37" creationId="{FF1018E4-AD78-20A4-DEC3-363CA85491AA}"/>
          </ac:spMkLst>
        </pc:spChg>
        <pc:spChg chg="del mod">
          <ac:chgData name="Trang Ha" userId="270efafb50020bd6" providerId="LiveId" clId="{AC61ED5E-8A16-4C08-846C-9728B6A9BC8B}" dt="2022-07-28T21:40:16.554" v="930" actId="478"/>
          <ac:spMkLst>
            <pc:docMk/>
            <pc:sldMk cId="2306329957" sldId="274"/>
            <ac:spMk id="38" creationId="{E7C3EE1B-DDA9-380F-8D07-115B2D55EFCD}"/>
          </ac:spMkLst>
        </pc:spChg>
        <pc:spChg chg="del mod">
          <ac:chgData name="Trang Ha" userId="270efafb50020bd6" providerId="LiveId" clId="{AC61ED5E-8A16-4C08-846C-9728B6A9BC8B}" dt="2022-07-28T21:40:14.750" v="929" actId="478"/>
          <ac:spMkLst>
            <pc:docMk/>
            <pc:sldMk cId="2306329957" sldId="274"/>
            <ac:spMk id="39" creationId="{A1524E4D-0EE7-2C35-57B4-DB2003C13847}"/>
          </ac:spMkLst>
        </pc:spChg>
        <pc:spChg chg="del mod">
          <ac:chgData name="Trang Ha" userId="270efafb50020bd6" providerId="LiveId" clId="{AC61ED5E-8A16-4C08-846C-9728B6A9BC8B}" dt="2022-07-28T21:35:49.486" v="890" actId="478"/>
          <ac:spMkLst>
            <pc:docMk/>
            <pc:sldMk cId="2306329957" sldId="274"/>
            <ac:spMk id="40" creationId="{9FB44A50-A84F-BC21-0CEB-7DEFF6D1B85B}"/>
          </ac:spMkLst>
        </pc:spChg>
        <pc:spChg chg="del mod">
          <ac:chgData name="Trang Ha" userId="270efafb50020bd6" providerId="LiveId" clId="{AC61ED5E-8A16-4C08-846C-9728B6A9BC8B}" dt="2022-07-28T21:35:59.389" v="891" actId="478"/>
          <ac:spMkLst>
            <pc:docMk/>
            <pc:sldMk cId="2306329957" sldId="274"/>
            <ac:spMk id="41" creationId="{47358379-6D11-D2B0-376A-47AB4805E711}"/>
          </ac:spMkLst>
        </pc:spChg>
        <pc:spChg chg="del mod">
          <ac:chgData name="Trang Ha" userId="270efafb50020bd6" providerId="LiveId" clId="{AC61ED5E-8A16-4C08-846C-9728B6A9BC8B}" dt="2022-07-28T21:36:01.427" v="892" actId="478"/>
          <ac:spMkLst>
            <pc:docMk/>
            <pc:sldMk cId="2306329957" sldId="274"/>
            <ac:spMk id="42" creationId="{34DB22A2-7C9E-9477-F428-709A9D584F18}"/>
          </ac:spMkLst>
        </pc:spChg>
        <pc:spChg chg="del mod">
          <ac:chgData name="Trang Ha" userId="270efafb50020bd6" providerId="LiveId" clId="{AC61ED5E-8A16-4C08-846C-9728B6A9BC8B}" dt="2022-07-28T21:36:03.181" v="893" actId="478"/>
          <ac:spMkLst>
            <pc:docMk/>
            <pc:sldMk cId="2306329957" sldId="274"/>
            <ac:spMk id="43" creationId="{997EF370-834C-7EE9-9A18-EFA0A99C99FF}"/>
          </ac:spMkLst>
        </pc:spChg>
        <pc:spChg chg="del mod">
          <ac:chgData name="Trang Ha" userId="270efafb50020bd6" providerId="LiveId" clId="{AC61ED5E-8A16-4C08-846C-9728B6A9BC8B}" dt="2022-07-28T21:36:05.067" v="894" actId="478"/>
          <ac:spMkLst>
            <pc:docMk/>
            <pc:sldMk cId="2306329957" sldId="274"/>
            <ac:spMk id="44" creationId="{9591570A-6B82-904A-8984-6404EB68CC3B}"/>
          </ac:spMkLst>
        </pc:spChg>
        <pc:spChg chg="del mod">
          <ac:chgData name="Trang Ha" userId="270efafb50020bd6" providerId="LiveId" clId="{AC61ED5E-8A16-4C08-846C-9728B6A9BC8B}" dt="2022-07-28T21:36:07.165" v="895" actId="478"/>
          <ac:spMkLst>
            <pc:docMk/>
            <pc:sldMk cId="2306329957" sldId="274"/>
            <ac:spMk id="45" creationId="{4ADDA920-5E44-D982-57A4-5A97083E4FD7}"/>
          </ac:spMkLst>
        </pc:spChg>
      </pc:sldChg>
      <pc:sldChg chg="new">
        <pc:chgData name="Trang Ha" userId="270efafb50020bd6" providerId="LiveId" clId="{AC61ED5E-8A16-4C08-846C-9728B6A9BC8B}" dt="2022-07-28T21:42:13.047" v="941" actId="680"/>
        <pc:sldMkLst>
          <pc:docMk/>
          <pc:sldMk cId="470630291" sldId="275"/>
        </pc:sldMkLst>
      </pc:sldChg>
    </pc:docChg>
  </pc:docChgLst>
  <pc:docChgLst>
    <pc:chgData name="Trang Ha" userId="270efafb50020bd6" providerId="LiveId" clId="{7FBA57B7-FD7C-47D3-BC4D-43A2936BB0F5}"/>
    <pc:docChg chg="custSel addSld delSld modSld">
      <pc:chgData name="Trang Ha" userId="270efafb50020bd6" providerId="LiveId" clId="{7FBA57B7-FD7C-47D3-BC4D-43A2936BB0F5}" dt="2022-07-29T04:57:07.868" v="1311" actId="2696"/>
      <pc:docMkLst>
        <pc:docMk/>
      </pc:docMkLst>
      <pc:sldChg chg="modSp mod">
        <pc:chgData name="Trang Ha" userId="270efafb50020bd6" providerId="LiveId" clId="{7FBA57B7-FD7C-47D3-BC4D-43A2936BB0F5}" dt="2022-07-28T21:44:59.152" v="21" actId="20577"/>
        <pc:sldMkLst>
          <pc:docMk/>
          <pc:sldMk cId="562573195" sldId="256"/>
        </pc:sldMkLst>
        <pc:spChg chg="mod">
          <ac:chgData name="Trang Ha" userId="270efafb50020bd6" providerId="LiveId" clId="{7FBA57B7-FD7C-47D3-BC4D-43A2936BB0F5}" dt="2022-07-28T21:44:59.152" v="21" actId="20577"/>
          <ac:spMkLst>
            <pc:docMk/>
            <pc:sldMk cId="562573195" sldId="256"/>
            <ac:spMk id="10" creationId="{00000000-0000-0000-0000-000000000000}"/>
          </ac:spMkLst>
        </pc:spChg>
      </pc:sldChg>
      <pc:sldChg chg="addSp delSp modSp mod delAnim modAnim">
        <pc:chgData name="Trang Ha" userId="270efafb50020bd6" providerId="LiveId" clId="{7FBA57B7-FD7C-47D3-BC4D-43A2936BB0F5}" dt="2022-07-28T22:01:21.438" v="138" actId="1076"/>
        <pc:sldMkLst>
          <pc:docMk/>
          <pc:sldMk cId="2365650238" sldId="258"/>
        </pc:sldMkLst>
        <pc:spChg chg="mod">
          <ac:chgData name="Trang Ha" userId="270efafb50020bd6" providerId="LiveId" clId="{7FBA57B7-FD7C-47D3-BC4D-43A2936BB0F5}" dt="2022-07-28T21:45:23.300" v="45" actId="20577"/>
          <ac:spMkLst>
            <pc:docMk/>
            <pc:sldMk cId="2365650238" sldId="258"/>
            <ac:spMk id="7" creationId="{00000000-0000-0000-0000-000000000000}"/>
          </ac:spMkLst>
        </pc:spChg>
        <pc:spChg chg="del">
          <ac:chgData name="Trang Ha" userId="270efafb50020bd6" providerId="LiveId" clId="{7FBA57B7-FD7C-47D3-BC4D-43A2936BB0F5}" dt="2022-07-28T21:50:15.311" v="52" actId="478"/>
          <ac:spMkLst>
            <pc:docMk/>
            <pc:sldMk cId="2365650238" sldId="258"/>
            <ac:spMk id="16" creationId="{C3FA43D3-24FA-42B5-3BAC-AF46087363E5}"/>
          </ac:spMkLst>
        </pc:spChg>
        <pc:spChg chg="del">
          <ac:chgData name="Trang Ha" userId="270efafb50020bd6" providerId="LiveId" clId="{7FBA57B7-FD7C-47D3-BC4D-43A2936BB0F5}" dt="2022-07-28T21:50:15.311" v="52" actId="478"/>
          <ac:spMkLst>
            <pc:docMk/>
            <pc:sldMk cId="2365650238" sldId="258"/>
            <ac:spMk id="17" creationId="{C19CD6D9-A929-300A-EF61-838FB969CEC7}"/>
          </ac:spMkLst>
        </pc:spChg>
        <pc:spChg chg="del">
          <ac:chgData name="Trang Ha" userId="270efafb50020bd6" providerId="LiveId" clId="{7FBA57B7-FD7C-47D3-BC4D-43A2936BB0F5}" dt="2022-07-28T21:50:15.311" v="52" actId="478"/>
          <ac:spMkLst>
            <pc:docMk/>
            <pc:sldMk cId="2365650238" sldId="258"/>
            <ac:spMk id="18" creationId="{177D5E6B-31BD-5E35-FC64-6523F916D32F}"/>
          </ac:spMkLst>
        </pc:spChg>
        <pc:spChg chg="del">
          <ac:chgData name="Trang Ha" userId="270efafb50020bd6" providerId="LiveId" clId="{7FBA57B7-FD7C-47D3-BC4D-43A2936BB0F5}" dt="2022-07-28T21:50:15.311" v="52" actId="478"/>
          <ac:spMkLst>
            <pc:docMk/>
            <pc:sldMk cId="2365650238" sldId="258"/>
            <ac:spMk id="19" creationId="{2A81FD16-B672-A301-D12C-BE7A1ACEBC50}"/>
          </ac:spMkLst>
        </pc:spChg>
        <pc:spChg chg="add del">
          <ac:chgData name="Trang Ha" userId="270efafb50020bd6" providerId="LiveId" clId="{7FBA57B7-FD7C-47D3-BC4D-43A2936BB0F5}" dt="2022-07-28T21:55:36.976" v="81" actId="478"/>
          <ac:spMkLst>
            <pc:docMk/>
            <pc:sldMk cId="2365650238" sldId="258"/>
            <ac:spMk id="20" creationId="{F5D603D0-FE50-16E1-2925-975772D5D6A6}"/>
          </ac:spMkLst>
        </pc:spChg>
        <pc:spChg chg="add mod">
          <ac:chgData name="Trang Ha" userId="270efafb50020bd6" providerId="LiveId" clId="{7FBA57B7-FD7C-47D3-BC4D-43A2936BB0F5}" dt="2022-07-28T21:57:14.716" v="99" actId="14100"/>
          <ac:spMkLst>
            <pc:docMk/>
            <pc:sldMk cId="2365650238" sldId="258"/>
            <ac:spMk id="22" creationId="{929F8E8F-E083-AB7F-C476-4083E38A05D0}"/>
          </ac:spMkLst>
        </pc:spChg>
        <pc:spChg chg="del">
          <ac:chgData name="Trang Ha" userId="270efafb50020bd6" providerId="LiveId" clId="{7FBA57B7-FD7C-47D3-BC4D-43A2936BB0F5}" dt="2022-07-28T21:50:15.311" v="52" actId="478"/>
          <ac:spMkLst>
            <pc:docMk/>
            <pc:sldMk cId="2365650238" sldId="258"/>
            <ac:spMk id="40" creationId="{C2DB6032-E006-5C1B-ED92-CA2C5C9AA746}"/>
          </ac:spMkLst>
        </pc:spChg>
        <pc:spChg chg="del">
          <ac:chgData name="Trang Ha" userId="270efafb50020bd6" providerId="LiveId" clId="{7FBA57B7-FD7C-47D3-BC4D-43A2936BB0F5}" dt="2022-07-28T21:50:15.311" v="52" actId="478"/>
          <ac:spMkLst>
            <pc:docMk/>
            <pc:sldMk cId="2365650238" sldId="258"/>
            <ac:spMk id="41" creationId="{77E09108-8B3B-FB9F-3EC1-1D2D80874171}"/>
          </ac:spMkLst>
        </pc:spChg>
        <pc:spChg chg="del">
          <ac:chgData name="Trang Ha" userId="270efafb50020bd6" providerId="LiveId" clId="{7FBA57B7-FD7C-47D3-BC4D-43A2936BB0F5}" dt="2022-07-28T21:50:15.311" v="52" actId="478"/>
          <ac:spMkLst>
            <pc:docMk/>
            <pc:sldMk cId="2365650238" sldId="258"/>
            <ac:spMk id="42" creationId="{648DEB04-BD6E-A5F9-BCA1-780D90C2A2F1}"/>
          </ac:spMkLst>
        </pc:spChg>
        <pc:spChg chg="del">
          <ac:chgData name="Trang Ha" userId="270efafb50020bd6" providerId="LiveId" clId="{7FBA57B7-FD7C-47D3-BC4D-43A2936BB0F5}" dt="2022-07-28T21:50:15.311" v="52" actId="478"/>
          <ac:spMkLst>
            <pc:docMk/>
            <pc:sldMk cId="2365650238" sldId="258"/>
            <ac:spMk id="43" creationId="{F7E45BF7-4C5D-FD55-C7BA-C5C83A9C86A0}"/>
          </ac:spMkLst>
        </pc:spChg>
        <pc:spChg chg="del">
          <ac:chgData name="Trang Ha" userId="270efafb50020bd6" providerId="LiveId" clId="{7FBA57B7-FD7C-47D3-BC4D-43A2936BB0F5}" dt="2022-07-28T21:50:15.311" v="52" actId="478"/>
          <ac:spMkLst>
            <pc:docMk/>
            <pc:sldMk cId="2365650238" sldId="258"/>
            <ac:spMk id="44" creationId="{668D172D-1ECE-A384-DB81-22C20859814A}"/>
          </ac:spMkLst>
        </pc:spChg>
        <pc:spChg chg="del">
          <ac:chgData name="Trang Ha" userId="270efafb50020bd6" providerId="LiveId" clId="{7FBA57B7-FD7C-47D3-BC4D-43A2936BB0F5}" dt="2022-07-28T21:50:15.311" v="52" actId="478"/>
          <ac:spMkLst>
            <pc:docMk/>
            <pc:sldMk cId="2365650238" sldId="258"/>
            <ac:spMk id="48" creationId="{B3F9C553-AA18-A3B2-B3A3-95B2AA6EFBC3}"/>
          </ac:spMkLst>
        </pc:spChg>
        <pc:spChg chg="del">
          <ac:chgData name="Trang Ha" userId="270efafb50020bd6" providerId="LiveId" clId="{7FBA57B7-FD7C-47D3-BC4D-43A2936BB0F5}" dt="2022-07-28T21:50:15.311" v="52" actId="478"/>
          <ac:spMkLst>
            <pc:docMk/>
            <pc:sldMk cId="2365650238" sldId="258"/>
            <ac:spMk id="49" creationId="{A463BDD7-8854-A3E1-5510-A7107641DA37}"/>
          </ac:spMkLst>
        </pc:spChg>
        <pc:spChg chg="del">
          <ac:chgData name="Trang Ha" userId="270efafb50020bd6" providerId="LiveId" clId="{7FBA57B7-FD7C-47D3-BC4D-43A2936BB0F5}" dt="2022-07-28T21:50:15.311" v="52" actId="478"/>
          <ac:spMkLst>
            <pc:docMk/>
            <pc:sldMk cId="2365650238" sldId="258"/>
            <ac:spMk id="50" creationId="{5CA31149-3BE7-EB1D-D0CC-16F1F9187E92}"/>
          </ac:spMkLst>
        </pc:spChg>
        <pc:spChg chg="del">
          <ac:chgData name="Trang Ha" userId="270efafb50020bd6" providerId="LiveId" clId="{7FBA57B7-FD7C-47D3-BC4D-43A2936BB0F5}" dt="2022-07-28T21:50:15.311" v="52" actId="478"/>
          <ac:spMkLst>
            <pc:docMk/>
            <pc:sldMk cId="2365650238" sldId="258"/>
            <ac:spMk id="51" creationId="{4C91059C-A386-B56A-1512-1E8C5582AFA3}"/>
          </ac:spMkLst>
        </pc:spChg>
        <pc:spChg chg="del">
          <ac:chgData name="Trang Ha" userId="270efafb50020bd6" providerId="LiveId" clId="{7FBA57B7-FD7C-47D3-BC4D-43A2936BB0F5}" dt="2022-07-28T21:50:15.311" v="52" actId="478"/>
          <ac:spMkLst>
            <pc:docMk/>
            <pc:sldMk cId="2365650238" sldId="258"/>
            <ac:spMk id="52" creationId="{0A5F9F39-1983-FA87-0F1B-8828F0CD6555}"/>
          </ac:spMkLst>
        </pc:spChg>
        <pc:spChg chg="del">
          <ac:chgData name="Trang Ha" userId="270efafb50020bd6" providerId="LiveId" clId="{7FBA57B7-FD7C-47D3-BC4D-43A2936BB0F5}" dt="2022-07-28T21:50:15.311" v="52" actId="478"/>
          <ac:spMkLst>
            <pc:docMk/>
            <pc:sldMk cId="2365650238" sldId="258"/>
            <ac:spMk id="53" creationId="{29B1AAA7-55FD-DA7F-EFBF-02D82F505E37}"/>
          </ac:spMkLst>
        </pc:spChg>
        <pc:spChg chg="del">
          <ac:chgData name="Trang Ha" userId="270efafb50020bd6" providerId="LiveId" clId="{7FBA57B7-FD7C-47D3-BC4D-43A2936BB0F5}" dt="2022-07-28T21:50:15.311" v="52" actId="478"/>
          <ac:spMkLst>
            <pc:docMk/>
            <pc:sldMk cId="2365650238" sldId="258"/>
            <ac:spMk id="54" creationId="{472C9547-4615-9C2E-EE6A-76FBD3B52E7D}"/>
          </ac:spMkLst>
        </pc:spChg>
        <pc:spChg chg="del">
          <ac:chgData name="Trang Ha" userId="270efafb50020bd6" providerId="LiveId" clId="{7FBA57B7-FD7C-47D3-BC4D-43A2936BB0F5}" dt="2022-07-28T21:50:15.311" v="52" actId="478"/>
          <ac:spMkLst>
            <pc:docMk/>
            <pc:sldMk cId="2365650238" sldId="258"/>
            <ac:spMk id="55" creationId="{AA886BAA-3D38-C53A-EA40-5F1B0F00E6DA}"/>
          </ac:spMkLst>
        </pc:spChg>
        <pc:spChg chg="del">
          <ac:chgData name="Trang Ha" userId="270efafb50020bd6" providerId="LiveId" clId="{7FBA57B7-FD7C-47D3-BC4D-43A2936BB0F5}" dt="2022-07-28T21:50:15.311" v="52" actId="478"/>
          <ac:spMkLst>
            <pc:docMk/>
            <pc:sldMk cId="2365650238" sldId="258"/>
            <ac:spMk id="56" creationId="{7AF61B44-2FB6-BA1D-2845-E7D9A95402E3}"/>
          </ac:spMkLst>
        </pc:spChg>
        <pc:spChg chg="add mod">
          <ac:chgData name="Trang Ha" userId="270efafb50020bd6" providerId="LiveId" clId="{7FBA57B7-FD7C-47D3-BC4D-43A2936BB0F5}" dt="2022-07-28T21:57:21.365" v="101" actId="14100"/>
          <ac:spMkLst>
            <pc:docMk/>
            <pc:sldMk cId="2365650238" sldId="258"/>
            <ac:spMk id="58" creationId="{C2462B74-D607-8AAB-5E0C-6063F687F670}"/>
          </ac:spMkLst>
        </pc:spChg>
        <pc:spChg chg="add mod">
          <ac:chgData name="Trang Ha" userId="270efafb50020bd6" providerId="LiveId" clId="{7FBA57B7-FD7C-47D3-BC4D-43A2936BB0F5}" dt="2022-07-28T21:56:47.306" v="93" actId="2085"/>
          <ac:spMkLst>
            <pc:docMk/>
            <pc:sldMk cId="2365650238" sldId="258"/>
            <ac:spMk id="59" creationId="{A4F7D7A7-BA9F-D328-3853-ADC8A5E1BB70}"/>
          </ac:spMkLst>
        </pc:spChg>
        <pc:spChg chg="del">
          <ac:chgData name="Trang Ha" userId="270efafb50020bd6" providerId="LiveId" clId="{7FBA57B7-FD7C-47D3-BC4D-43A2936BB0F5}" dt="2022-07-28T21:50:15.311" v="52" actId="478"/>
          <ac:spMkLst>
            <pc:docMk/>
            <pc:sldMk cId="2365650238" sldId="258"/>
            <ac:spMk id="60" creationId="{89AB79E0-536C-D941-69CF-3B12AA1BA19C}"/>
          </ac:spMkLst>
        </pc:spChg>
        <pc:spChg chg="del">
          <ac:chgData name="Trang Ha" userId="270efafb50020bd6" providerId="LiveId" clId="{7FBA57B7-FD7C-47D3-BC4D-43A2936BB0F5}" dt="2022-07-28T21:50:15.311" v="52" actId="478"/>
          <ac:spMkLst>
            <pc:docMk/>
            <pc:sldMk cId="2365650238" sldId="258"/>
            <ac:spMk id="61" creationId="{5F87F2AA-2CC6-7271-96F8-F01CEA78D65D}"/>
          </ac:spMkLst>
        </pc:spChg>
        <pc:spChg chg="del">
          <ac:chgData name="Trang Ha" userId="270efafb50020bd6" providerId="LiveId" clId="{7FBA57B7-FD7C-47D3-BC4D-43A2936BB0F5}" dt="2022-07-28T21:50:15.311" v="52" actId="478"/>
          <ac:spMkLst>
            <pc:docMk/>
            <pc:sldMk cId="2365650238" sldId="258"/>
            <ac:spMk id="62" creationId="{40BC8646-B192-2B8B-ECA3-83021B6570F0}"/>
          </ac:spMkLst>
        </pc:spChg>
        <pc:spChg chg="del">
          <ac:chgData name="Trang Ha" userId="270efafb50020bd6" providerId="LiveId" clId="{7FBA57B7-FD7C-47D3-BC4D-43A2936BB0F5}" dt="2022-07-28T21:50:15.311" v="52" actId="478"/>
          <ac:spMkLst>
            <pc:docMk/>
            <pc:sldMk cId="2365650238" sldId="258"/>
            <ac:spMk id="63" creationId="{418C1C11-F0B8-5326-BDFE-1ECDADF344EA}"/>
          </ac:spMkLst>
        </pc:spChg>
        <pc:spChg chg="del">
          <ac:chgData name="Trang Ha" userId="270efafb50020bd6" providerId="LiveId" clId="{7FBA57B7-FD7C-47D3-BC4D-43A2936BB0F5}" dt="2022-07-28T21:50:15.311" v="52" actId="478"/>
          <ac:spMkLst>
            <pc:docMk/>
            <pc:sldMk cId="2365650238" sldId="258"/>
            <ac:spMk id="64" creationId="{238254A6-3FC8-B106-BF8E-F2DF111E6B7B}"/>
          </ac:spMkLst>
        </pc:spChg>
        <pc:spChg chg="del">
          <ac:chgData name="Trang Ha" userId="270efafb50020bd6" providerId="LiveId" clId="{7FBA57B7-FD7C-47D3-BC4D-43A2936BB0F5}" dt="2022-07-28T21:50:15.311" v="52" actId="478"/>
          <ac:spMkLst>
            <pc:docMk/>
            <pc:sldMk cId="2365650238" sldId="258"/>
            <ac:spMk id="65" creationId="{B59E3504-785A-D467-EE4C-A705F2EA8714}"/>
          </ac:spMkLst>
        </pc:spChg>
        <pc:spChg chg="add mod">
          <ac:chgData name="Trang Ha" userId="270efafb50020bd6" providerId="LiveId" clId="{7FBA57B7-FD7C-47D3-BC4D-43A2936BB0F5}" dt="2022-07-28T21:56:47.306" v="93" actId="2085"/>
          <ac:spMkLst>
            <pc:docMk/>
            <pc:sldMk cId="2365650238" sldId="258"/>
            <ac:spMk id="66" creationId="{B28F6EFF-7085-C876-2C25-5A35A6B2B361}"/>
          </ac:spMkLst>
        </pc:spChg>
        <pc:spChg chg="del">
          <ac:chgData name="Trang Ha" userId="270efafb50020bd6" providerId="LiveId" clId="{7FBA57B7-FD7C-47D3-BC4D-43A2936BB0F5}" dt="2022-07-28T21:50:15.311" v="52" actId="478"/>
          <ac:spMkLst>
            <pc:docMk/>
            <pc:sldMk cId="2365650238" sldId="258"/>
            <ac:spMk id="72" creationId="{F70FF62B-D569-ABFA-B0F5-64CB6BD01369}"/>
          </ac:spMkLst>
        </pc:spChg>
        <pc:spChg chg="del">
          <ac:chgData name="Trang Ha" userId="270efafb50020bd6" providerId="LiveId" clId="{7FBA57B7-FD7C-47D3-BC4D-43A2936BB0F5}" dt="2022-07-28T21:50:15.311" v="52" actId="478"/>
          <ac:spMkLst>
            <pc:docMk/>
            <pc:sldMk cId="2365650238" sldId="258"/>
            <ac:spMk id="73" creationId="{019A50E1-8711-BD12-85EC-11E765922E54}"/>
          </ac:spMkLst>
        </pc:spChg>
        <pc:spChg chg="del">
          <ac:chgData name="Trang Ha" userId="270efafb50020bd6" providerId="LiveId" clId="{7FBA57B7-FD7C-47D3-BC4D-43A2936BB0F5}" dt="2022-07-28T21:50:15.311" v="52" actId="478"/>
          <ac:spMkLst>
            <pc:docMk/>
            <pc:sldMk cId="2365650238" sldId="258"/>
            <ac:spMk id="74" creationId="{58E9B2BD-E176-13AD-A42F-78199259B671}"/>
          </ac:spMkLst>
        </pc:spChg>
        <pc:spChg chg="del">
          <ac:chgData name="Trang Ha" userId="270efafb50020bd6" providerId="LiveId" clId="{7FBA57B7-FD7C-47D3-BC4D-43A2936BB0F5}" dt="2022-07-28T21:50:15.311" v="52" actId="478"/>
          <ac:spMkLst>
            <pc:docMk/>
            <pc:sldMk cId="2365650238" sldId="258"/>
            <ac:spMk id="75" creationId="{8007BCB1-B1FF-E7F8-30AB-3D4E0B8232B0}"/>
          </ac:spMkLst>
        </pc:spChg>
        <pc:spChg chg="del">
          <ac:chgData name="Trang Ha" userId="270efafb50020bd6" providerId="LiveId" clId="{7FBA57B7-FD7C-47D3-BC4D-43A2936BB0F5}" dt="2022-07-28T21:50:15.311" v="52" actId="478"/>
          <ac:spMkLst>
            <pc:docMk/>
            <pc:sldMk cId="2365650238" sldId="258"/>
            <ac:spMk id="76" creationId="{20F8C515-2F85-9344-7C5D-C7B6A4A19782}"/>
          </ac:spMkLst>
        </pc:spChg>
        <pc:spChg chg="del">
          <ac:chgData name="Trang Ha" userId="270efafb50020bd6" providerId="LiveId" clId="{7FBA57B7-FD7C-47D3-BC4D-43A2936BB0F5}" dt="2022-07-28T21:50:15.311" v="52" actId="478"/>
          <ac:spMkLst>
            <pc:docMk/>
            <pc:sldMk cId="2365650238" sldId="258"/>
            <ac:spMk id="77" creationId="{57B38785-E49D-F3EB-42F9-7DE601C5E1C7}"/>
          </ac:spMkLst>
        </pc:spChg>
        <pc:spChg chg="del">
          <ac:chgData name="Trang Ha" userId="270efafb50020bd6" providerId="LiveId" clId="{7FBA57B7-FD7C-47D3-BC4D-43A2936BB0F5}" dt="2022-07-28T21:50:15.311" v="52" actId="478"/>
          <ac:spMkLst>
            <pc:docMk/>
            <pc:sldMk cId="2365650238" sldId="258"/>
            <ac:spMk id="78" creationId="{E9C40525-16C5-E1DC-D2D0-68104C9639BB}"/>
          </ac:spMkLst>
        </pc:spChg>
        <pc:spChg chg="del">
          <ac:chgData name="Trang Ha" userId="270efafb50020bd6" providerId="LiveId" clId="{7FBA57B7-FD7C-47D3-BC4D-43A2936BB0F5}" dt="2022-07-28T21:50:15.311" v="52" actId="478"/>
          <ac:spMkLst>
            <pc:docMk/>
            <pc:sldMk cId="2365650238" sldId="258"/>
            <ac:spMk id="79" creationId="{7EFEB3E5-778E-E668-6495-FB2049AE9447}"/>
          </ac:spMkLst>
        </pc:spChg>
        <pc:picChg chg="del">
          <ac:chgData name="Trang Ha" userId="270efafb50020bd6" providerId="LiveId" clId="{7FBA57B7-FD7C-47D3-BC4D-43A2936BB0F5}" dt="2022-07-28T21:50:15.311" v="52" actId="478"/>
          <ac:picMkLst>
            <pc:docMk/>
            <pc:sldMk cId="2365650238" sldId="258"/>
            <ac:picMk id="9" creationId="{AB6E120B-6B1F-C1F1-9C79-451131E4CCC4}"/>
          </ac:picMkLst>
        </pc:picChg>
        <pc:picChg chg="add del mod">
          <ac:chgData name="Trang Ha" userId="270efafb50020bd6" providerId="LiveId" clId="{7FBA57B7-FD7C-47D3-BC4D-43A2936BB0F5}" dt="2022-07-28T21:50:36.495" v="55" actId="478"/>
          <ac:picMkLst>
            <pc:docMk/>
            <pc:sldMk cId="2365650238" sldId="258"/>
            <ac:picMk id="10" creationId="{8E7B7DB6-2343-549A-2605-49C34F6B0AAB}"/>
          </ac:picMkLst>
        </pc:picChg>
        <pc:picChg chg="del">
          <ac:chgData name="Trang Ha" userId="270efafb50020bd6" providerId="LiveId" clId="{7FBA57B7-FD7C-47D3-BC4D-43A2936BB0F5}" dt="2022-07-28T21:50:15.311" v="52" actId="478"/>
          <ac:picMkLst>
            <pc:docMk/>
            <pc:sldMk cId="2365650238" sldId="258"/>
            <ac:picMk id="11" creationId="{3BBC5FA5-C02D-9995-FB20-67FF82182E3F}"/>
          </ac:picMkLst>
        </pc:picChg>
        <pc:picChg chg="add mod modCrop">
          <ac:chgData name="Trang Ha" userId="270efafb50020bd6" providerId="LiveId" clId="{7FBA57B7-FD7C-47D3-BC4D-43A2936BB0F5}" dt="2022-07-28T22:01:21.438" v="138" actId="1076"/>
          <ac:picMkLst>
            <pc:docMk/>
            <pc:sldMk cId="2365650238" sldId="258"/>
            <ac:picMk id="13" creationId="{E6DE4BED-3953-E01E-884E-805BFEBE4771}"/>
          </ac:picMkLst>
        </pc:picChg>
        <pc:picChg chg="add mod modCrop">
          <ac:chgData name="Trang Ha" userId="270efafb50020bd6" providerId="LiveId" clId="{7FBA57B7-FD7C-47D3-BC4D-43A2936BB0F5}" dt="2022-07-28T21:53:34.922" v="79" actId="1076"/>
          <ac:picMkLst>
            <pc:docMk/>
            <pc:sldMk cId="2365650238" sldId="258"/>
            <ac:picMk id="15" creationId="{8FBAB5B6-6BC7-02F1-8ADB-94C01C983371}"/>
          </ac:picMkLst>
        </pc:picChg>
        <pc:picChg chg="del mod">
          <ac:chgData name="Trang Ha" userId="270efafb50020bd6" providerId="LiveId" clId="{7FBA57B7-FD7C-47D3-BC4D-43A2936BB0F5}" dt="2022-07-28T21:50:11.323" v="51" actId="478"/>
          <ac:picMkLst>
            <pc:docMk/>
            <pc:sldMk cId="2365650238" sldId="258"/>
            <ac:picMk id="21" creationId="{F66E4D77-84F4-A8C4-DC70-DBB8F5BF47B5}"/>
          </ac:picMkLst>
        </pc:picChg>
        <pc:picChg chg="add mod modCrop">
          <ac:chgData name="Trang Ha" userId="270efafb50020bd6" providerId="LiveId" clId="{7FBA57B7-FD7C-47D3-BC4D-43A2936BB0F5}" dt="2022-07-28T21:51:36.048" v="72" actId="1076"/>
          <ac:picMkLst>
            <pc:docMk/>
            <pc:sldMk cId="2365650238" sldId="258"/>
            <ac:picMk id="57" creationId="{7E2D5600-9286-825B-473B-FE4D4690CAAB}"/>
          </ac:picMkLst>
        </pc:picChg>
        <pc:picChg chg="del">
          <ac:chgData name="Trang Ha" userId="270efafb50020bd6" providerId="LiveId" clId="{7FBA57B7-FD7C-47D3-BC4D-43A2936BB0F5}" dt="2022-07-28T21:50:15.311" v="52" actId="478"/>
          <ac:picMkLst>
            <pc:docMk/>
            <pc:sldMk cId="2365650238" sldId="258"/>
            <ac:picMk id="81" creationId="{FF018504-4580-D6CE-0596-27436252AACC}"/>
          </ac:picMkLst>
        </pc:picChg>
      </pc:sldChg>
      <pc:sldChg chg="addSp delSp modSp del">
        <pc:chgData name="Trang Ha" userId="270efafb50020bd6" providerId="LiveId" clId="{7FBA57B7-FD7C-47D3-BC4D-43A2936BB0F5}" dt="2022-07-29T04:57:07.868" v="1311" actId="2696"/>
        <pc:sldMkLst>
          <pc:docMk/>
          <pc:sldMk cId="760357555" sldId="269"/>
        </pc:sldMkLst>
        <pc:spChg chg="del">
          <ac:chgData name="Trang Ha" userId="270efafb50020bd6" providerId="LiveId" clId="{7FBA57B7-FD7C-47D3-BC4D-43A2936BB0F5}" dt="2022-07-28T21:45:33.366" v="46" actId="478"/>
          <ac:spMkLst>
            <pc:docMk/>
            <pc:sldMk cId="760357555" sldId="269"/>
            <ac:spMk id="7" creationId="{00000000-0000-0000-0000-000000000000}"/>
          </ac:spMkLst>
        </pc:spChg>
        <pc:spChg chg="add mod">
          <ac:chgData name="Trang Ha" userId="270efafb50020bd6" providerId="LiveId" clId="{7FBA57B7-FD7C-47D3-BC4D-43A2936BB0F5}" dt="2022-07-28T21:45:34.434" v="47"/>
          <ac:spMkLst>
            <pc:docMk/>
            <pc:sldMk cId="760357555" sldId="269"/>
            <ac:spMk id="21" creationId="{910080B7-5162-4EC9-8549-221B8A71C487}"/>
          </ac:spMkLst>
        </pc:spChg>
      </pc:sldChg>
      <pc:sldChg chg="addSp delSp modSp mod modAnim">
        <pc:chgData name="Trang Ha" userId="270efafb50020bd6" providerId="LiveId" clId="{7FBA57B7-FD7C-47D3-BC4D-43A2936BB0F5}" dt="2022-07-28T23:02:12.762" v="1252"/>
        <pc:sldMkLst>
          <pc:docMk/>
          <pc:sldMk cId="1483196300" sldId="271"/>
        </pc:sldMkLst>
        <pc:spChg chg="del">
          <ac:chgData name="Trang Ha" userId="270efafb50020bd6" providerId="LiveId" clId="{7FBA57B7-FD7C-47D3-BC4D-43A2936BB0F5}" dt="2022-07-28T21:45:42.647" v="48" actId="478"/>
          <ac:spMkLst>
            <pc:docMk/>
            <pc:sldMk cId="1483196300" sldId="271"/>
            <ac:spMk id="7" creationId="{00000000-0000-0000-0000-000000000000}"/>
          </ac:spMkLst>
        </pc:spChg>
        <pc:spChg chg="add mod">
          <ac:chgData name="Trang Ha" userId="270efafb50020bd6" providerId="LiveId" clId="{7FBA57B7-FD7C-47D3-BC4D-43A2936BB0F5}" dt="2022-07-28T21:45:43.441" v="49"/>
          <ac:spMkLst>
            <pc:docMk/>
            <pc:sldMk cId="1483196300" sldId="271"/>
            <ac:spMk id="10" creationId="{5680130B-6BA9-AC6D-85A1-BE0C5321E6F8}"/>
          </ac:spMkLst>
        </pc:spChg>
        <pc:spChg chg="add mod">
          <ac:chgData name="Trang Ha" userId="270efafb50020bd6" providerId="LiveId" clId="{7FBA57B7-FD7C-47D3-BC4D-43A2936BB0F5}" dt="2022-07-28T23:01:13.888" v="1248" actId="113"/>
          <ac:spMkLst>
            <pc:docMk/>
            <pc:sldMk cId="1483196300" sldId="271"/>
            <ac:spMk id="17" creationId="{5EFB4FED-4662-37BC-CC91-A6D424F4A84F}"/>
          </ac:spMkLst>
        </pc:spChg>
        <pc:spChg chg="add mod">
          <ac:chgData name="Trang Ha" userId="270efafb50020bd6" providerId="LiveId" clId="{7FBA57B7-FD7C-47D3-BC4D-43A2936BB0F5}" dt="2022-07-28T23:01:13.888" v="1248" actId="113"/>
          <ac:spMkLst>
            <pc:docMk/>
            <pc:sldMk cId="1483196300" sldId="271"/>
            <ac:spMk id="18" creationId="{6325927F-9433-01AA-35D5-F47E2C0979EA}"/>
          </ac:spMkLst>
        </pc:spChg>
        <pc:spChg chg="add mod">
          <ac:chgData name="Trang Ha" userId="270efafb50020bd6" providerId="LiveId" clId="{7FBA57B7-FD7C-47D3-BC4D-43A2936BB0F5}" dt="2022-07-28T23:02:09.143" v="1251" actId="1076"/>
          <ac:spMkLst>
            <pc:docMk/>
            <pc:sldMk cId="1483196300" sldId="271"/>
            <ac:spMk id="19" creationId="{482D5FB8-250A-0EE0-6C79-F69A553D521C}"/>
          </ac:spMkLst>
        </pc:spChg>
        <pc:picChg chg="del">
          <ac:chgData name="Trang Ha" userId="270efafb50020bd6" providerId="LiveId" clId="{7FBA57B7-FD7C-47D3-BC4D-43A2936BB0F5}" dt="2022-07-28T22:52:12.847" v="1208" actId="478"/>
          <ac:picMkLst>
            <pc:docMk/>
            <pc:sldMk cId="1483196300" sldId="271"/>
            <ac:picMk id="9" creationId="{52304432-311C-E5EF-8CD0-BD5BEA37B8A1}"/>
          </ac:picMkLst>
        </pc:picChg>
        <pc:picChg chg="add del mod">
          <ac:chgData name="Trang Ha" userId="270efafb50020bd6" providerId="LiveId" clId="{7FBA57B7-FD7C-47D3-BC4D-43A2936BB0F5}" dt="2022-07-28T22:52:54.356" v="1213" actId="478"/>
          <ac:picMkLst>
            <pc:docMk/>
            <pc:sldMk cId="1483196300" sldId="271"/>
            <ac:picMk id="11" creationId="{740ACFF6-0A60-B977-53F7-D3AEC94037CB}"/>
          </ac:picMkLst>
        </pc:picChg>
        <pc:picChg chg="del">
          <ac:chgData name="Trang Ha" userId="270efafb50020bd6" providerId="LiveId" clId="{7FBA57B7-FD7C-47D3-BC4D-43A2936BB0F5}" dt="2022-07-28T22:52:00.153" v="1207" actId="478"/>
          <ac:picMkLst>
            <pc:docMk/>
            <pc:sldMk cId="1483196300" sldId="271"/>
            <ac:picMk id="12" creationId="{F60B17A0-8C21-3B3A-E49D-41811E5EFD2B}"/>
          </ac:picMkLst>
        </pc:picChg>
        <pc:picChg chg="add mod">
          <ac:chgData name="Trang Ha" userId="270efafb50020bd6" providerId="LiveId" clId="{7FBA57B7-FD7C-47D3-BC4D-43A2936BB0F5}" dt="2022-07-28T22:53:07.191" v="1216" actId="1076"/>
          <ac:picMkLst>
            <pc:docMk/>
            <pc:sldMk cId="1483196300" sldId="271"/>
            <ac:picMk id="14" creationId="{2284BA5C-4827-E480-8762-1A4388944BA7}"/>
          </ac:picMkLst>
        </pc:picChg>
        <pc:picChg chg="add mod modCrop">
          <ac:chgData name="Trang Ha" userId="270efafb50020bd6" providerId="LiveId" clId="{7FBA57B7-FD7C-47D3-BC4D-43A2936BB0F5}" dt="2022-07-28T22:55:25.050" v="1223" actId="1076"/>
          <ac:picMkLst>
            <pc:docMk/>
            <pc:sldMk cId="1483196300" sldId="271"/>
            <ac:picMk id="16" creationId="{2BA202BF-4F77-044F-39CB-F960D5284102}"/>
          </ac:picMkLst>
        </pc:picChg>
      </pc:sldChg>
      <pc:sldChg chg="del">
        <pc:chgData name="Trang Ha" userId="270efafb50020bd6" providerId="LiveId" clId="{7FBA57B7-FD7C-47D3-BC4D-43A2936BB0F5}" dt="2022-07-28T23:04:09.699" v="1253" actId="2696"/>
        <pc:sldMkLst>
          <pc:docMk/>
          <pc:sldMk cId="54883770" sldId="272"/>
        </pc:sldMkLst>
      </pc:sldChg>
      <pc:sldChg chg="addSp delSp modSp mod delAnim">
        <pc:chgData name="Trang Ha" userId="270efafb50020bd6" providerId="LiveId" clId="{7FBA57B7-FD7C-47D3-BC4D-43A2936BB0F5}" dt="2022-07-29T00:07:09.334" v="1310" actId="20577"/>
        <pc:sldMkLst>
          <pc:docMk/>
          <pc:sldMk cId="2306329957" sldId="274"/>
        </pc:sldMkLst>
        <pc:spChg chg="mod">
          <ac:chgData name="Trang Ha" userId="270efafb50020bd6" providerId="LiveId" clId="{7FBA57B7-FD7C-47D3-BC4D-43A2936BB0F5}" dt="2022-07-29T00:07:09.334" v="1310" actId="20577"/>
          <ac:spMkLst>
            <pc:docMk/>
            <pc:sldMk cId="2306329957" sldId="274"/>
            <ac:spMk id="7" creationId="{00000000-0000-0000-0000-000000000000}"/>
          </ac:spMkLst>
        </pc:spChg>
        <pc:spChg chg="del">
          <ac:chgData name="Trang Ha" userId="270efafb50020bd6" providerId="LiveId" clId="{7FBA57B7-FD7C-47D3-BC4D-43A2936BB0F5}" dt="2022-07-28T23:09:59.450" v="1273" actId="478"/>
          <ac:spMkLst>
            <pc:docMk/>
            <pc:sldMk cId="2306329957" sldId="274"/>
            <ac:spMk id="14" creationId="{7D3E1DEE-CA96-4FAC-C14C-BA7328D088AF}"/>
          </ac:spMkLst>
        </pc:spChg>
        <pc:spChg chg="del">
          <ac:chgData name="Trang Ha" userId="270efafb50020bd6" providerId="LiveId" clId="{7FBA57B7-FD7C-47D3-BC4D-43A2936BB0F5}" dt="2022-07-28T23:09:59.450" v="1273" actId="478"/>
          <ac:spMkLst>
            <pc:docMk/>
            <pc:sldMk cId="2306329957" sldId="274"/>
            <ac:spMk id="29" creationId="{4696E860-4B4A-9B60-578A-4FEBE5CB9888}"/>
          </ac:spMkLst>
        </pc:spChg>
        <pc:spChg chg="del">
          <ac:chgData name="Trang Ha" userId="270efafb50020bd6" providerId="LiveId" clId="{7FBA57B7-FD7C-47D3-BC4D-43A2936BB0F5}" dt="2022-07-28T23:09:59.450" v="1273" actId="478"/>
          <ac:spMkLst>
            <pc:docMk/>
            <pc:sldMk cId="2306329957" sldId="274"/>
            <ac:spMk id="33" creationId="{426A09B1-5959-4B61-058B-79EDAD870A1C}"/>
          </ac:spMkLst>
        </pc:spChg>
        <pc:spChg chg="del">
          <ac:chgData name="Trang Ha" userId="270efafb50020bd6" providerId="LiveId" clId="{7FBA57B7-FD7C-47D3-BC4D-43A2936BB0F5}" dt="2022-07-28T23:09:59.450" v="1273" actId="478"/>
          <ac:spMkLst>
            <pc:docMk/>
            <pc:sldMk cId="2306329957" sldId="274"/>
            <ac:spMk id="34" creationId="{DB313FFF-C1C2-98FD-3EA1-DC778870824C}"/>
          </ac:spMkLst>
        </pc:spChg>
        <pc:spChg chg="del">
          <ac:chgData name="Trang Ha" userId="270efafb50020bd6" providerId="LiveId" clId="{7FBA57B7-FD7C-47D3-BC4D-43A2936BB0F5}" dt="2022-07-28T23:09:59.450" v="1273" actId="478"/>
          <ac:spMkLst>
            <pc:docMk/>
            <pc:sldMk cId="2306329957" sldId="274"/>
            <ac:spMk id="35" creationId="{D27629B4-8E69-6A38-4224-67CA7ED7C486}"/>
          </ac:spMkLst>
        </pc:spChg>
        <pc:picChg chg="del">
          <ac:chgData name="Trang Ha" userId="270efafb50020bd6" providerId="LiveId" clId="{7FBA57B7-FD7C-47D3-BC4D-43A2936BB0F5}" dt="2022-07-28T23:07:32.639" v="1254" actId="478"/>
          <ac:picMkLst>
            <pc:docMk/>
            <pc:sldMk cId="2306329957" sldId="274"/>
            <ac:picMk id="9" creationId="{FB762701-306D-C70D-A1FE-9F284633739E}"/>
          </ac:picMkLst>
        </pc:picChg>
        <pc:picChg chg="add del mod modCrop">
          <ac:chgData name="Trang Ha" userId="270efafb50020bd6" providerId="LiveId" clId="{7FBA57B7-FD7C-47D3-BC4D-43A2936BB0F5}" dt="2022-07-28T23:08:15.331" v="1266" actId="478"/>
          <ac:picMkLst>
            <pc:docMk/>
            <pc:sldMk cId="2306329957" sldId="274"/>
            <ac:picMk id="10" creationId="{3B96C9FF-5972-443B-CC81-67532BAA4CBF}"/>
          </ac:picMkLst>
        </pc:picChg>
        <pc:picChg chg="del">
          <ac:chgData name="Trang Ha" userId="270efafb50020bd6" providerId="LiveId" clId="{7FBA57B7-FD7C-47D3-BC4D-43A2936BB0F5}" dt="2022-07-28T23:09:59.450" v="1273" actId="478"/>
          <ac:picMkLst>
            <pc:docMk/>
            <pc:sldMk cId="2306329957" sldId="274"/>
            <ac:picMk id="12" creationId="{42798386-B1F4-76DD-E792-BFB88F552F7C}"/>
          </ac:picMkLst>
        </pc:picChg>
        <pc:picChg chg="add mod">
          <ac:chgData name="Trang Ha" userId="270efafb50020bd6" providerId="LiveId" clId="{7FBA57B7-FD7C-47D3-BC4D-43A2936BB0F5}" dt="2022-07-29T00:05:59.121" v="1279" actId="1076"/>
          <ac:picMkLst>
            <pc:docMk/>
            <pc:sldMk cId="2306329957" sldId="274"/>
            <ac:picMk id="13" creationId="{53B20164-3C13-865D-C393-C405F801D57C}"/>
          </ac:picMkLst>
        </pc:picChg>
        <pc:picChg chg="add del mod">
          <ac:chgData name="Trang Ha" userId="270efafb50020bd6" providerId="LiveId" clId="{7FBA57B7-FD7C-47D3-BC4D-43A2936BB0F5}" dt="2022-07-29T00:06:26.503" v="1281" actId="478"/>
          <ac:picMkLst>
            <pc:docMk/>
            <pc:sldMk cId="2306329957" sldId="274"/>
            <ac:picMk id="16" creationId="{1DEA7635-D74F-996C-D65D-564594B733E6}"/>
          </ac:picMkLst>
        </pc:picChg>
        <pc:picChg chg="add mod">
          <ac:chgData name="Trang Ha" userId="270efafb50020bd6" providerId="LiveId" clId="{7FBA57B7-FD7C-47D3-BC4D-43A2936BB0F5}" dt="2022-07-29T00:06:38.234" v="1286" actId="1076"/>
          <ac:picMkLst>
            <pc:docMk/>
            <pc:sldMk cId="2306329957" sldId="274"/>
            <ac:picMk id="18" creationId="{65A68B74-5301-3DB8-373E-4AE86B8686EC}"/>
          </ac:picMkLst>
        </pc:picChg>
      </pc:sldChg>
      <pc:sldChg chg="addSp delSp modSp add mod delAnim modAnim">
        <pc:chgData name="Trang Ha" userId="270efafb50020bd6" providerId="LiveId" clId="{7FBA57B7-FD7C-47D3-BC4D-43A2936BB0F5}" dt="2022-07-28T22:25:52.260" v="1206"/>
        <pc:sldMkLst>
          <pc:docMk/>
          <pc:sldMk cId="1564632686" sldId="276"/>
        </pc:sldMkLst>
        <pc:spChg chg="add mod">
          <ac:chgData name="Trang Ha" userId="270efafb50020bd6" providerId="LiveId" clId="{7FBA57B7-FD7C-47D3-BC4D-43A2936BB0F5}" dt="2022-07-28T22:16:21.750" v="819" actId="207"/>
          <ac:spMkLst>
            <pc:docMk/>
            <pc:sldMk cId="1564632686" sldId="276"/>
            <ac:spMk id="12" creationId="{E08E9DC0-1C2E-4FEE-6613-A0071E5DC64A}"/>
          </ac:spMkLst>
        </pc:spChg>
        <pc:spChg chg="add mod">
          <ac:chgData name="Trang Ha" userId="270efafb50020bd6" providerId="LiveId" clId="{7FBA57B7-FD7C-47D3-BC4D-43A2936BB0F5}" dt="2022-07-28T22:23:11.046" v="1177" actId="20577"/>
          <ac:spMkLst>
            <pc:docMk/>
            <pc:sldMk cId="1564632686" sldId="276"/>
            <ac:spMk id="21" creationId="{57ECB289-57F1-B225-A092-EB6A116A14EA}"/>
          </ac:spMkLst>
        </pc:spChg>
        <pc:spChg chg="del">
          <ac:chgData name="Trang Ha" userId="270efafb50020bd6" providerId="LiveId" clId="{7FBA57B7-FD7C-47D3-BC4D-43A2936BB0F5}" dt="2022-07-28T21:59:23.673" v="110" actId="478"/>
          <ac:spMkLst>
            <pc:docMk/>
            <pc:sldMk cId="1564632686" sldId="276"/>
            <ac:spMk id="22" creationId="{929F8E8F-E083-AB7F-C476-4083E38A05D0}"/>
          </ac:spMkLst>
        </pc:spChg>
        <pc:spChg chg="add mod">
          <ac:chgData name="Trang Ha" userId="270efafb50020bd6" providerId="LiveId" clId="{7FBA57B7-FD7C-47D3-BC4D-43A2936BB0F5}" dt="2022-07-28T22:24:23.718" v="1196" actId="207"/>
          <ac:spMkLst>
            <pc:docMk/>
            <pc:sldMk cId="1564632686" sldId="276"/>
            <ac:spMk id="23" creationId="{071E85C4-8BD3-169D-80CD-BEB48663102F}"/>
          </ac:spMkLst>
        </pc:spChg>
        <pc:spChg chg="add mod">
          <ac:chgData name="Trang Ha" userId="270efafb50020bd6" providerId="LiveId" clId="{7FBA57B7-FD7C-47D3-BC4D-43A2936BB0F5}" dt="2022-07-28T22:15:25.695" v="812" actId="1076"/>
          <ac:spMkLst>
            <pc:docMk/>
            <pc:sldMk cId="1564632686" sldId="276"/>
            <ac:spMk id="24" creationId="{EF60A8A5-A81C-E717-B3D3-01F5517990FD}"/>
          </ac:spMkLst>
        </pc:spChg>
        <pc:spChg chg="add mod">
          <ac:chgData name="Trang Ha" userId="270efafb50020bd6" providerId="LiveId" clId="{7FBA57B7-FD7C-47D3-BC4D-43A2936BB0F5}" dt="2022-07-28T22:15:16.946" v="811" actId="20577"/>
          <ac:spMkLst>
            <pc:docMk/>
            <pc:sldMk cId="1564632686" sldId="276"/>
            <ac:spMk id="25" creationId="{F25C9103-21F2-0428-71EB-F10D398F6DD0}"/>
          </ac:spMkLst>
        </pc:spChg>
        <pc:spChg chg="add del mod">
          <ac:chgData name="Trang Ha" userId="270efafb50020bd6" providerId="LiveId" clId="{7FBA57B7-FD7C-47D3-BC4D-43A2936BB0F5}" dt="2022-07-28T22:11:53.916" v="456" actId="478"/>
          <ac:spMkLst>
            <pc:docMk/>
            <pc:sldMk cId="1564632686" sldId="276"/>
            <ac:spMk id="26" creationId="{62F3E315-4C7A-8FD4-8A7F-14EC59832E42}"/>
          </ac:spMkLst>
        </pc:spChg>
        <pc:spChg chg="add mod">
          <ac:chgData name="Trang Ha" userId="270efafb50020bd6" providerId="LiveId" clId="{7FBA57B7-FD7C-47D3-BC4D-43A2936BB0F5}" dt="2022-07-28T22:17:25.734" v="900" actId="14100"/>
          <ac:spMkLst>
            <pc:docMk/>
            <pc:sldMk cId="1564632686" sldId="276"/>
            <ac:spMk id="29" creationId="{E95FB2D2-2B93-4008-46BA-04E48479AEED}"/>
          </ac:spMkLst>
        </pc:spChg>
        <pc:spChg chg="add mod">
          <ac:chgData name="Trang Ha" userId="270efafb50020bd6" providerId="LiveId" clId="{7FBA57B7-FD7C-47D3-BC4D-43A2936BB0F5}" dt="2022-07-28T22:24:23.718" v="1196" actId="207"/>
          <ac:spMkLst>
            <pc:docMk/>
            <pc:sldMk cId="1564632686" sldId="276"/>
            <ac:spMk id="32" creationId="{8E9948EE-7534-5B8A-C4B9-AB3626F09FCF}"/>
          </ac:spMkLst>
        </pc:spChg>
        <pc:spChg chg="add mod">
          <ac:chgData name="Trang Ha" userId="270efafb50020bd6" providerId="LiveId" clId="{7FBA57B7-FD7C-47D3-BC4D-43A2936BB0F5}" dt="2022-07-28T22:24:23.718" v="1196" actId="207"/>
          <ac:spMkLst>
            <pc:docMk/>
            <pc:sldMk cId="1564632686" sldId="276"/>
            <ac:spMk id="33" creationId="{6B87D5C8-2CBB-0D7C-8992-53B9E5D8C49F}"/>
          </ac:spMkLst>
        </pc:spChg>
        <pc:spChg chg="add mod">
          <ac:chgData name="Trang Ha" userId="270efafb50020bd6" providerId="LiveId" clId="{7FBA57B7-FD7C-47D3-BC4D-43A2936BB0F5}" dt="2022-07-28T22:24:23.718" v="1196" actId="207"/>
          <ac:spMkLst>
            <pc:docMk/>
            <pc:sldMk cId="1564632686" sldId="276"/>
            <ac:spMk id="34" creationId="{08BEF3DC-3B2C-C49B-D8D4-B8C46FD7A2DB}"/>
          </ac:spMkLst>
        </pc:spChg>
        <pc:spChg chg="add mod">
          <ac:chgData name="Trang Ha" userId="270efafb50020bd6" providerId="LiveId" clId="{7FBA57B7-FD7C-47D3-BC4D-43A2936BB0F5}" dt="2022-07-28T22:24:23.718" v="1196" actId="207"/>
          <ac:spMkLst>
            <pc:docMk/>
            <pc:sldMk cId="1564632686" sldId="276"/>
            <ac:spMk id="35" creationId="{DA7FA557-15B4-73E4-61A8-DE6066EA681E}"/>
          </ac:spMkLst>
        </pc:spChg>
        <pc:spChg chg="add mod">
          <ac:chgData name="Trang Ha" userId="270efafb50020bd6" providerId="LiveId" clId="{7FBA57B7-FD7C-47D3-BC4D-43A2936BB0F5}" dt="2022-07-28T22:24:23.718" v="1196" actId="207"/>
          <ac:spMkLst>
            <pc:docMk/>
            <pc:sldMk cId="1564632686" sldId="276"/>
            <ac:spMk id="36" creationId="{BFED0D16-1C98-5037-CED2-7B963603E200}"/>
          </ac:spMkLst>
        </pc:spChg>
        <pc:spChg chg="add mod">
          <ac:chgData name="Trang Ha" userId="270efafb50020bd6" providerId="LiveId" clId="{7FBA57B7-FD7C-47D3-BC4D-43A2936BB0F5}" dt="2022-07-28T22:23:46.119" v="1193" actId="571"/>
          <ac:spMkLst>
            <pc:docMk/>
            <pc:sldMk cId="1564632686" sldId="276"/>
            <ac:spMk id="37" creationId="{6B4455C3-B111-C35B-5DED-2547BE8F748E}"/>
          </ac:spMkLst>
        </pc:spChg>
        <pc:spChg chg="add mod">
          <ac:chgData name="Trang Ha" userId="270efafb50020bd6" providerId="LiveId" clId="{7FBA57B7-FD7C-47D3-BC4D-43A2936BB0F5}" dt="2022-07-28T22:23:46.119" v="1193" actId="571"/>
          <ac:spMkLst>
            <pc:docMk/>
            <pc:sldMk cId="1564632686" sldId="276"/>
            <ac:spMk id="38" creationId="{09300B1B-EFFA-2EF9-3914-09BE59AE8132}"/>
          </ac:spMkLst>
        </pc:spChg>
        <pc:spChg chg="add mod">
          <ac:chgData name="Trang Ha" userId="270efafb50020bd6" providerId="LiveId" clId="{7FBA57B7-FD7C-47D3-BC4D-43A2936BB0F5}" dt="2022-07-28T22:23:46.119" v="1193" actId="571"/>
          <ac:spMkLst>
            <pc:docMk/>
            <pc:sldMk cId="1564632686" sldId="276"/>
            <ac:spMk id="39" creationId="{DC4CFF75-B20F-8CD1-C4F2-E6CCBD6816AA}"/>
          </ac:spMkLst>
        </pc:spChg>
        <pc:spChg chg="add mod">
          <ac:chgData name="Trang Ha" userId="270efafb50020bd6" providerId="LiveId" clId="{7FBA57B7-FD7C-47D3-BC4D-43A2936BB0F5}" dt="2022-07-28T22:23:46.119" v="1193" actId="571"/>
          <ac:spMkLst>
            <pc:docMk/>
            <pc:sldMk cId="1564632686" sldId="276"/>
            <ac:spMk id="40" creationId="{099FD98C-0045-5763-9B51-3E0E445B29F8}"/>
          </ac:spMkLst>
        </pc:spChg>
        <pc:spChg chg="add mod">
          <ac:chgData name="Trang Ha" userId="270efafb50020bd6" providerId="LiveId" clId="{7FBA57B7-FD7C-47D3-BC4D-43A2936BB0F5}" dt="2022-07-28T22:23:46.119" v="1193" actId="571"/>
          <ac:spMkLst>
            <pc:docMk/>
            <pc:sldMk cId="1564632686" sldId="276"/>
            <ac:spMk id="41" creationId="{FEA4E799-590C-ACF0-2C12-C2759B704ABD}"/>
          </ac:spMkLst>
        </pc:spChg>
        <pc:spChg chg="del">
          <ac:chgData name="Trang Ha" userId="270efafb50020bd6" providerId="LiveId" clId="{7FBA57B7-FD7C-47D3-BC4D-43A2936BB0F5}" dt="2022-07-28T21:59:25.233" v="111" actId="478"/>
          <ac:spMkLst>
            <pc:docMk/>
            <pc:sldMk cId="1564632686" sldId="276"/>
            <ac:spMk id="58" creationId="{C2462B74-D607-8AAB-5E0C-6063F687F670}"/>
          </ac:spMkLst>
        </pc:spChg>
        <pc:spChg chg="del">
          <ac:chgData name="Trang Ha" userId="270efafb50020bd6" providerId="LiveId" clId="{7FBA57B7-FD7C-47D3-BC4D-43A2936BB0F5}" dt="2022-07-28T21:59:20.337" v="108" actId="478"/>
          <ac:spMkLst>
            <pc:docMk/>
            <pc:sldMk cId="1564632686" sldId="276"/>
            <ac:spMk id="59" creationId="{A4F7D7A7-BA9F-D328-3853-ADC8A5E1BB70}"/>
          </ac:spMkLst>
        </pc:spChg>
        <pc:spChg chg="del">
          <ac:chgData name="Trang Ha" userId="270efafb50020bd6" providerId="LiveId" clId="{7FBA57B7-FD7C-47D3-BC4D-43A2936BB0F5}" dt="2022-07-28T21:59:26.490" v="112" actId="478"/>
          <ac:spMkLst>
            <pc:docMk/>
            <pc:sldMk cId="1564632686" sldId="276"/>
            <ac:spMk id="66" creationId="{B28F6EFF-7085-C876-2C25-5A35A6B2B361}"/>
          </ac:spMkLst>
        </pc:spChg>
        <pc:picChg chg="add del mod modCrop">
          <ac:chgData name="Trang Ha" userId="270efafb50020bd6" providerId="LiveId" clId="{7FBA57B7-FD7C-47D3-BC4D-43A2936BB0F5}" dt="2022-07-28T22:02:40.574" v="258" actId="478"/>
          <ac:picMkLst>
            <pc:docMk/>
            <pc:sldMk cId="1564632686" sldId="276"/>
            <ac:picMk id="9" creationId="{984ABB39-BE96-AFF0-4F95-F24D5C7D6C23}"/>
          </ac:picMkLst>
        </pc:picChg>
        <pc:picChg chg="add mod modCrop">
          <ac:chgData name="Trang Ha" userId="270efafb50020bd6" providerId="LiveId" clId="{7FBA57B7-FD7C-47D3-BC4D-43A2936BB0F5}" dt="2022-07-28T22:14:54.693" v="807" actId="1076"/>
          <ac:picMkLst>
            <pc:docMk/>
            <pc:sldMk cId="1564632686" sldId="276"/>
            <ac:picMk id="11" creationId="{36A0D9EA-FD14-5A49-5EF9-8AD0F5073666}"/>
          </ac:picMkLst>
        </pc:picChg>
        <pc:picChg chg="del">
          <ac:chgData name="Trang Ha" userId="270efafb50020bd6" providerId="LiveId" clId="{7FBA57B7-FD7C-47D3-BC4D-43A2936BB0F5}" dt="2022-07-28T21:59:55.791" v="116" actId="478"/>
          <ac:picMkLst>
            <pc:docMk/>
            <pc:sldMk cId="1564632686" sldId="276"/>
            <ac:picMk id="13" creationId="{E6DE4BED-3953-E01E-884E-805BFEBE4771}"/>
          </ac:picMkLst>
        </pc:picChg>
        <pc:picChg chg="del">
          <ac:chgData name="Trang Ha" userId="270efafb50020bd6" providerId="LiveId" clId="{7FBA57B7-FD7C-47D3-BC4D-43A2936BB0F5}" dt="2022-07-28T21:59:21.467" v="109" actId="478"/>
          <ac:picMkLst>
            <pc:docMk/>
            <pc:sldMk cId="1564632686" sldId="276"/>
            <ac:picMk id="15" creationId="{8FBAB5B6-6BC7-02F1-8ADB-94C01C983371}"/>
          </ac:picMkLst>
        </pc:picChg>
        <pc:picChg chg="add mod modCrop">
          <ac:chgData name="Trang Ha" userId="270efafb50020bd6" providerId="LiveId" clId="{7FBA57B7-FD7C-47D3-BC4D-43A2936BB0F5}" dt="2022-07-28T22:15:52.216" v="817" actId="14100"/>
          <ac:picMkLst>
            <pc:docMk/>
            <pc:sldMk cId="1564632686" sldId="276"/>
            <ac:picMk id="16" creationId="{867FCD17-1E1B-BBEE-10C8-26702D7806A8}"/>
          </ac:picMkLst>
        </pc:picChg>
        <pc:picChg chg="add del mod modCrop">
          <ac:chgData name="Trang Ha" userId="270efafb50020bd6" providerId="LiveId" clId="{7FBA57B7-FD7C-47D3-BC4D-43A2936BB0F5}" dt="2022-07-28T22:14:42.593" v="806" actId="478"/>
          <ac:picMkLst>
            <pc:docMk/>
            <pc:sldMk cId="1564632686" sldId="276"/>
            <ac:picMk id="18" creationId="{D03CBC3F-5710-C927-C906-0417CE479660}"/>
          </ac:picMkLst>
        </pc:picChg>
        <pc:picChg chg="add del mod modCrop">
          <ac:chgData name="Trang Ha" userId="270efafb50020bd6" providerId="LiveId" clId="{7FBA57B7-FD7C-47D3-BC4D-43A2936BB0F5}" dt="2022-07-28T22:19:28.205" v="1130" actId="478"/>
          <ac:picMkLst>
            <pc:docMk/>
            <pc:sldMk cId="1564632686" sldId="276"/>
            <ac:picMk id="20" creationId="{D69BAC9D-956E-D4FD-650A-ECA9A899FDB9}"/>
          </ac:picMkLst>
        </pc:picChg>
        <pc:picChg chg="del">
          <ac:chgData name="Trang Ha" userId="270efafb50020bd6" providerId="LiveId" clId="{7FBA57B7-FD7C-47D3-BC4D-43A2936BB0F5}" dt="2022-07-28T21:59:18.071" v="107" actId="478"/>
          <ac:picMkLst>
            <pc:docMk/>
            <pc:sldMk cId="1564632686" sldId="276"/>
            <ac:picMk id="57" creationId="{7E2D5600-9286-825B-473B-FE4D4690CA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10/4/2023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2</a:t>
            </a:fld>
            <a:endParaRPr lang="en-US"/>
          </a:p>
        </p:txBody>
      </p:sp>
    </p:spTree>
    <p:extLst>
      <p:ext uri="{BB962C8B-B14F-4D97-AF65-F5344CB8AC3E}">
        <p14:creationId xmlns:p14="http://schemas.microsoft.com/office/powerpoint/2010/main" val="11070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338633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De biet cach su dung bang nhan thi chúng ta phải biết cau tao cua bang nhan nhu the nao va thay xin gioi thieu day la cau tao cua bang nhan</a:t>
            </a:r>
          </a:p>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Unicode MS" pitchFamily="34" charset="-128"/>
                <a:ea typeface="黑体"/>
                <a:cs typeface="黑体"/>
              </a:defRPr>
            </a:lvl1pPr>
            <a:lvl2pPr marL="742950" indent="-285750">
              <a:defRPr sz="1900">
                <a:solidFill>
                  <a:schemeClr val="tx1"/>
                </a:solidFill>
                <a:latin typeface="Arial Unicode MS" pitchFamily="34" charset="-128"/>
                <a:ea typeface="黑体"/>
                <a:cs typeface="黑体"/>
              </a:defRPr>
            </a:lvl2pPr>
            <a:lvl3pPr marL="1143000" indent="-228600">
              <a:defRPr sz="1900">
                <a:solidFill>
                  <a:schemeClr val="tx1"/>
                </a:solidFill>
                <a:latin typeface="Arial Unicode MS" pitchFamily="34" charset="-128"/>
                <a:ea typeface="黑体"/>
                <a:cs typeface="黑体"/>
              </a:defRPr>
            </a:lvl3pPr>
            <a:lvl4pPr marL="1600200" indent="-228600">
              <a:defRPr sz="1900">
                <a:solidFill>
                  <a:schemeClr val="tx1"/>
                </a:solidFill>
                <a:latin typeface="Arial Unicode MS" pitchFamily="34" charset="-128"/>
                <a:ea typeface="黑体"/>
                <a:cs typeface="黑体"/>
              </a:defRPr>
            </a:lvl4pPr>
            <a:lvl5pPr marL="2057400" indent="-228600">
              <a:defRPr sz="1900">
                <a:solidFill>
                  <a:schemeClr val="tx1"/>
                </a:solidFill>
                <a:latin typeface="Arial Unicode MS" pitchFamily="34" charset="-128"/>
                <a:ea typeface="黑体"/>
                <a:cs typeface="黑体"/>
              </a:defRPr>
            </a:lvl5pPr>
            <a:lvl6pPr marL="25146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6pPr>
            <a:lvl7pPr marL="29718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7pPr>
            <a:lvl8pPr marL="34290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8pPr>
            <a:lvl9pPr marL="38862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9pPr>
          </a:lstStyle>
          <a:p>
            <a:fld id="{594C7D4A-87E2-469E-AD9F-37CAEF4BB4DC}" type="slidenum">
              <a:rPr lang="vi-VN" sz="1200">
                <a:latin typeface="Arial" pitchFamily="34" charset="0"/>
              </a:rPr>
              <a:pPr/>
              <a:t>5</a:t>
            </a:fld>
            <a:endParaRPr lang="vi-VN" sz="12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Unicode MS" pitchFamily="34" charset="-128"/>
                <a:ea typeface="黑体"/>
                <a:cs typeface="黑体"/>
              </a:defRPr>
            </a:lvl1pPr>
            <a:lvl2pPr marL="742950" indent="-285750">
              <a:defRPr sz="1900">
                <a:solidFill>
                  <a:schemeClr val="tx1"/>
                </a:solidFill>
                <a:latin typeface="Arial Unicode MS" pitchFamily="34" charset="-128"/>
                <a:ea typeface="黑体"/>
                <a:cs typeface="黑体"/>
              </a:defRPr>
            </a:lvl2pPr>
            <a:lvl3pPr marL="1143000" indent="-228600">
              <a:defRPr sz="1900">
                <a:solidFill>
                  <a:schemeClr val="tx1"/>
                </a:solidFill>
                <a:latin typeface="Arial Unicode MS" pitchFamily="34" charset="-128"/>
                <a:ea typeface="黑体"/>
                <a:cs typeface="黑体"/>
              </a:defRPr>
            </a:lvl3pPr>
            <a:lvl4pPr marL="1600200" indent="-228600">
              <a:defRPr sz="1900">
                <a:solidFill>
                  <a:schemeClr val="tx1"/>
                </a:solidFill>
                <a:latin typeface="Arial Unicode MS" pitchFamily="34" charset="-128"/>
                <a:ea typeface="黑体"/>
                <a:cs typeface="黑体"/>
              </a:defRPr>
            </a:lvl4pPr>
            <a:lvl5pPr marL="2057400" indent="-228600">
              <a:defRPr sz="1900">
                <a:solidFill>
                  <a:schemeClr val="tx1"/>
                </a:solidFill>
                <a:latin typeface="Arial Unicode MS" pitchFamily="34" charset="-128"/>
                <a:ea typeface="黑体"/>
                <a:cs typeface="黑体"/>
              </a:defRPr>
            </a:lvl5pPr>
            <a:lvl6pPr marL="25146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6pPr>
            <a:lvl7pPr marL="29718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7pPr>
            <a:lvl8pPr marL="34290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8pPr>
            <a:lvl9pPr marL="3886200" indent="-228600" defTabSz="912813" eaLnBrk="0" fontAlgn="base" hangingPunct="0">
              <a:spcBef>
                <a:spcPct val="0"/>
              </a:spcBef>
              <a:spcAft>
                <a:spcPct val="0"/>
              </a:spcAft>
              <a:defRPr sz="1900">
                <a:solidFill>
                  <a:schemeClr val="tx1"/>
                </a:solidFill>
                <a:latin typeface="Arial Unicode MS" pitchFamily="34" charset="-128"/>
                <a:ea typeface="黑体"/>
                <a:cs typeface="黑体"/>
              </a:defRPr>
            </a:lvl9pPr>
          </a:lstStyle>
          <a:p>
            <a:fld id="{778D0AC4-34EE-4181-A139-6BF0F8849FED}" type="slidenum">
              <a:rPr lang="vi-VN" sz="1200">
                <a:latin typeface="Arial" pitchFamily="34" charset="0"/>
              </a:rPr>
              <a:pPr/>
              <a:t>6</a:t>
            </a:fld>
            <a:endParaRPr lang="vi-VN"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338633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88403" y="137586"/>
            <a:ext cx="14674405" cy="793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fld id="{66B20FCC-E514-4562-9684-E669E46F3AF9}" type="slidenum">
              <a:rPr lang="en-US"/>
              <a:pPr/>
              <a:t>‹#›</a:t>
            </a:fld>
            <a:endParaRPr lang="en-US"/>
          </a:p>
        </p:txBody>
      </p:sp>
    </p:spTree>
    <p:extLst>
      <p:ext uri="{BB962C8B-B14F-4D97-AF65-F5344CB8AC3E}">
        <p14:creationId xmlns:p14="http://schemas.microsoft.com/office/powerpoint/2010/main" val="257708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10/4/2023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481138" y="4738912"/>
            <a:ext cx="13500099" cy="106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6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a:t>
            </a:r>
            <a:r>
              <a:rPr lang="en-US" sz="6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 (TIẾP THEO)</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99519" y="1410478"/>
            <a:ext cx="10631868" cy="2435988"/>
          </a:xfrm>
          <a:prstGeom prst="rect">
            <a:avLst/>
          </a:prstGeom>
          <a:noFill/>
        </p:spPr>
        <p:txBody>
          <a:bodyPr wrap="square" rtlCol="0">
            <a:spAutoFit/>
          </a:bodyPr>
          <a:lstStyle/>
          <a:p>
            <a:pPr algn="ctr">
              <a:lnSpc>
                <a:spcPct val="150000"/>
              </a:lnSpc>
            </a:pPr>
            <a:r>
              <a:rPr lang="en-US" sz="5400" b="1" dirty="0" err="1" smtClean="0">
                <a:latin typeface="Times New Roman" panose="02020603050405020304" pitchFamily="18" charset="0"/>
                <a:cs typeface="Times New Roman" panose="02020603050405020304" pitchFamily="18" charset="0"/>
              </a:rPr>
              <a:t>Thứ</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tư</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ngày</a:t>
            </a:r>
            <a:r>
              <a:rPr lang="en-US" sz="5400" b="1" dirty="0" smtClean="0">
                <a:latin typeface="Times New Roman" panose="02020603050405020304" pitchFamily="18" charset="0"/>
                <a:cs typeface="Times New Roman" panose="02020603050405020304" pitchFamily="18" charset="0"/>
              </a:rPr>
              <a:t> 4 </a:t>
            </a:r>
            <a:r>
              <a:rPr lang="en-US" sz="5400" b="1" dirty="0" err="1" smtClean="0">
                <a:latin typeface="Times New Roman" panose="02020603050405020304" pitchFamily="18" charset="0"/>
                <a:cs typeface="Times New Roman" panose="02020603050405020304" pitchFamily="18" charset="0"/>
              </a:rPr>
              <a:t>tháng</a:t>
            </a:r>
            <a:r>
              <a:rPr lang="en-US" sz="5400" b="1" dirty="0" smtClean="0">
                <a:latin typeface="Times New Roman" panose="02020603050405020304" pitchFamily="18" charset="0"/>
                <a:cs typeface="Times New Roman" panose="02020603050405020304" pitchFamily="18" charset="0"/>
              </a:rPr>
              <a:t> 10 </a:t>
            </a:r>
            <a:r>
              <a:rPr lang="en-US" sz="5400" b="1" dirty="0" err="1" smtClean="0">
                <a:latin typeface="Times New Roman" panose="02020603050405020304" pitchFamily="18" charset="0"/>
                <a:cs typeface="Times New Roman" panose="02020603050405020304" pitchFamily="18" charset="0"/>
              </a:rPr>
              <a:t>năm</a:t>
            </a:r>
            <a:r>
              <a:rPr lang="en-US" sz="5400" b="1" dirty="0" smtClean="0">
                <a:latin typeface="Times New Roman" panose="02020603050405020304" pitchFamily="18" charset="0"/>
                <a:cs typeface="Times New Roman" panose="02020603050405020304" pitchFamily="18" charset="0"/>
              </a:rPr>
              <a:t> 2023</a:t>
            </a:r>
          </a:p>
          <a:p>
            <a:pPr algn="ctr">
              <a:lnSpc>
                <a:spcPct val="150000"/>
              </a:lnSpc>
            </a:pPr>
            <a:r>
              <a:rPr lang="en-US" sz="5400" b="1" dirty="0" smtClean="0">
                <a:latin typeface="Times New Roman" panose="02020603050405020304" pitchFamily="18" charset="0"/>
                <a:cs typeface="Times New Roman" panose="02020603050405020304" pitchFamily="18" charset="0"/>
              </a:rPr>
              <a:t>TOÁN</a:t>
            </a: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B20164-3C13-865D-C393-C405F801D57C}"/>
              </a:ext>
            </a:extLst>
          </p:cNvPr>
          <p:cNvPicPr>
            <a:picLocks noChangeAspect="1"/>
          </p:cNvPicPr>
          <p:nvPr/>
        </p:nvPicPr>
        <p:blipFill>
          <a:blip r:embed="rId2"/>
          <a:stretch>
            <a:fillRect/>
          </a:stretch>
        </p:blipFill>
        <p:spPr>
          <a:xfrm>
            <a:off x="166019" y="825500"/>
            <a:ext cx="15990638" cy="1713599"/>
          </a:xfrm>
          <a:prstGeom prst="rect">
            <a:avLst/>
          </a:prstGeom>
        </p:spPr>
      </p:pic>
      <p:pic>
        <p:nvPicPr>
          <p:cNvPr id="18" name="Picture 17">
            <a:extLst>
              <a:ext uri="{FF2B5EF4-FFF2-40B4-BE49-F238E27FC236}">
                <a16:creationId xmlns:a16="http://schemas.microsoft.com/office/drawing/2014/main" id="{65A68B74-5301-3DB8-373E-4AE86B8686EC}"/>
              </a:ext>
            </a:extLst>
          </p:cNvPr>
          <p:cNvPicPr>
            <a:picLocks noChangeAspect="1"/>
          </p:cNvPicPr>
          <p:nvPr/>
        </p:nvPicPr>
        <p:blipFill>
          <a:blip r:embed="rId3"/>
          <a:stretch>
            <a:fillRect/>
          </a:stretch>
        </p:blipFill>
        <p:spPr>
          <a:xfrm>
            <a:off x="2240359" y="2362200"/>
            <a:ext cx="11795919" cy="5415141"/>
          </a:xfrm>
          <a:prstGeom prst="rect">
            <a:avLst/>
          </a:prstGeom>
        </p:spPr>
      </p:pic>
    </p:spTree>
    <p:extLst>
      <p:ext uri="{BB962C8B-B14F-4D97-AF65-F5344CB8AC3E}">
        <p14:creationId xmlns:p14="http://schemas.microsoft.com/office/powerpoint/2010/main" val="230632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DE4BED-3953-E01E-884E-805BFEBE4771}"/>
              </a:ext>
            </a:extLst>
          </p:cNvPr>
          <p:cNvPicPr>
            <a:picLocks noChangeAspect="1"/>
          </p:cNvPicPr>
          <p:nvPr/>
        </p:nvPicPr>
        <p:blipFill rotWithShape="1">
          <a:blip r:embed="rId3"/>
          <a:srcRect t="11707" r="89958" b="10243"/>
          <a:stretch/>
        </p:blipFill>
        <p:spPr>
          <a:xfrm>
            <a:off x="1468941" y="1066800"/>
            <a:ext cx="1219200" cy="1354668"/>
          </a:xfrm>
          <a:prstGeom prst="rect">
            <a:avLst/>
          </a:prstGeom>
        </p:spPr>
      </p:pic>
      <p:pic>
        <p:nvPicPr>
          <p:cNvPr id="57" name="Picture 56">
            <a:extLst>
              <a:ext uri="{FF2B5EF4-FFF2-40B4-BE49-F238E27FC236}">
                <a16:creationId xmlns:a16="http://schemas.microsoft.com/office/drawing/2014/main" id="{7E2D5600-9286-825B-473B-FE4D4690CAAB}"/>
              </a:ext>
            </a:extLst>
          </p:cNvPr>
          <p:cNvPicPr>
            <a:picLocks noChangeAspect="1"/>
          </p:cNvPicPr>
          <p:nvPr/>
        </p:nvPicPr>
        <p:blipFill rotWithShape="1">
          <a:blip r:embed="rId3"/>
          <a:srcRect l="9488" t="35122" r="2924" b="25853"/>
          <a:stretch/>
        </p:blipFill>
        <p:spPr>
          <a:xfrm>
            <a:off x="2651919" y="1394885"/>
            <a:ext cx="10169716" cy="647753"/>
          </a:xfrm>
          <a:prstGeom prst="rect">
            <a:avLst/>
          </a:prstGeom>
        </p:spPr>
      </p:pic>
      <p:pic>
        <p:nvPicPr>
          <p:cNvPr id="15" name="Picture 14">
            <a:extLst>
              <a:ext uri="{FF2B5EF4-FFF2-40B4-BE49-F238E27FC236}">
                <a16:creationId xmlns:a16="http://schemas.microsoft.com/office/drawing/2014/main" id="{8FBAB5B6-6BC7-02F1-8ADB-94C01C983371}"/>
              </a:ext>
            </a:extLst>
          </p:cNvPr>
          <p:cNvPicPr>
            <a:picLocks noChangeAspect="1"/>
          </p:cNvPicPr>
          <p:nvPr/>
        </p:nvPicPr>
        <p:blipFill rotWithShape="1">
          <a:blip r:embed="rId4"/>
          <a:srcRect l="3464" r="3841"/>
          <a:stretch/>
        </p:blipFill>
        <p:spPr>
          <a:xfrm>
            <a:off x="2423319" y="2447257"/>
            <a:ext cx="11430000" cy="5046630"/>
          </a:xfrm>
          <a:prstGeom prst="rect">
            <a:avLst/>
          </a:prstGeom>
        </p:spPr>
      </p:pic>
      <p:sp>
        <p:nvSpPr>
          <p:cNvPr id="22" name="Speech Bubble: Oval 21">
            <a:extLst>
              <a:ext uri="{FF2B5EF4-FFF2-40B4-BE49-F238E27FC236}">
                <a16:creationId xmlns:a16="http://schemas.microsoft.com/office/drawing/2014/main" id="{929F8E8F-E083-AB7F-C476-4083E38A05D0}"/>
              </a:ext>
            </a:extLst>
          </p:cNvPr>
          <p:cNvSpPr/>
          <p:nvPr/>
        </p:nvSpPr>
        <p:spPr>
          <a:xfrm>
            <a:off x="3947319" y="2421468"/>
            <a:ext cx="2286000" cy="1066800"/>
          </a:xfrm>
          <a:prstGeom prst="wedgeEllipseCallout">
            <a:avLst>
              <a:gd name="adj1" fmla="val 50058"/>
              <a:gd name="adj2" fmla="val 592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peech Bubble: Oval 57">
            <a:extLst>
              <a:ext uri="{FF2B5EF4-FFF2-40B4-BE49-F238E27FC236}">
                <a16:creationId xmlns:a16="http://schemas.microsoft.com/office/drawing/2014/main" id="{C2462B74-D607-8AAB-5E0C-6063F687F670}"/>
              </a:ext>
            </a:extLst>
          </p:cNvPr>
          <p:cNvSpPr/>
          <p:nvPr/>
        </p:nvSpPr>
        <p:spPr>
          <a:xfrm>
            <a:off x="2423319" y="3390513"/>
            <a:ext cx="2286000" cy="1092590"/>
          </a:xfrm>
          <a:prstGeom prst="wedgeEllipseCallout">
            <a:avLst>
              <a:gd name="adj1" fmla="val 46098"/>
              <a:gd name="adj2" fmla="val 58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peech Bubble: Oval 58">
            <a:extLst>
              <a:ext uri="{FF2B5EF4-FFF2-40B4-BE49-F238E27FC236}">
                <a16:creationId xmlns:a16="http://schemas.microsoft.com/office/drawing/2014/main" id="{A4F7D7A7-BA9F-D328-3853-ADC8A5E1BB70}"/>
              </a:ext>
            </a:extLst>
          </p:cNvPr>
          <p:cNvSpPr/>
          <p:nvPr/>
        </p:nvSpPr>
        <p:spPr>
          <a:xfrm>
            <a:off x="9221104" y="2447257"/>
            <a:ext cx="2286000" cy="1005028"/>
          </a:xfrm>
          <a:prstGeom prst="wedgeEllipseCallout">
            <a:avLst>
              <a:gd name="adj1" fmla="val -41030"/>
              <a:gd name="adj2" fmla="val 73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peech Bubble: Oval 65">
            <a:extLst>
              <a:ext uri="{FF2B5EF4-FFF2-40B4-BE49-F238E27FC236}">
                <a16:creationId xmlns:a16="http://schemas.microsoft.com/office/drawing/2014/main" id="{B28F6EFF-7085-C876-2C25-5A35A6B2B361}"/>
              </a:ext>
            </a:extLst>
          </p:cNvPr>
          <p:cNvSpPr/>
          <p:nvPr/>
        </p:nvSpPr>
        <p:spPr>
          <a:xfrm>
            <a:off x="11552992" y="2842685"/>
            <a:ext cx="2286000" cy="1066800"/>
          </a:xfrm>
          <a:prstGeom prst="wedgeEllipseCallout">
            <a:avLst>
              <a:gd name="adj1" fmla="val -44594"/>
              <a:gd name="adj2" fmla="val 673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9"/>
                                        </p:tgtEl>
                                      </p:cBhvr>
                                    </p:animEffect>
                                    <p:set>
                                      <p:cBhvr>
                                        <p:cTn id="17" dur="1" fill="hold">
                                          <p:stCondLst>
                                            <p:cond delay="499"/>
                                          </p:stCondLst>
                                        </p:cTn>
                                        <p:tgtEl>
                                          <p:spTgt spid="5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6"/>
                                        </p:tgtEl>
                                      </p:cBhvr>
                                    </p:animEffect>
                                    <p:set>
                                      <p:cBhvr>
                                        <p:cTn id="22"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8" grpId="0" animBg="1"/>
      <p:bldP spid="59" grpId="0" animBg="1"/>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A0D9EA-FD14-5A49-5EF9-8AD0F5073666}"/>
              </a:ext>
            </a:extLst>
          </p:cNvPr>
          <p:cNvPicPr>
            <a:picLocks noChangeAspect="1"/>
          </p:cNvPicPr>
          <p:nvPr/>
        </p:nvPicPr>
        <p:blipFill rotWithShape="1">
          <a:blip r:embed="rId3"/>
          <a:srcRect r="8333"/>
          <a:stretch/>
        </p:blipFill>
        <p:spPr>
          <a:xfrm>
            <a:off x="289719" y="0"/>
            <a:ext cx="1066800" cy="1148860"/>
          </a:xfrm>
          <a:prstGeom prst="rect">
            <a:avLst/>
          </a:prstGeom>
        </p:spPr>
      </p:pic>
      <p:sp>
        <p:nvSpPr>
          <p:cNvPr id="12" name="TextBox 11">
            <a:extLst>
              <a:ext uri="{FF2B5EF4-FFF2-40B4-BE49-F238E27FC236}">
                <a16:creationId xmlns:a16="http://schemas.microsoft.com/office/drawing/2014/main" id="{E08E9DC0-1C2E-4FEE-6613-A0071E5DC64A}"/>
              </a:ext>
            </a:extLst>
          </p:cNvPr>
          <p:cNvSpPr txBox="1"/>
          <p:nvPr/>
        </p:nvSpPr>
        <p:spPr>
          <a:xfrm>
            <a:off x="1280319" y="344269"/>
            <a:ext cx="10600843"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Quan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867FCD17-1E1B-BBEE-10C8-26702D7806A8}"/>
              </a:ext>
            </a:extLst>
          </p:cNvPr>
          <p:cNvPicPr>
            <a:picLocks noChangeAspect="1"/>
          </p:cNvPicPr>
          <p:nvPr/>
        </p:nvPicPr>
        <p:blipFill rotWithShape="1">
          <a:blip r:embed="rId4"/>
          <a:srcRect l="4843" t="249" r="6199" b="-249"/>
          <a:stretch/>
        </p:blipFill>
        <p:spPr>
          <a:xfrm>
            <a:off x="7223919" y="1148860"/>
            <a:ext cx="8763000" cy="6764130"/>
          </a:xfrm>
          <a:prstGeom prst="rect">
            <a:avLst/>
          </a:prstGeom>
        </p:spPr>
      </p:pic>
      <p:sp>
        <p:nvSpPr>
          <p:cNvPr id="24" name="TextBox 23">
            <a:extLst>
              <a:ext uri="{FF2B5EF4-FFF2-40B4-BE49-F238E27FC236}">
                <a16:creationId xmlns:a16="http://schemas.microsoft.com/office/drawing/2014/main" id="{EF60A8A5-A81C-E717-B3D3-01F5517990FD}"/>
              </a:ext>
            </a:extLst>
          </p:cNvPr>
          <p:cNvSpPr txBox="1"/>
          <p:nvPr/>
        </p:nvSpPr>
        <p:spPr>
          <a:xfrm>
            <a:off x="746919" y="914400"/>
            <a:ext cx="7924800"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 </a:t>
            </a:r>
            <a:r>
              <a:rPr lang="en-US" sz="3400" b="1" dirty="0" err="1">
                <a:solidFill>
                  <a:srgbClr val="0000FF"/>
                </a:solidFill>
                <a:latin typeface="Times New Roman" panose="02020603050405020304" pitchFamily="18" charset="0"/>
                <a:cs typeface="Times New Roman" panose="02020603050405020304" pitchFamily="18" charset="0"/>
              </a:rPr>
              <a:t>Sử</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dụng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bảng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nhân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hướng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dẫn</a:t>
            </a:r>
            <a:r>
              <a:rPr lang="en-US" sz="3400" b="1" dirty="0">
                <a:solidFill>
                  <a:srgbClr val="0000FF"/>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F25C9103-21F2-0428-71EB-F10D398F6DD0}"/>
              </a:ext>
            </a:extLst>
          </p:cNvPr>
          <p:cNvSpPr txBox="1"/>
          <p:nvPr/>
        </p:nvSpPr>
        <p:spPr>
          <a:xfrm>
            <a:off x="670719" y="1524000"/>
            <a:ext cx="8305800" cy="3754874"/>
          </a:xfrm>
          <a:prstGeom prst="rect">
            <a:avLst/>
          </a:prstGeom>
          <a:noFill/>
        </p:spPr>
        <p:txBody>
          <a:bodyPr wrap="square" rtlCol="0">
            <a:spAutoFit/>
          </a:bodyPr>
          <a:lstStyle/>
          <a:p>
            <a:r>
              <a:rPr lang="en-US" sz="3400" b="1" dirty="0" err="1">
                <a:solidFill>
                  <a:srgbClr val="0000FF"/>
                </a:solidFill>
                <a:latin typeface="Times New Roman" panose="02020603050405020304" pitchFamily="18" charset="0"/>
                <a:cs typeface="Times New Roman" panose="02020603050405020304" pitchFamily="18" charset="0"/>
              </a:rPr>
              <a:t>Ví</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dụ</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Tìm</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kết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quả</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của</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phép</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nhân</a:t>
            </a:r>
            <a:r>
              <a:rPr lang="en-US" sz="3400" b="1" dirty="0">
                <a:solidFill>
                  <a:srgbClr val="0000FF"/>
                </a:solidFill>
                <a:latin typeface="Times New Roman" panose="02020603050405020304" pitchFamily="18" charset="0"/>
                <a:cs typeface="Times New Roman" panose="02020603050405020304" pitchFamily="18" charset="0"/>
              </a:rPr>
              <a:t> 3 x 6 = ?</a:t>
            </a:r>
          </a:p>
          <a:p>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Bước</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a:solidFill>
                  <a:srgbClr val="0000FF"/>
                </a:solidFill>
                <a:latin typeface="Times New Roman" panose="02020603050405020304" pitchFamily="18" charset="0"/>
                <a:cs typeface="Times New Roman" panose="02020603050405020304" pitchFamily="18" charset="0"/>
              </a:rPr>
              <a:t>1: </a:t>
            </a:r>
            <a:r>
              <a:rPr lang="en-US" sz="3400" b="1" dirty="0" err="1">
                <a:solidFill>
                  <a:srgbClr val="0000FF"/>
                </a:solidFill>
                <a:latin typeface="Times New Roman" panose="02020603050405020304" pitchFamily="18" charset="0"/>
                <a:cs typeface="Times New Roman" panose="02020603050405020304" pitchFamily="18" charset="0"/>
              </a:rPr>
              <a:t>Từ</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3 ở </a:t>
            </a:r>
            <a:r>
              <a:rPr lang="en-US" sz="3400" b="1" dirty="0" err="1">
                <a:solidFill>
                  <a:srgbClr val="0000FF"/>
                </a:solidFill>
                <a:latin typeface="Times New Roman" panose="02020603050405020304" pitchFamily="18" charset="0"/>
                <a:cs typeface="Times New Roman" panose="02020603050405020304" pitchFamily="18" charset="0"/>
              </a:rPr>
              <a:t>cột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smtClean="0">
                <a:solidFill>
                  <a:srgbClr val="0000FF"/>
                </a:solidFill>
                <a:latin typeface="Times New Roman" panose="02020603050405020304" pitchFamily="18" charset="0"/>
                <a:cs typeface="Times New Roman" panose="02020603050405020304" pitchFamily="18" charset="0"/>
              </a:rPr>
              <a:t>1,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chiều</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mũi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tên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dóng</a:t>
            </a:r>
            <a:r>
              <a:rPr lang="en-US" sz="3400" b="1" dirty="0">
                <a:solidFill>
                  <a:srgbClr val="0000FF"/>
                </a:solidFill>
                <a:latin typeface="Times New Roman" panose="02020603050405020304" pitchFamily="18" charset="0"/>
                <a:cs typeface="Times New Roman" panose="02020603050405020304" pitchFamily="18" charset="0"/>
              </a:rPr>
              <a:t> sang </a:t>
            </a:r>
            <a:r>
              <a:rPr lang="en-US" sz="3400" b="1" dirty="0" err="1">
                <a:solidFill>
                  <a:srgbClr val="0000FF"/>
                </a:solidFill>
                <a:latin typeface="Times New Roman" panose="02020603050405020304" pitchFamily="18" charset="0"/>
                <a:cs typeface="Times New Roman" panose="02020603050405020304" pitchFamily="18" charset="0"/>
              </a:rPr>
              <a:t>phải</a:t>
            </a:r>
            <a:r>
              <a:rPr lang="en-US" sz="3400" b="1" dirty="0">
                <a:solidFill>
                  <a:srgbClr val="0000FF"/>
                </a:solidFill>
                <a:latin typeface="Times New Roman" panose="02020603050405020304" pitchFamily="18" charset="0"/>
                <a:cs typeface="Times New Roman" panose="02020603050405020304" pitchFamily="18" charset="0"/>
              </a:rPr>
              <a:t>.</a:t>
            </a:r>
          </a:p>
          <a:p>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Bước</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a:solidFill>
                  <a:srgbClr val="0000FF"/>
                </a:solidFill>
                <a:latin typeface="Times New Roman" panose="02020603050405020304" pitchFamily="18" charset="0"/>
                <a:cs typeface="Times New Roman" panose="02020603050405020304" pitchFamily="18" charset="0"/>
              </a:rPr>
              <a:t>2: </a:t>
            </a:r>
            <a:r>
              <a:rPr lang="en-US" sz="3400" b="1" dirty="0" err="1">
                <a:solidFill>
                  <a:srgbClr val="0000FF"/>
                </a:solidFill>
                <a:latin typeface="Times New Roman" panose="02020603050405020304" pitchFamily="18" charset="0"/>
                <a:cs typeface="Times New Roman" panose="02020603050405020304" pitchFamily="18" charset="0"/>
              </a:rPr>
              <a:t>Từ</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6 ở </a:t>
            </a:r>
            <a:r>
              <a:rPr lang="en-US" sz="3400" b="1" dirty="0" err="1">
                <a:solidFill>
                  <a:srgbClr val="0000FF"/>
                </a:solidFill>
                <a:latin typeface="Times New Roman" panose="02020603050405020304" pitchFamily="18" charset="0"/>
                <a:cs typeface="Times New Roman" panose="02020603050405020304" pitchFamily="18" charset="0"/>
              </a:rPr>
              <a:t>hàng</a:t>
            </a:r>
            <a:r>
              <a:rPr lang="en-US" sz="3400" b="1" dirty="0">
                <a:solidFill>
                  <a:srgbClr val="0000FF"/>
                </a:solidFill>
                <a:latin typeface="Times New Roman" panose="02020603050405020304" pitchFamily="18" charset="0"/>
                <a:cs typeface="Times New Roman" panose="02020603050405020304" pitchFamily="18" charset="0"/>
              </a:rPr>
              <a:t> 1,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chiều</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mũi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tên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dóng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xuống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dưới</a:t>
            </a:r>
            <a:r>
              <a:rPr lang="en-US" sz="3400" b="1" dirty="0">
                <a:solidFill>
                  <a:srgbClr val="0000FF"/>
                </a:solidFill>
                <a:latin typeface="Times New Roman" panose="02020603050405020304" pitchFamily="18" charset="0"/>
                <a:cs typeface="Times New Roman" panose="02020603050405020304" pitchFamily="18" charset="0"/>
              </a:rPr>
              <a:t>.</a:t>
            </a:r>
          </a:p>
          <a:p>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Bước</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a:solidFill>
                  <a:srgbClr val="0000FF"/>
                </a:solidFill>
                <a:latin typeface="Times New Roman" panose="02020603050405020304" pitchFamily="18" charset="0"/>
                <a:cs typeface="Times New Roman" panose="02020603050405020304" pitchFamily="18" charset="0"/>
              </a:rPr>
              <a:t>3: </a:t>
            </a:r>
            <a:r>
              <a:rPr lang="en-US" sz="3400" b="1" dirty="0" err="1">
                <a:solidFill>
                  <a:srgbClr val="0000FF"/>
                </a:solidFill>
                <a:latin typeface="Times New Roman" panose="02020603050405020304" pitchFamily="18" charset="0"/>
                <a:cs typeface="Times New Roman" panose="02020603050405020304" pitchFamily="18" charset="0"/>
              </a:rPr>
              <a:t>Hai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mũi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tên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gặp</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nhau</a:t>
            </a:r>
            <a:r>
              <a:rPr lang="en-US" sz="3400" b="1" dirty="0">
                <a:solidFill>
                  <a:srgbClr val="0000FF"/>
                </a:solidFill>
                <a:latin typeface="Times New Roman" panose="02020603050405020304" pitchFamily="18" charset="0"/>
                <a:cs typeface="Times New Roman" panose="02020603050405020304" pitchFamily="18" charset="0"/>
              </a:rPr>
              <a:t> ở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18.</a:t>
            </a:r>
          </a:p>
          <a:p>
            <a:r>
              <a:rPr lang="en-US" sz="3400" b="1" dirty="0" smtClean="0">
                <a:solidFill>
                  <a:srgbClr val="0000FF"/>
                </a:solidFill>
                <a:latin typeface="Times New Roman" panose="02020603050405020304" pitchFamily="18" charset="0"/>
                <a:cs typeface="Times New Roman" panose="02020603050405020304" pitchFamily="18" charset="0"/>
              </a:rPr>
              <a:t>+ Ta </a:t>
            </a:r>
            <a:r>
              <a:rPr lang="en-US" sz="3400" b="1" dirty="0" err="1">
                <a:solidFill>
                  <a:srgbClr val="0000FF"/>
                </a:solidFill>
                <a:latin typeface="Times New Roman" panose="02020603050405020304" pitchFamily="18" charset="0"/>
                <a:cs typeface="Times New Roman" panose="02020603050405020304" pitchFamily="18" charset="0"/>
              </a:rPr>
              <a:t>có</a:t>
            </a:r>
            <a:r>
              <a:rPr lang="en-US" sz="3400" b="1" dirty="0">
                <a:solidFill>
                  <a:srgbClr val="0000FF"/>
                </a:solidFill>
                <a:latin typeface="Times New Roman" panose="02020603050405020304" pitchFamily="18" charset="0"/>
                <a:cs typeface="Times New Roman" panose="02020603050405020304" pitchFamily="18" charset="0"/>
              </a:rPr>
              <a:t>: 3 x 6 = 18.</a:t>
            </a:r>
          </a:p>
        </p:txBody>
      </p:sp>
      <p:sp>
        <p:nvSpPr>
          <p:cNvPr id="23" name="Rectangle 22">
            <a:extLst>
              <a:ext uri="{FF2B5EF4-FFF2-40B4-BE49-F238E27FC236}">
                <a16:creationId xmlns:a16="http://schemas.microsoft.com/office/drawing/2014/main" id="{071E85C4-8BD3-169D-80CD-BEB48663102F}"/>
              </a:ext>
            </a:extLst>
          </p:cNvPr>
          <p:cNvSpPr/>
          <p:nvPr/>
        </p:nvSpPr>
        <p:spPr>
          <a:xfrm>
            <a:off x="3794919" y="7113939"/>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E9948EE-7534-5B8A-C4B9-AB3626F09FCF}"/>
              </a:ext>
            </a:extLst>
          </p:cNvPr>
          <p:cNvSpPr/>
          <p:nvPr/>
        </p:nvSpPr>
        <p:spPr>
          <a:xfrm>
            <a:off x="3775311" y="7723539"/>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6B87D5C8-2CBB-0D7C-8992-53B9E5D8C49F}"/>
              </a:ext>
            </a:extLst>
          </p:cNvPr>
          <p:cNvSpPr/>
          <p:nvPr/>
        </p:nvSpPr>
        <p:spPr>
          <a:xfrm>
            <a:off x="8138319" y="7121484"/>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08BEF3DC-3B2C-C49B-D8D4-B8C46FD7A2DB}"/>
              </a:ext>
            </a:extLst>
          </p:cNvPr>
          <p:cNvSpPr/>
          <p:nvPr/>
        </p:nvSpPr>
        <p:spPr>
          <a:xfrm>
            <a:off x="8138319" y="7723539"/>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DA7FA557-15B4-73E4-61A8-DE6066EA681E}"/>
              </a:ext>
            </a:extLst>
          </p:cNvPr>
          <p:cNvSpPr/>
          <p:nvPr/>
        </p:nvSpPr>
        <p:spPr>
          <a:xfrm>
            <a:off x="12862719" y="7113939"/>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BFED0D16-1C98-5037-CED2-7B963603E200}"/>
              </a:ext>
            </a:extLst>
          </p:cNvPr>
          <p:cNvSpPr/>
          <p:nvPr/>
        </p:nvSpPr>
        <p:spPr>
          <a:xfrm>
            <a:off x="12840078" y="7684390"/>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8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nodePh="1">
                                  <p:stCondLst>
                                    <p:cond delay="0"/>
                                  </p:stCondLst>
                                  <p:endCondLst>
                                    <p:cond evt="begin" delay="0">
                                      <p:tn val="25"/>
                                    </p:cond>
                                  </p:end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nodePh="1">
                                  <p:stCondLst>
                                    <p:cond delay="0"/>
                                  </p:stCondLst>
                                  <p:endCondLst>
                                    <p:cond evt="begin" delay="0">
                                      <p:tn val="30"/>
                                    </p:cond>
                                  </p:end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nodePh="1">
                                  <p:stCondLst>
                                    <p:cond delay="0"/>
                                  </p:stCondLst>
                                  <p:endCondLst>
                                    <p:cond evt="begin" delay="0">
                                      <p:tn val="40"/>
                                    </p:cond>
                                  </p:end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3"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7FCD17-1E1B-BBEE-10C8-26702D7806A8}"/>
              </a:ext>
            </a:extLst>
          </p:cNvPr>
          <p:cNvPicPr>
            <a:picLocks noChangeAspect="1"/>
          </p:cNvPicPr>
          <p:nvPr/>
        </p:nvPicPr>
        <p:blipFill rotWithShape="1">
          <a:blip r:embed="rId2"/>
          <a:srcRect l="4843" t="249" r="6199" b="-249"/>
          <a:stretch/>
        </p:blipFill>
        <p:spPr>
          <a:xfrm>
            <a:off x="670719" y="609600"/>
            <a:ext cx="14706600" cy="7848600"/>
          </a:xfrm>
          <a:prstGeom prst="rect">
            <a:avLst/>
          </a:prstGeom>
        </p:spPr>
      </p:pic>
    </p:spTree>
    <p:extLst>
      <p:ext uri="{BB962C8B-B14F-4D97-AF65-F5344CB8AC3E}">
        <p14:creationId xmlns:p14="http://schemas.microsoft.com/office/powerpoint/2010/main" val="24966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5"/>
          <p:cNvSpPr txBox="1">
            <a:spLocks noChangeArrowheads="1"/>
          </p:cNvSpPr>
          <p:nvPr/>
        </p:nvSpPr>
        <p:spPr bwMode="auto">
          <a:xfrm>
            <a:off x="2267710" y="218018"/>
            <a:ext cx="996096" cy="5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endParaRPr lang="en-US" sz="2500">
              <a:cs typeface="黑体"/>
            </a:endParaRPr>
          </a:p>
        </p:txBody>
      </p:sp>
      <p:sp>
        <p:nvSpPr>
          <p:cNvPr id="89091" name="TextBox 6"/>
          <p:cNvSpPr txBox="1">
            <a:spLocks noChangeArrowheads="1"/>
          </p:cNvSpPr>
          <p:nvPr/>
        </p:nvSpPr>
        <p:spPr bwMode="auto">
          <a:xfrm>
            <a:off x="2471167" y="421218"/>
            <a:ext cx="996096" cy="5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endParaRPr lang="en-US" sz="2500">
              <a:solidFill>
                <a:srgbClr val="000000"/>
              </a:solidFill>
              <a:latin typeface="Arial" pitchFamily="34" charset="0"/>
              <a:cs typeface="黑体"/>
            </a:endParaRPr>
          </a:p>
        </p:txBody>
      </p:sp>
      <p:graphicFrame>
        <p:nvGraphicFramePr>
          <p:cNvPr id="11" name="Table 10">
            <a:extLst/>
          </p:cNvPr>
          <p:cNvGraphicFramePr>
            <a:graphicFrameLocks noGrp="1"/>
          </p:cNvGraphicFramePr>
          <p:nvPr/>
        </p:nvGraphicFramePr>
        <p:xfrm>
          <a:off x="2996767" y="1583267"/>
          <a:ext cx="10346685" cy="7482425"/>
        </p:xfrm>
        <a:graphic>
          <a:graphicData uri="http://schemas.openxmlformats.org/drawingml/2006/table">
            <a:tbl>
              <a:tblPr firstRow="1" bandRow="1"/>
              <a:tblGrid>
                <a:gridCol w="991704">
                  <a:extLst>
                    <a:ext uri="{9D8B030D-6E8A-4147-A177-3AD203B41FA5}">
                      <a16:colId xmlns:a16="http://schemas.microsoft.com/office/drawing/2014/main" val="20000"/>
                    </a:ext>
                  </a:extLst>
                </a:gridCol>
                <a:gridCol w="994962">
                  <a:extLst>
                    <a:ext uri="{9D8B030D-6E8A-4147-A177-3AD203B41FA5}">
                      <a16:colId xmlns:a16="http://schemas.microsoft.com/office/drawing/2014/main" val="20001"/>
                    </a:ext>
                  </a:extLst>
                </a:gridCol>
                <a:gridCol w="928891">
                  <a:extLst>
                    <a:ext uri="{9D8B030D-6E8A-4147-A177-3AD203B41FA5}">
                      <a16:colId xmlns:a16="http://schemas.microsoft.com/office/drawing/2014/main" val="20002"/>
                    </a:ext>
                  </a:extLst>
                </a:gridCol>
                <a:gridCol w="928891">
                  <a:extLst>
                    <a:ext uri="{9D8B030D-6E8A-4147-A177-3AD203B41FA5}">
                      <a16:colId xmlns:a16="http://schemas.microsoft.com/office/drawing/2014/main" val="20003"/>
                    </a:ext>
                  </a:extLst>
                </a:gridCol>
                <a:gridCol w="928891">
                  <a:extLst>
                    <a:ext uri="{9D8B030D-6E8A-4147-A177-3AD203B41FA5}">
                      <a16:colId xmlns:a16="http://schemas.microsoft.com/office/drawing/2014/main" val="20004"/>
                    </a:ext>
                  </a:extLst>
                </a:gridCol>
                <a:gridCol w="928891">
                  <a:extLst>
                    <a:ext uri="{9D8B030D-6E8A-4147-A177-3AD203B41FA5}">
                      <a16:colId xmlns:a16="http://schemas.microsoft.com/office/drawing/2014/main" val="20005"/>
                    </a:ext>
                  </a:extLst>
                </a:gridCol>
                <a:gridCol w="928891">
                  <a:extLst>
                    <a:ext uri="{9D8B030D-6E8A-4147-A177-3AD203B41FA5}">
                      <a16:colId xmlns:a16="http://schemas.microsoft.com/office/drawing/2014/main" val="20006"/>
                    </a:ext>
                  </a:extLst>
                </a:gridCol>
                <a:gridCol w="928891">
                  <a:extLst>
                    <a:ext uri="{9D8B030D-6E8A-4147-A177-3AD203B41FA5}">
                      <a16:colId xmlns:a16="http://schemas.microsoft.com/office/drawing/2014/main" val="20007"/>
                    </a:ext>
                  </a:extLst>
                </a:gridCol>
                <a:gridCol w="928891">
                  <a:extLst>
                    <a:ext uri="{9D8B030D-6E8A-4147-A177-3AD203B41FA5}">
                      <a16:colId xmlns:a16="http://schemas.microsoft.com/office/drawing/2014/main" val="20008"/>
                    </a:ext>
                  </a:extLst>
                </a:gridCol>
                <a:gridCol w="928891">
                  <a:extLst>
                    <a:ext uri="{9D8B030D-6E8A-4147-A177-3AD203B41FA5}">
                      <a16:colId xmlns:a16="http://schemas.microsoft.com/office/drawing/2014/main" val="20009"/>
                    </a:ext>
                  </a:extLst>
                </a:gridCol>
                <a:gridCol w="928891">
                  <a:extLst>
                    <a:ext uri="{9D8B030D-6E8A-4147-A177-3AD203B41FA5}">
                      <a16:colId xmlns:a16="http://schemas.microsoft.com/office/drawing/2014/main" val="20010"/>
                    </a:ext>
                  </a:extLst>
                </a:gridCol>
              </a:tblGrid>
              <a:tr h="69087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700" b="1" dirty="0">
                          <a:solidFill>
                            <a:srgbClr val="C00000"/>
                          </a:solidFill>
                          <a:effectLst>
                            <a:outerShdw blurRad="38100" dist="38100" dir="2700000" algn="tl">
                              <a:srgbClr val="000000">
                                <a:alpha val="43137"/>
                              </a:srgbClr>
                            </a:outerShdw>
                          </a:effectLst>
                          <a:latin typeface="Arial Black" pitchFamily="34" charset="0"/>
                          <a:cs typeface="Arial" pitchFamily="34" charset="0"/>
                        </a:rPr>
                        <a:t>X</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1</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3</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7</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9</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10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0"/>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1</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1"/>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2"/>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3</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21</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27</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3"/>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4"/>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5"/>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6"/>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7</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21</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49</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63</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7"/>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8"/>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9</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27</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36</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45</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54</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63</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72</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81</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9"/>
                  </a:ext>
                </a:extLst>
              </a:tr>
              <a:tr h="6791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10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100</a:t>
                      </a:r>
                    </a:p>
                  </a:txBody>
                  <a:tcPr marL="122068" marR="122068" marT="60957" marB="60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10"/>
                  </a:ext>
                </a:extLst>
              </a:tr>
            </a:tbl>
          </a:graphicData>
        </a:graphic>
      </p:graphicFrame>
      <p:graphicFrame>
        <p:nvGraphicFramePr>
          <p:cNvPr id="2" name="Table 1">
            <a:extLst/>
          </p:cNvPr>
          <p:cNvGraphicFramePr>
            <a:graphicFrameLocks noGrp="1"/>
          </p:cNvGraphicFramePr>
          <p:nvPr/>
        </p:nvGraphicFramePr>
        <p:xfrm>
          <a:off x="3971669" y="1593851"/>
          <a:ext cx="9371788" cy="670983"/>
        </p:xfrm>
        <a:graphic>
          <a:graphicData uri="http://schemas.openxmlformats.org/drawingml/2006/table">
            <a:tbl>
              <a:tblPr firstRow="1" bandRow="1"/>
              <a:tblGrid>
                <a:gridCol w="996748">
                  <a:extLst>
                    <a:ext uri="{9D8B030D-6E8A-4147-A177-3AD203B41FA5}">
                      <a16:colId xmlns:a16="http://schemas.microsoft.com/office/drawing/2014/main" val="20000"/>
                    </a:ext>
                  </a:extLst>
                </a:gridCol>
                <a:gridCol w="930560">
                  <a:extLst>
                    <a:ext uri="{9D8B030D-6E8A-4147-A177-3AD203B41FA5}">
                      <a16:colId xmlns:a16="http://schemas.microsoft.com/office/drawing/2014/main" val="20001"/>
                    </a:ext>
                  </a:extLst>
                </a:gridCol>
                <a:gridCol w="930560">
                  <a:extLst>
                    <a:ext uri="{9D8B030D-6E8A-4147-A177-3AD203B41FA5}">
                      <a16:colId xmlns:a16="http://schemas.microsoft.com/office/drawing/2014/main" val="20002"/>
                    </a:ext>
                  </a:extLst>
                </a:gridCol>
                <a:gridCol w="930560">
                  <a:extLst>
                    <a:ext uri="{9D8B030D-6E8A-4147-A177-3AD203B41FA5}">
                      <a16:colId xmlns:a16="http://schemas.microsoft.com/office/drawing/2014/main" val="20003"/>
                    </a:ext>
                  </a:extLst>
                </a:gridCol>
                <a:gridCol w="930560">
                  <a:extLst>
                    <a:ext uri="{9D8B030D-6E8A-4147-A177-3AD203B41FA5}">
                      <a16:colId xmlns:a16="http://schemas.microsoft.com/office/drawing/2014/main" val="20004"/>
                    </a:ext>
                  </a:extLst>
                </a:gridCol>
                <a:gridCol w="930560">
                  <a:extLst>
                    <a:ext uri="{9D8B030D-6E8A-4147-A177-3AD203B41FA5}">
                      <a16:colId xmlns:a16="http://schemas.microsoft.com/office/drawing/2014/main" val="20005"/>
                    </a:ext>
                  </a:extLst>
                </a:gridCol>
                <a:gridCol w="930560">
                  <a:extLst>
                    <a:ext uri="{9D8B030D-6E8A-4147-A177-3AD203B41FA5}">
                      <a16:colId xmlns:a16="http://schemas.microsoft.com/office/drawing/2014/main" val="20006"/>
                    </a:ext>
                  </a:extLst>
                </a:gridCol>
                <a:gridCol w="930560">
                  <a:extLst>
                    <a:ext uri="{9D8B030D-6E8A-4147-A177-3AD203B41FA5}">
                      <a16:colId xmlns:a16="http://schemas.microsoft.com/office/drawing/2014/main" val="20007"/>
                    </a:ext>
                  </a:extLst>
                </a:gridCol>
                <a:gridCol w="930560">
                  <a:extLst>
                    <a:ext uri="{9D8B030D-6E8A-4147-A177-3AD203B41FA5}">
                      <a16:colId xmlns:a16="http://schemas.microsoft.com/office/drawing/2014/main" val="20008"/>
                    </a:ext>
                  </a:extLst>
                </a:gridCol>
                <a:gridCol w="930560">
                  <a:extLst>
                    <a:ext uri="{9D8B030D-6E8A-4147-A177-3AD203B41FA5}">
                      <a16:colId xmlns:a16="http://schemas.microsoft.com/office/drawing/2014/main" val="20009"/>
                    </a:ext>
                  </a:extLst>
                </a:gridCol>
              </a:tblGrid>
              <a:tr h="67098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1</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2</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3</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4</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5</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6</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7</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8</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9</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rgbClr val="FFC000"/>
                          </a:solidFill>
                          <a:effectLst>
                            <a:outerShdw blurRad="38100" dist="38100" dir="2700000" algn="tl">
                              <a:srgbClr val="000000">
                                <a:alpha val="43137"/>
                              </a:srgbClr>
                            </a:outerShdw>
                          </a:effectLst>
                          <a:latin typeface="Arial" pitchFamily="34" charset="0"/>
                          <a:cs typeface="Arial" pitchFamily="34" charset="0"/>
                        </a:rPr>
                        <a:t>10</a:t>
                      </a:r>
                    </a:p>
                  </a:txBody>
                  <a:tcPr marL="122085" marR="122085" marT="61080" marB="610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0000"/>
                  </a:ext>
                </a:extLst>
              </a:tr>
            </a:tbl>
          </a:graphicData>
        </a:graphic>
      </p:graphicFrame>
      <p:graphicFrame>
        <p:nvGraphicFramePr>
          <p:cNvPr id="3" name="Table 2">
            <a:extLst/>
          </p:cNvPr>
          <p:cNvGraphicFramePr>
            <a:graphicFrameLocks noGrp="1"/>
          </p:cNvGraphicFramePr>
          <p:nvPr/>
        </p:nvGraphicFramePr>
        <p:xfrm>
          <a:off x="2996767" y="2300818"/>
          <a:ext cx="968545" cy="6739465"/>
        </p:xfrm>
        <a:graphic>
          <a:graphicData uri="http://schemas.openxmlformats.org/drawingml/2006/table">
            <a:tbl>
              <a:tblPr firstRow="1" bandRow="1"/>
              <a:tblGrid>
                <a:gridCol w="968545">
                  <a:extLst>
                    <a:ext uri="{9D8B030D-6E8A-4147-A177-3AD203B41FA5}">
                      <a16:colId xmlns:a16="http://schemas.microsoft.com/office/drawing/2014/main" val="20000"/>
                    </a:ext>
                  </a:extLst>
                </a:gridCol>
              </a:tblGrid>
              <a:tr h="6626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1</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2</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1"/>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3</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2"/>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4</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5</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6</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5"/>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7</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6"/>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8</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7"/>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9</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8"/>
                  </a:ext>
                </a:extLst>
              </a:tr>
              <a:tr h="6752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10</a:t>
                      </a:r>
                    </a:p>
                  </a:txBody>
                  <a:tcPr marL="121948" marR="121948" marT="60968" marB="6096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9"/>
                  </a:ext>
                </a:extLst>
              </a:tr>
            </a:tbl>
          </a:graphicData>
        </a:graphic>
      </p:graphicFrame>
      <p:sp>
        <p:nvSpPr>
          <p:cNvPr id="4" name="Speech Bubble: Rectangle 3"/>
          <p:cNvSpPr>
            <a:spLocks noChangeArrowheads="1"/>
          </p:cNvSpPr>
          <p:nvPr/>
        </p:nvSpPr>
        <p:spPr bwMode="auto">
          <a:xfrm rot="-5400000">
            <a:off x="1128057" y="824159"/>
            <a:ext cx="882649" cy="2117234"/>
          </a:xfrm>
          <a:prstGeom prst="wedgeRectCallout">
            <a:avLst>
              <a:gd name="adj1" fmla="val -11602"/>
              <a:gd name="adj2" fmla="val 82662"/>
            </a:avLst>
          </a:prstGeom>
          <a:solidFill>
            <a:srgbClr val="AF5613"/>
          </a:solidFill>
          <a:ln w="9525" algn="ctr">
            <a:solidFill>
              <a:schemeClr val="tx1"/>
            </a:solidFill>
            <a:round/>
            <a:headEnd/>
            <a:tailEnd/>
          </a:ln>
        </p:spPr>
        <p:txBody>
          <a:bodyPr lIns="122018" tIns="61009" rIns="122018" bIns="61009"/>
          <a:lstStyle/>
          <a:p>
            <a:pPr defTabSz="1220175"/>
            <a:endParaRPr lang="en-US" sz="4300">
              <a:solidFill>
                <a:srgbClr val="000000"/>
              </a:solidFill>
              <a:latin typeface=".VnTime" pitchFamily="34" charset="0"/>
            </a:endParaRPr>
          </a:p>
        </p:txBody>
      </p:sp>
      <p:sp>
        <p:nvSpPr>
          <p:cNvPr id="18" name="TextBox 17"/>
          <p:cNvSpPr txBox="1">
            <a:spLocks noChangeArrowheads="1"/>
          </p:cNvSpPr>
          <p:nvPr/>
        </p:nvSpPr>
        <p:spPr bwMode="auto">
          <a:xfrm>
            <a:off x="510765" y="1634067"/>
            <a:ext cx="2320692"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r>
              <a:rPr lang="vi-VN" sz="2500" b="1">
                <a:solidFill>
                  <a:srgbClr val="FFFF00"/>
                </a:solidFill>
                <a:cs typeface="黑体"/>
              </a:rPr>
              <a:t>Phép nhân</a:t>
            </a:r>
            <a:endParaRPr lang="en-US" sz="2500" b="1">
              <a:solidFill>
                <a:srgbClr val="FFFF00"/>
              </a:solidFill>
              <a:cs typeface="黑体"/>
            </a:endParaRPr>
          </a:p>
        </p:txBody>
      </p:sp>
      <p:sp>
        <p:nvSpPr>
          <p:cNvPr id="19" name="Oval 18"/>
          <p:cNvSpPr>
            <a:spLocks noChangeArrowheads="1"/>
          </p:cNvSpPr>
          <p:nvPr/>
        </p:nvSpPr>
        <p:spPr bwMode="auto">
          <a:xfrm>
            <a:off x="3126048" y="1593851"/>
            <a:ext cx="741774" cy="643467"/>
          </a:xfrm>
          <a:prstGeom prst="ellipse">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22018" tIns="61009" rIns="122018" bIns="61009"/>
          <a:lstStyle/>
          <a:p>
            <a:pPr defTabSz="1220175"/>
            <a:endParaRPr lang="en-US" sz="4300">
              <a:solidFill>
                <a:srgbClr val="000000"/>
              </a:solidFill>
              <a:latin typeface=".VnTime" pitchFamily="34" charset="0"/>
            </a:endParaRPr>
          </a:p>
        </p:txBody>
      </p:sp>
      <p:sp>
        <p:nvSpPr>
          <p:cNvPr id="20" name="Speech Bubble: Rectangle 19"/>
          <p:cNvSpPr>
            <a:spLocks noChangeArrowheads="1"/>
          </p:cNvSpPr>
          <p:nvPr/>
        </p:nvSpPr>
        <p:spPr bwMode="auto">
          <a:xfrm rot="-5400000">
            <a:off x="1128057" y="4841592"/>
            <a:ext cx="882649" cy="2117234"/>
          </a:xfrm>
          <a:prstGeom prst="wedgeRectCallout">
            <a:avLst>
              <a:gd name="adj1" fmla="val -11602"/>
              <a:gd name="adj2" fmla="val 82662"/>
            </a:avLst>
          </a:prstGeom>
          <a:solidFill>
            <a:srgbClr val="AF5613"/>
          </a:solidFill>
          <a:ln w="9525" algn="ctr">
            <a:solidFill>
              <a:schemeClr val="tx1"/>
            </a:solidFill>
            <a:round/>
            <a:headEnd/>
            <a:tailEnd/>
          </a:ln>
        </p:spPr>
        <p:txBody>
          <a:bodyPr lIns="122018" tIns="61009" rIns="122018" bIns="61009"/>
          <a:lstStyle/>
          <a:p>
            <a:pPr defTabSz="1220175"/>
            <a:endParaRPr lang="en-US" sz="4300">
              <a:solidFill>
                <a:srgbClr val="000000"/>
              </a:solidFill>
              <a:latin typeface=".VnTime" pitchFamily="34" charset="0"/>
            </a:endParaRPr>
          </a:p>
        </p:txBody>
      </p:sp>
      <p:sp>
        <p:nvSpPr>
          <p:cNvPr id="21" name="TextBox 20"/>
          <p:cNvSpPr txBox="1">
            <a:spLocks noChangeArrowheads="1"/>
          </p:cNvSpPr>
          <p:nvPr/>
        </p:nvSpPr>
        <p:spPr bwMode="auto">
          <a:xfrm>
            <a:off x="652761" y="5664201"/>
            <a:ext cx="20367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r>
              <a:rPr lang="vi-VN" sz="2500" b="1">
                <a:solidFill>
                  <a:srgbClr val="FFFF00"/>
                </a:solidFill>
                <a:cs typeface="黑体"/>
              </a:rPr>
              <a:t>Thừa số</a:t>
            </a:r>
            <a:endParaRPr lang="en-US" sz="2500" b="1">
              <a:solidFill>
                <a:srgbClr val="FFFF00"/>
              </a:solidFill>
              <a:cs typeface="黑体"/>
            </a:endParaRPr>
          </a:p>
        </p:txBody>
      </p:sp>
      <p:sp>
        <p:nvSpPr>
          <p:cNvPr id="22" name="Speech Bubble: Rectangle 21"/>
          <p:cNvSpPr>
            <a:spLocks noChangeArrowheads="1"/>
          </p:cNvSpPr>
          <p:nvPr/>
        </p:nvSpPr>
        <p:spPr bwMode="auto">
          <a:xfrm rot="5400000">
            <a:off x="14485287" y="1015717"/>
            <a:ext cx="884767" cy="2117235"/>
          </a:xfrm>
          <a:prstGeom prst="wedgeRectCallout">
            <a:avLst>
              <a:gd name="adj1" fmla="val -11602"/>
              <a:gd name="adj2" fmla="val 82662"/>
            </a:avLst>
          </a:prstGeom>
          <a:solidFill>
            <a:srgbClr val="AF5613"/>
          </a:solidFill>
          <a:ln w="9525" algn="ctr">
            <a:solidFill>
              <a:schemeClr val="tx1"/>
            </a:solidFill>
            <a:round/>
            <a:headEnd/>
            <a:tailEnd/>
          </a:ln>
        </p:spPr>
        <p:txBody>
          <a:bodyPr lIns="122018" tIns="61009" rIns="122018" bIns="61009"/>
          <a:lstStyle/>
          <a:p>
            <a:pPr defTabSz="1220175"/>
            <a:endParaRPr lang="en-US" sz="4300">
              <a:solidFill>
                <a:srgbClr val="000000"/>
              </a:solidFill>
              <a:latin typeface=".VnTime" pitchFamily="34" charset="0"/>
            </a:endParaRPr>
          </a:p>
        </p:txBody>
      </p:sp>
      <p:sp>
        <p:nvSpPr>
          <p:cNvPr id="23" name="TextBox 22"/>
          <p:cNvSpPr txBox="1">
            <a:spLocks noChangeArrowheads="1"/>
          </p:cNvSpPr>
          <p:nvPr/>
        </p:nvSpPr>
        <p:spPr bwMode="auto">
          <a:xfrm>
            <a:off x="14078870" y="1818218"/>
            <a:ext cx="2036698" cy="51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r>
              <a:rPr lang="vi-VN" sz="2500" b="1">
                <a:solidFill>
                  <a:srgbClr val="FFFF00"/>
                </a:solidFill>
                <a:cs typeface="黑体"/>
              </a:rPr>
              <a:t>Thừa số</a:t>
            </a:r>
            <a:endParaRPr lang="en-US" sz="2500" b="1">
              <a:solidFill>
                <a:srgbClr val="FFFF00"/>
              </a:solidFill>
              <a:cs typeface="黑体"/>
            </a:endParaRPr>
          </a:p>
        </p:txBody>
      </p:sp>
      <p:sp>
        <p:nvSpPr>
          <p:cNvPr id="24" name="Speech Bubble: Rectangle 23"/>
          <p:cNvSpPr>
            <a:spLocks noChangeArrowheads="1"/>
          </p:cNvSpPr>
          <p:nvPr/>
        </p:nvSpPr>
        <p:spPr bwMode="auto">
          <a:xfrm rot="5400000">
            <a:off x="14485287" y="5047967"/>
            <a:ext cx="884767" cy="2117235"/>
          </a:xfrm>
          <a:prstGeom prst="wedgeRectCallout">
            <a:avLst>
              <a:gd name="adj1" fmla="val -11602"/>
              <a:gd name="adj2" fmla="val 82662"/>
            </a:avLst>
          </a:prstGeom>
          <a:solidFill>
            <a:srgbClr val="AF5613"/>
          </a:solidFill>
          <a:ln w="9525" algn="ctr">
            <a:solidFill>
              <a:schemeClr val="tx1"/>
            </a:solidFill>
            <a:round/>
            <a:headEnd/>
            <a:tailEnd/>
          </a:ln>
        </p:spPr>
        <p:txBody>
          <a:bodyPr lIns="122018" tIns="61009" rIns="122018" bIns="61009"/>
          <a:lstStyle/>
          <a:p>
            <a:pPr defTabSz="1220175"/>
            <a:endParaRPr lang="en-US" sz="4300">
              <a:solidFill>
                <a:srgbClr val="000000"/>
              </a:solidFill>
              <a:latin typeface=".VnTime" pitchFamily="34" charset="0"/>
            </a:endParaRPr>
          </a:p>
        </p:txBody>
      </p:sp>
      <p:sp>
        <p:nvSpPr>
          <p:cNvPr id="25" name="TextBox 24"/>
          <p:cNvSpPr txBox="1">
            <a:spLocks noChangeArrowheads="1"/>
          </p:cNvSpPr>
          <p:nvPr/>
        </p:nvSpPr>
        <p:spPr bwMode="auto">
          <a:xfrm>
            <a:off x="14320475" y="5850468"/>
            <a:ext cx="1212270" cy="51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r>
              <a:rPr lang="vi-VN" sz="2500" b="1">
                <a:solidFill>
                  <a:srgbClr val="FFFF00"/>
                </a:solidFill>
                <a:cs typeface="黑体"/>
              </a:rPr>
              <a:t>Tích</a:t>
            </a:r>
            <a:endParaRPr lang="en-US" sz="2500" b="1">
              <a:solidFill>
                <a:srgbClr val="FFFF00"/>
              </a:solidFill>
              <a:cs typeface="黑体"/>
            </a:endParaRPr>
          </a:p>
        </p:txBody>
      </p:sp>
      <p:sp>
        <p:nvSpPr>
          <p:cNvPr id="26" name="Rectangle 25"/>
          <p:cNvSpPr>
            <a:spLocks noChangeArrowheads="1"/>
          </p:cNvSpPr>
          <p:nvPr/>
        </p:nvSpPr>
        <p:spPr bwMode="auto">
          <a:xfrm>
            <a:off x="3965312" y="2324100"/>
            <a:ext cx="9371783" cy="6716184"/>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22018" tIns="61009" rIns="122018" bIns="61009"/>
          <a:lstStyle/>
          <a:p>
            <a:pPr defTabSz="1220175"/>
            <a:endParaRPr lang="en-US" sz="4300">
              <a:solidFill>
                <a:srgbClr val="000000"/>
              </a:solidFill>
              <a:latin typeface=".VnTime" pitchFamily="34" charset="0"/>
            </a:endParaRPr>
          </a:p>
        </p:txBody>
      </p:sp>
    </p:spTree>
    <p:custDataLst>
      <p:tags r:id="rId1"/>
    </p:custDataLst>
    <p:extLst>
      <p:ext uri="{BB962C8B-B14F-4D97-AF65-F5344CB8AC3E}">
        <p14:creationId xmlns:p14="http://schemas.microsoft.com/office/powerpoint/2010/main" val="149003549"/>
      </p:ext>
    </p:extLst>
  </p:cSld>
  <p:clrMapOvr>
    <a:masterClrMapping/>
  </p:clrMapOvr>
  <p:transition spd="slow" advTm="487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19" grpId="0" animBg="1"/>
      <p:bldP spid="20" grpId="0" animBg="1"/>
      <p:bldP spid="21" grpId="0"/>
      <p:bldP spid="22" grpId="0" animBg="1"/>
      <p:bldP spid="23" grpId="0"/>
      <p:bldP spid="24" grpId="0" animBg="1"/>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5"/>
          <p:cNvSpPr txBox="1">
            <a:spLocks noChangeArrowheads="1"/>
          </p:cNvSpPr>
          <p:nvPr/>
        </p:nvSpPr>
        <p:spPr bwMode="auto">
          <a:xfrm>
            <a:off x="2267710" y="218018"/>
            <a:ext cx="996096" cy="5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endParaRPr lang="en-US" sz="2500">
              <a:solidFill>
                <a:srgbClr val="006699"/>
              </a:solidFill>
              <a:cs typeface="黑体"/>
            </a:endParaRPr>
          </a:p>
        </p:txBody>
      </p:sp>
      <p:sp>
        <p:nvSpPr>
          <p:cNvPr id="91139" name="TextBox 6"/>
          <p:cNvSpPr txBox="1">
            <a:spLocks noChangeArrowheads="1"/>
          </p:cNvSpPr>
          <p:nvPr/>
        </p:nvSpPr>
        <p:spPr bwMode="auto">
          <a:xfrm>
            <a:off x="2471167" y="493184"/>
            <a:ext cx="996096" cy="5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endParaRPr lang="en-US" sz="2500">
              <a:solidFill>
                <a:srgbClr val="000000"/>
              </a:solidFill>
              <a:latin typeface="Arial" pitchFamily="34" charset="0"/>
              <a:cs typeface="黑体"/>
            </a:endParaRPr>
          </a:p>
        </p:txBody>
      </p:sp>
      <p:pic>
        <p:nvPicPr>
          <p:cNvPr id="9114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349" y="1259418"/>
            <a:ext cx="12406698" cy="77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p:cNvPr>
          <p:cNvGraphicFramePr>
            <a:graphicFrameLocks noGrp="1"/>
          </p:cNvGraphicFramePr>
          <p:nvPr/>
        </p:nvGraphicFramePr>
        <p:xfrm>
          <a:off x="1634022" y="2664885"/>
          <a:ext cx="11188068" cy="723900"/>
        </p:xfrm>
        <a:graphic>
          <a:graphicData uri="http://schemas.openxmlformats.org/drawingml/2006/table">
            <a:tbl>
              <a:tblPr firstRow="1" bandRow="1"/>
              <a:tblGrid>
                <a:gridCol w="1094563">
                  <a:extLst>
                    <a:ext uri="{9D8B030D-6E8A-4147-A177-3AD203B41FA5}">
                      <a16:colId xmlns:a16="http://schemas.microsoft.com/office/drawing/2014/main" val="20000"/>
                    </a:ext>
                  </a:extLst>
                </a:gridCol>
                <a:gridCol w="1120625">
                  <a:extLst>
                    <a:ext uri="{9D8B030D-6E8A-4147-A177-3AD203B41FA5}">
                      <a16:colId xmlns:a16="http://schemas.microsoft.com/office/drawing/2014/main" val="20001"/>
                    </a:ext>
                  </a:extLst>
                </a:gridCol>
                <a:gridCol w="1133655">
                  <a:extLst>
                    <a:ext uri="{9D8B030D-6E8A-4147-A177-3AD203B41FA5}">
                      <a16:colId xmlns:a16="http://schemas.microsoft.com/office/drawing/2014/main" val="20002"/>
                    </a:ext>
                  </a:extLst>
                </a:gridCol>
                <a:gridCol w="1081533">
                  <a:extLst>
                    <a:ext uri="{9D8B030D-6E8A-4147-A177-3AD203B41FA5}">
                      <a16:colId xmlns:a16="http://schemas.microsoft.com/office/drawing/2014/main" val="20003"/>
                    </a:ext>
                  </a:extLst>
                </a:gridCol>
                <a:gridCol w="1172747">
                  <a:extLst>
                    <a:ext uri="{9D8B030D-6E8A-4147-A177-3AD203B41FA5}">
                      <a16:colId xmlns:a16="http://schemas.microsoft.com/office/drawing/2014/main" val="20004"/>
                    </a:ext>
                  </a:extLst>
                </a:gridCol>
                <a:gridCol w="1094563">
                  <a:extLst>
                    <a:ext uri="{9D8B030D-6E8A-4147-A177-3AD203B41FA5}">
                      <a16:colId xmlns:a16="http://schemas.microsoft.com/office/drawing/2014/main" val="20005"/>
                    </a:ext>
                  </a:extLst>
                </a:gridCol>
                <a:gridCol w="1120625">
                  <a:extLst>
                    <a:ext uri="{9D8B030D-6E8A-4147-A177-3AD203B41FA5}">
                      <a16:colId xmlns:a16="http://schemas.microsoft.com/office/drawing/2014/main" val="20006"/>
                    </a:ext>
                  </a:extLst>
                </a:gridCol>
                <a:gridCol w="1094563">
                  <a:extLst>
                    <a:ext uri="{9D8B030D-6E8A-4147-A177-3AD203B41FA5}">
                      <a16:colId xmlns:a16="http://schemas.microsoft.com/office/drawing/2014/main" val="20007"/>
                    </a:ext>
                  </a:extLst>
                </a:gridCol>
                <a:gridCol w="1133655">
                  <a:extLst>
                    <a:ext uri="{9D8B030D-6E8A-4147-A177-3AD203B41FA5}">
                      <a16:colId xmlns:a16="http://schemas.microsoft.com/office/drawing/2014/main" val="20008"/>
                    </a:ext>
                  </a:extLst>
                </a:gridCol>
                <a:gridCol w="1141539">
                  <a:extLst>
                    <a:ext uri="{9D8B030D-6E8A-4147-A177-3AD203B41FA5}">
                      <a16:colId xmlns:a16="http://schemas.microsoft.com/office/drawing/2014/main" val="20009"/>
                    </a:ext>
                  </a:extLst>
                </a:gridCol>
              </a:tblGrid>
              <a:tr h="7239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14</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16</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60" marR="122060" marT="60935" marB="609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bl>
          </a:graphicData>
        </a:graphic>
      </p:graphicFrame>
      <p:sp>
        <p:nvSpPr>
          <p:cNvPr id="2" name="TextBox 1"/>
          <p:cNvSpPr txBox="1">
            <a:spLocks noChangeArrowheads="1"/>
          </p:cNvSpPr>
          <p:nvPr/>
        </p:nvSpPr>
        <p:spPr bwMode="auto">
          <a:xfrm>
            <a:off x="13328618" y="2787651"/>
            <a:ext cx="2515672" cy="51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r>
              <a:rPr lang="vi-VN" sz="2500" b="1">
                <a:cs typeface="黑体"/>
              </a:rPr>
              <a:t>Bảng nhân2</a:t>
            </a:r>
            <a:endParaRPr lang="en-US" sz="2500" b="1">
              <a:cs typeface="黑体"/>
            </a:endParaRPr>
          </a:p>
        </p:txBody>
      </p:sp>
      <p:sp>
        <p:nvSpPr>
          <p:cNvPr id="8" name="TextBox 7"/>
          <p:cNvSpPr txBox="1">
            <a:spLocks noChangeArrowheads="1"/>
          </p:cNvSpPr>
          <p:nvPr/>
        </p:nvSpPr>
        <p:spPr bwMode="auto">
          <a:xfrm>
            <a:off x="13328618" y="2150534"/>
            <a:ext cx="2515672"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r>
              <a:rPr lang="vi-VN" sz="2500" b="1">
                <a:cs typeface="黑体"/>
              </a:rPr>
              <a:t>Bảng nhân1</a:t>
            </a:r>
            <a:endParaRPr lang="en-US" sz="2500" b="1">
              <a:cs typeface="黑体"/>
            </a:endParaRPr>
          </a:p>
        </p:txBody>
      </p:sp>
      <p:cxnSp>
        <p:nvCxnSpPr>
          <p:cNvPr id="9" name="Straight Arrow Connector 8"/>
          <p:cNvCxnSpPr>
            <a:cxnSpLocks noChangeShapeType="1"/>
          </p:cNvCxnSpPr>
          <p:nvPr/>
        </p:nvCxnSpPr>
        <p:spPr bwMode="auto">
          <a:xfrm>
            <a:off x="13195097" y="2408767"/>
            <a:ext cx="0" cy="6282267"/>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a:spLocks noChangeArrowheads="1"/>
          </p:cNvSpPr>
          <p:nvPr/>
        </p:nvSpPr>
        <p:spPr bwMode="auto">
          <a:xfrm>
            <a:off x="13328618" y="8176684"/>
            <a:ext cx="2928947" cy="51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r>
              <a:rPr lang="vi-VN" sz="2500" b="1">
                <a:cs typeface="黑体"/>
              </a:rPr>
              <a:t>Bảng nhân10</a:t>
            </a:r>
            <a:endParaRPr lang="en-US" sz="2500" b="1">
              <a:cs typeface="黑体"/>
            </a:endParaRPr>
          </a:p>
        </p:txBody>
      </p:sp>
    </p:spTree>
    <p:custDataLst>
      <p:tags r:id="rId1"/>
    </p:custDataLst>
    <p:extLst>
      <p:ext uri="{BB962C8B-B14F-4D97-AF65-F5344CB8AC3E}">
        <p14:creationId xmlns:p14="http://schemas.microsoft.com/office/powerpoint/2010/main" val="140066498"/>
      </p:ext>
    </p:extLst>
  </p:cSld>
  <p:clrMapOvr>
    <a:masterClrMapping/>
  </p:clrMapOvr>
  <p:transition spd="slow" advTm="504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5"/>
          <p:cNvSpPr txBox="1">
            <a:spLocks noChangeArrowheads="1"/>
          </p:cNvSpPr>
          <p:nvPr/>
        </p:nvSpPr>
        <p:spPr bwMode="auto">
          <a:xfrm>
            <a:off x="2267710" y="218018"/>
            <a:ext cx="996096" cy="5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endParaRPr lang="en-US" sz="2500">
              <a:solidFill>
                <a:srgbClr val="006699"/>
              </a:solidFill>
              <a:cs typeface="黑体"/>
            </a:endParaRPr>
          </a:p>
        </p:txBody>
      </p:sp>
      <p:sp>
        <p:nvSpPr>
          <p:cNvPr id="93187" name="TextBox 6"/>
          <p:cNvSpPr txBox="1">
            <a:spLocks noChangeArrowheads="1"/>
          </p:cNvSpPr>
          <p:nvPr/>
        </p:nvSpPr>
        <p:spPr bwMode="auto">
          <a:xfrm>
            <a:off x="2471167" y="493184"/>
            <a:ext cx="996096" cy="5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018" tIns="61009" rIns="122018" bIns="61009">
            <a:spAutoFit/>
          </a:bodyPr>
          <a:lstStyle>
            <a:lvl1pPr defTabSz="912813">
              <a:defRPr sz="3200">
                <a:solidFill>
                  <a:schemeClr val="tx1"/>
                </a:solidFill>
                <a:latin typeface="Verdana" pitchFamily="34" charset="0"/>
                <a:cs typeface="Arial" pitchFamily="34" charset="0"/>
              </a:defRPr>
            </a:lvl1pPr>
            <a:lvl2pPr defTabSz="912813">
              <a:defRPr sz="2800">
                <a:solidFill>
                  <a:schemeClr val="tx1"/>
                </a:solidFill>
                <a:latin typeface="Verdana" pitchFamily="34" charset="0"/>
                <a:cs typeface="Arial" pitchFamily="34" charset="0"/>
              </a:defRPr>
            </a:lvl2pPr>
            <a:lvl3pPr defTabSz="912813">
              <a:defRPr sz="2400">
                <a:solidFill>
                  <a:schemeClr val="tx1"/>
                </a:solidFill>
                <a:latin typeface="Verdana" pitchFamily="34" charset="0"/>
                <a:cs typeface="Arial" pitchFamily="34" charset="0"/>
              </a:defRPr>
            </a:lvl3pPr>
            <a:lvl4pPr defTabSz="912813">
              <a:defRPr sz="2000">
                <a:solidFill>
                  <a:schemeClr val="tx1"/>
                </a:solidFill>
                <a:latin typeface="Verdana" pitchFamily="34" charset="0"/>
                <a:cs typeface="Arial" pitchFamily="34" charset="0"/>
              </a:defRPr>
            </a:lvl4pPr>
            <a:lvl5pPr defTabSz="912813">
              <a:defRPr sz="2000">
                <a:solidFill>
                  <a:schemeClr val="tx1"/>
                </a:solidFill>
                <a:latin typeface="Verdana" pitchFamily="34" charset="0"/>
                <a:cs typeface="Arial" pitchFamily="34" charset="0"/>
              </a:defRPr>
            </a:lvl5pPr>
            <a:lvl6pPr defTabSz="912813" eaLnBrk="0" hangingPunct="0">
              <a:defRPr sz="2000">
                <a:solidFill>
                  <a:schemeClr val="tx1"/>
                </a:solidFill>
                <a:latin typeface="Verdana" pitchFamily="34" charset="0"/>
                <a:cs typeface="Arial" pitchFamily="34" charset="0"/>
              </a:defRPr>
            </a:lvl6pPr>
            <a:lvl7pPr defTabSz="912813" eaLnBrk="0" hangingPunct="0">
              <a:defRPr sz="2000">
                <a:solidFill>
                  <a:schemeClr val="tx1"/>
                </a:solidFill>
                <a:latin typeface="Verdana" pitchFamily="34" charset="0"/>
                <a:cs typeface="Arial" pitchFamily="34" charset="0"/>
              </a:defRPr>
            </a:lvl7pPr>
            <a:lvl8pPr defTabSz="912813" eaLnBrk="0" hangingPunct="0">
              <a:defRPr sz="2000">
                <a:solidFill>
                  <a:schemeClr val="tx1"/>
                </a:solidFill>
                <a:latin typeface="Verdana" pitchFamily="34" charset="0"/>
                <a:cs typeface="Arial" pitchFamily="34" charset="0"/>
              </a:defRPr>
            </a:lvl8pPr>
            <a:lvl9pPr defTabSz="912813" eaLnBrk="0" hangingPunct="0">
              <a:defRPr sz="2000">
                <a:solidFill>
                  <a:schemeClr val="tx1"/>
                </a:solidFill>
                <a:latin typeface="Verdana" pitchFamily="34" charset="0"/>
                <a:cs typeface="Arial" pitchFamily="34" charset="0"/>
              </a:defRPr>
            </a:lvl9pPr>
          </a:lstStyle>
          <a:p>
            <a:pPr eaLnBrk="1" hangingPunct="1"/>
            <a:endParaRPr lang="en-US" sz="2500">
              <a:solidFill>
                <a:srgbClr val="000000"/>
              </a:solidFill>
              <a:latin typeface="Arial" pitchFamily="34" charset="0"/>
              <a:cs typeface="黑体"/>
            </a:endParaRPr>
          </a:p>
        </p:txBody>
      </p:sp>
      <p:graphicFrame>
        <p:nvGraphicFramePr>
          <p:cNvPr id="5" name="Table 4">
            <a:extLst/>
          </p:cNvPr>
          <p:cNvGraphicFramePr>
            <a:graphicFrameLocks noGrp="1"/>
          </p:cNvGraphicFramePr>
          <p:nvPr>
            <p:extLst>
              <p:ext uri="{D42A27DB-BD31-4B8C-83A1-F6EECF244321}">
                <p14:modId xmlns:p14="http://schemas.microsoft.com/office/powerpoint/2010/main" val="830649806"/>
              </p:ext>
            </p:extLst>
          </p:nvPr>
        </p:nvGraphicFramePr>
        <p:xfrm>
          <a:off x="2115115" y="882652"/>
          <a:ext cx="9990640" cy="7895173"/>
        </p:xfrm>
        <a:graphic>
          <a:graphicData uri="http://schemas.openxmlformats.org/drawingml/2006/table">
            <a:tbl>
              <a:tblPr firstRow="1" bandRow="1"/>
              <a:tblGrid>
                <a:gridCol w="908240">
                  <a:extLst>
                    <a:ext uri="{9D8B030D-6E8A-4147-A177-3AD203B41FA5}">
                      <a16:colId xmlns:a16="http://schemas.microsoft.com/office/drawing/2014/main" val="20000"/>
                    </a:ext>
                  </a:extLst>
                </a:gridCol>
                <a:gridCol w="908240">
                  <a:extLst>
                    <a:ext uri="{9D8B030D-6E8A-4147-A177-3AD203B41FA5}">
                      <a16:colId xmlns:a16="http://schemas.microsoft.com/office/drawing/2014/main" val="20001"/>
                    </a:ext>
                  </a:extLst>
                </a:gridCol>
                <a:gridCol w="908240">
                  <a:extLst>
                    <a:ext uri="{9D8B030D-6E8A-4147-A177-3AD203B41FA5}">
                      <a16:colId xmlns:a16="http://schemas.microsoft.com/office/drawing/2014/main" val="20002"/>
                    </a:ext>
                  </a:extLst>
                </a:gridCol>
                <a:gridCol w="908240">
                  <a:extLst>
                    <a:ext uri="{9D8B030D-6E8A-4147-A177-3AD203B41FA5}">
                      <a16:colId xmlns:a16="http://schemas.microsoft.com/office/drawing/2014/main" val="20003"/>
                    </a:ext>
                  </a:extLst>
                </a:gridCol>
                <a:gridCol w="908240">
                  <a:extLst>
                    <a:ext uri="{9D8B030D-6E8A-4147-A177-3AD203B41FA5}">
                      <a16:colId xmlns:a16="http://schemas.microsoft.com/office/drawing/2014/main" val="20004"/>
                    </a:ext>
                  </a:extLst>
                </a:gridCol>
                <a:gridCol w="908240">
                  <a:extLst>
                    <a:ext uri="{9D8B030D-6E8A-4147-A177-3AD203B41FA5}">
                      <a16:colId xmlns:a16="http://schemas.microsoft.com/office/drawing/2014/main" val="20005"/>
                    </a:ext>
                  </a:extLst>
                </a:gridCol>
                <a:gridCol w="908240">
                  <a:extLst>
                    <a:ext uri="{9D8B030D-6E8A-4147-A177-3AD203B41FA5}">
                      <a16:colId xmlns:a16="http://schemas.microsoft.com/office/drawing/2014/main" val="20006"/>
                    </a:ext>
                  </a:extLst>
                </a:gridCol>
                <a:gridCol w="908240">
                  <a:extLst>
                    <a:ext uri="{9D8B030D-6E8A-4147-A177-3AD203B41FA5}">
                      <a16:colId xmlns:a16="http://schemas.microsoft.com/office/drawing/2014/main" val="20007"/>
                    </a:ext>
                  </a:extLst>
                </a:gridCol>
                <a:gridCol w="908240">
                  <a:extLst>
                    <a:ext uri="{9D8B030D-6E8A-4147-A177-3AD203B41FA5}">
                      <a16:colId xmlns:a16="http://schemas.microsoft.com/office/drawing/2014/main" val="20008"/>
                    </a:ext>
                  </a:extLst>
                </a:gridCol>
                <a:gridCol w="908240">
                  <a:extLst>
                    <a:ext uri="{9D8B030D-6E8A-4147-A177-3AD203B41FA5}">
                      <a16:colId xmlns:a16="http://schemas.microsoft.com/office/drawing/2014/main" val="20009"/>
                    </a:ext>
                  </a:extLst>
                </a:gridCol>
                <a:gridCol w="908240">
                  <a:extLst>
                    <a:ext uri="{9D8B030D-6E8A-4147-A177-3AD203B41FA5}">
                      <a16:colId xmlns:a16="http://schemas.microsoft.com/office/drawing/2014/main" val="20010"/>
                    </a:ext>
                  </a:extLst>
                </a:gridCol>
              </a:tblGrid>
              <a:tr h="71774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700" b="1" dirty="0">
                          <a:solidFill>
                            <a:srgbClr val="C00000"/>
                          </a:solidFill>
                          <a:effectLst>
                            <a:outerShdw blurRad="38100" dist="38100" dir="2700000" algn="tl">
                              <a:srgbClr val="000000">
                                <a:alpha val="43137"/>
                              </a:srgbClr>
                            </a:outerShdw>
                          </a:effectLst>
                          <a:latin typeface="Arial Black" pitchFamily="34" charset="0"/>
                          <a:cs typeface="Arial" pitchFamily="34" charset="0"/>
                        </a:rPr>
                        <a:t>X</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0"/>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1</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1"/>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2"/>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3</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21</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27</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3"/>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4"/>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5"/>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6"/>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7</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21</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49</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63</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7"/>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8"/>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9</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18</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27</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36</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45</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54</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63</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72</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81</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9"/>
                  </a:ext>
                </a:extLst>
              </a:tr>
              <a:tr h="71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rgbClr val="0000CC"/>
                          </a:solidFill>
                          <a:effectLst>
                            <a:outerShdw blurRad="38100" dist="38100" dir="2700000" algn="tl">
                              <a:srgbClr val="000000">
                                <a:alpha val="43137"/>
                              </a:srgbClr>
                            </a:outerShdw>
                          </a:effectLst>
                          <a:latin typeface="Arial" pitchFamily="34" charset="0"/>
                          <a:cs typeface="Arial" pitchFamily="34" charset="0"/>
                        </a:rPr>
                        <a:t>10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10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20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30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40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50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60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70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80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rPr>
                        <a:t>90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400" b="1" dirty="0">
                          <a:solidFill>
                            <a:schemeClr val="tx1"/>
                          </a:solidFill>
                          <a:effectLst>
                            <a:outerShdw blurRad="38100" dist="38100" dir="2700000" algn="tl">
                              <a:srgbClr val="000000">
                                <a:alpha val="43137"/>
                              </a:srgbClr>
                            </a:outerShdw>
                          </a:effectLst>
                          <a:latin typeface="Arial" pitchFamily="34" charset="0"/>
                          <a:cs typeface="Arial" pitchFamily="34" charset="0"/>
                        </a:rPr>
                        <a:t>100</a:t>
                      </a:r>
                    </a:p>
                  </a:txBody>
                  <a:tcPr marL="122080" marR="122080" marT="60969" marB="609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10"/>
                  </a:ext>
                </a:extLst>
              </a:tr>
            </a:tbl>
          </a:graphicData>
        </a:graphic>
      </p:graphicFrame>
      <p:sp>
        <p:nvSpPr>
          <p:cNvPr id="8" name="TextBox 7">
            <a:extLst/>
          </p:cNvPr>
          <p:cNvSpPr txBox="1"/>
          <p:nvPr/>
        </p:nvSpPr>
        <p:spPr>
          <a:xfrm>
            <a:off x="12018857" y="196852"/>
            <a:ext cx="3825433" cy="8741833"/>
          </a:xfrm>
          <a:prstGeom prst="rect">
            <a:avLst/>
          </a:prstGeom>
          <a:noFill/>
        </p:spPr>
        <p:txBody>
          <a:bodyPr lIns="122018" tIns="61009" rIns="122018" bIns="61009">
            <a:spAutoFit/>
          </a:bodyPr>
          <a:lstStyle/>
          <a:p>
            <a:pPr algn="ctr" defTabSz="1220175">
              <a:defRPr/>
            </a:pPr>
            <a:r>
              <a:rPr lang="en-US" sz="5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5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 </a:t>
            </a:r>
            <a:r>
              <a:rPr lang="en-US" sz="5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5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defTabSz="1220175">
              <a:defRPr/>
            </a:pP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37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ở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cột</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37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chiều</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mũi</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sang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defTabSz="1220175">
              <a:defRPr/>
            </a:pPr>
            <a:endParaRPr lang="vi-VN" sz="37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1220175">
              <a:defRPr/>
            </a:pPr>
            <a:r>
              <a:rPr lang="en-US" sz="3700" b="1" dirty="0">
                <a:solidFill>
                  <a:srgbClr val="0033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US" sz="37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ở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hàng</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chiều</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mũi</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xuống</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defTabSz="1220175">
              <a:defRPr/>
            </a:pPr>
            <a:endParaRPr lang="vi-VN"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1220175">
              <a:defRPr/>
            </a:pP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mũi</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gặp</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nhau</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7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r>
              <a:rPr lang="en-US" sz="37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1220175">
              <a:defRPr/>
            </a:pPr>
            <a:endParaRPr lang="vi-VN"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defTabSz="1220175">
              <a:defRPr/>
            </a:pP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37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37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defTabSz="1220175">
              <a:defRPr/>
            </a:pPr>
            <a:endParaRPr lang="en-US" sz="1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1220175">
              <a:defRPr/>
            </a:pPr>
            <a:r>
              <a:rPr lang="en-US" sz="4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4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 </a:t>
            </a:r>
            <a:r>
              <a:rPr lang="en-US" sz="4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4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3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endParaRPr lang="en-US" sz="43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p:cNvPr>
          <p:cNvSpPr/>
          <p:nvPr/>
        </p:nvSpPr>
        <p:spPr>
          <a:xfrm>
            <a:off x="2250754" y="3048000"/>
            <a:ext cx="746013" cy="696383"/>
          </a:xfrm>
          <a:prstGeom prst="rect">
            <a:avLst/>
          </a:prstGeom>
          <a:solidFill>
            <a:schemeClr val="bg1"/>
          </a:solidFill>
          <a:ln>
            <a:solidFill>
              <a:schemeClr val="bg1"/>
            </a:solidFill>
          </a:ln>
        </p:spPr>
        <p:txBody>
          <a:bodyPr lIns="122018" tIns="61009" rIns="122018" bIns="61009">
            <a:spAutoFit/>
          </a:bodyPr>
          <a:lstStyle/>
          <a:p>
            <a:pPr algn="ctr" defTabSz="1220175">
              <a:spcBef>
                <a:spcPct val="50000"/>
              </a:spcBef>
              <a:defRPr/>
            </a:pPr>
            <a:r>
              <a:rPr lang="en-GB" sz="3700" b="1" dirty="0">
                <a:solidFill>
                  <a:srgbClr val="FF0000"/>
                </a:solidFill>
                <a:effectLst>
                  <a:outerShdw blurRad="38100" dist="38100" dir="2700000" algn="tl">
                    <a:srgbClr val="000000">
                      <a:alpha val="43137"/>
                    </a:srgbClr>
                  </a:outerShdw>
                </a:effectLst>
                <a:latin typeface="Arial Black" pitchFamily="34" charset="0"/>
              </a:rPr>
              <a:t>3</a:t>
            </a:r>
            <a:endParaRPr lang="en-US" sz="3700" b="1" dirty="0">
              <a:solidFill>
                <a:srgbClr val="FF0000"/>
              </a:solidFill>
              <a:effectLst>
                <a:outerShdw blurRad="38100" dist="38100" dir="2700000" algn="tl">
                  <a:srgbClr val="000000">
                    <a:alpha val="43137"/>
                  </a:srgbClr>
                </a:outerShdw>
              </a:effectLst>
              <a:latin typeface="Arial Black" pitchFamily="34" charset="0"/>
            </a:endParaRPr>
          </a:p>
        </p:txBody>
      </p:sp>
      <p:cxnSp>
        <p:nvCxnSpPr>
          <p:cNvPr id="10" name="Straight Arrow Connector 9"/>
          <p:cNvCxnSpPr>
            <a:cxnSpLocks/>
          </p:cNvCxnSpPr>
          <p:nvPr/>
        </p:nvCxnSpPr>
        <p:spPr bwMode="auto">
          <a:xfrm flipV="1">
            <a:off x="2996767" y="3384550"/>
            <a:ext cx="4596588" cy="11641"/>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1" name="Rectangle 10">
            <a:extLst/>
          </p:cNvPr>
          <p:cNvSpPr/>
          <p:nvPr/>
        </p:nvSpPr>
        <p:spPr>
          <a:xfrm>
            <a:off x="7593355" y="882651"/>
            <a:ext cx="773564" cy="698500"/>
          </a:xfrm>
          <a:prstGeom prst="rect">
            <a:avLst/>
          </a:prstGeom>
          <a:solidFill>
            <a:schemeClr val="bg1"/>
          </a:solidFill>
        </p:spPr>
        <p:txBody>
          <a:bodyPr lIns="122018" tIns="61009" rIns="122018" bIns="61009">
            <a:spAutoFit/>
          </a:bodyPr>
          <a:lstStyle/>
          <a:p>
            <a:pPr algn="ctr" defTabSz="1220175">
              <a:spcBef>
                <a:spcPct val="50000"/>
              </a:spcBef>
              <a:defRPr/>
            </a:pPr>
            <a:r>
              <a:rPr lang="en-GB" sz="3700" b="1" dirty="0">
                <a:solidFill>
                  <a:srgbClr val="FF0000"/>
                </a:solidFill>
                <a:effectLst>
                  <a:outerShdw blurRad="38100" dist="38100" dir="2700000" algn="tl">
                    <a:srgbClr val="000000">
                      <a:alpha val="43137"/>
                    </a:srgbClr>
                  </a:outerShdw>
                </a:effectLst>
                <a:latin typeface="Arial Black" pitchFamily="34" charset="0"/>
              </a:rPr>
              <a:t>6</a:t>
            </a:r>
            <a:endParaRPr lang="en-US" sz="3700" b="1" dirty="0">
              <a:solidFill>
                <a:srgbClr val="FF0000"/>
              </a:solidFill>
              <a:effectLst>
                <a:outerShdw blurRad="38100" dist="38100" dir="2700000" algn="tl">
                  <a:srgbClr val="000000">
                    <a:alpha val="43137"/>
                  </a:srgbClr>
                </a:outerShdw>
              </a:effectLst>
              <a:latin typeface="Arial Black" pitchFamily="34" charset="0"/>
            </a:endParaRPr>
          </a:p>
        </p:txBody>
      </p:sp>
      <p:cxnSp>
        <p:nvCxnSpPr>
          <p:cNvPr id="12" name="Straight Arrow Connector 11"/>
          <p:cNvCxnSpPr>
            <a:cxnSpLocks/>
          </p:cNvCxnSpPr>
          <p:nvPr/>
        </p:nvCxnSpPr>
        <p:spPr bwMode="auto">
          <a:xfrm>
            <a:off x="8026091" y="1500718"/>
            <a:ext cx="0" cy="1547282"/>
          </a:xfrm>
          <a:prstGeom prst="straightConnector1">
            <a:avLst/>
          </a:prstGeom>
          <a:noFill/>
          <a:ln w="3810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13" name="Rectangle 12">
            <a:extLst/>
          </p:cNvPr>
          <p:cNvSpPr/>
          <p:nvPr/>
        </p:nvSpPr>
        <p:spPr>
          <a:xfrm>
            <a:off x="7607997" y="3035300"/>
            <a:ext cx="911322" cy="698500"/>
          </a:xfrm>
          <a:prstGeom prst="rect">
            <a:avLst/>
          </a:prstGeom>
          <a:solidFill>
            <a:schemeClr val="bg1"/>
          </a:solidFill>
        </p:spPr>
        <p:txBody>
          <a:bodyPr lIns="122018" tIns="61009" rIns="122018" bIns="61009">
            <a:spAutoFit/>
          </a:bodyPr>
          <a:lstStyle/>
          <a:p>
            <a:pPr algn="ctr" defTabSz="1220175">
              <a:spcBef>
                <a:spcPct val="50000"/>
              </a:spcBef>
              <a:defRPr/>
            </a:pPr>
            <a:r>
              <a:rPr lang="en-US" sz="3700" b="1" dirty="0" smtClean="0">
                <a:solidFill>
                  <a:srgbClr val="FF0000"/>
                </a:solidFill>
                <a:effectLst>
                  <a:outerShdw blurRad="38100" dist="38100" dir="2700000" algn="tl">
                    <a:srgbClr val="000000">
                      <a:alpha val="43137"/>
                    </a:srgbClr>
                  </a:outerShdw>
                </a:effectLst>
                <a:latin typeface="Arial Black" pitchFamily="34" charset="0"/>
              </a:rPr>
              <a:t>18</a:t>
            </a:r>
            <a:endParaRPr lang="en-US" sz="3700" b="1" dirty="0">
              <a:solidFill>
                <a:srgbClr val="FF0000"/>
              </a:solidFill>
              <a:effectLst>
                <a:outerShdw blurRad="38100" dist="38100" dir="2700000" algn="tl">
                  <a:srgbClr val="000000">
                    <a:alpha val="43137"/>
                  </a:srgbClr>
                </a:outerShdw>
              </a:effectLst>
              <a:latin typeface="Arial Black" pitchFamily="34" charset="0"/>
            </a:endParaRPr>
          </a:p>
        </p:txBody>
      </p:sp>
      <p:sp>
        <p:nvSpPr>
          <p:cNvPr id="15" name="TextBox 14"/>
          <p:cNvSpPr txBox="1"/>
          <p:nvPr/>
        </p:nvSpPr>
        <p:spPr>
          <a:xfrm>
            <a:off x="2267710" y="3773269"/>
            <a:ext cx="72905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smtClean="0">
                <a:solidFill>
                  <a:srgbClr val="FF3399"/>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sz="3600" b="1" dirty="0">
              <a:solidFill>
                <a:srgbClr val="FF3399"/>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7" name="Straight Arrow Connector 16"/>
          <p:cNvCxnSpPr/>
          <p:nvPr/>
        </p:nvCxnSpPr>
        <p:spPr>
          <a:xfrm>
            <a:off x="3109119" y="4143717"/>
            <a:ext cx="5410200" cy="472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8976519" y="1581151"/>
            <a:ext cx="0" cy="215264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8519319" y="3773269"/>
            <a:ext cx="838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600" b="1" dirty="0" smtClean="0">
                <a:solidFill>
                  <a:srgbClr val="FF3399"/>
                </a:solidFill>
                <a:latin typeface="Times New Roman" pitchFamily="18" charset="0"/>
                <a:cs typeface="Times New Roman" pitchFamily="18" charset="0"/>
              </a:rPr>
              <a:t>28</a:t>
            </a:r>
            <a:endParaRPr lang="en-US" sz="3600" b="1" dirty="0">
              <a:solidFill>
                <a:srgbClr val="FF3399"/>
              </a:solidFill>
              <a:latin typeface="Times New Roman" pitchFamily="18" charset="0"/>
              <a:cs typeface="Times New Roman" pitchFamily="18" charset="0"/>
            </a:endParaRPr>
          </a:p>
        </p:txBody>
      </p:sp>
      <p:sp>
        <p:nvSpPr>
          <p:cNvPr id="22" name="TextBox 21"/>
          <p:cNvSpPr txBox="1"/>
          <p:nvPr/>
        </p:nvSpPr>
        <p:spPr>
          <a:xfrm>
            <a:off x="8519319" y="1001114"/>
            <a:ext cx="838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dirty="0" smtClean="0">
                <a:solidFill>
                  <a:srgbClr val="FF3399"/>
                </a:solidFill>
                <a:effectLst>
                  <a:outerShdw blurRad="38100" dist="38100" dir="2700000" algn="tl">
                    <a:srgbClr val="000000">
                      <a:alpha val="43137"/>
                    </a:srgbClr>
                  </a:outerShdw>
                </a:effectLst>
                <a:latin typeface="Times New Roman" pitchFamily="18" charset="0"/>
                <a:cs typeface="Times New Roman" pitchFamily="18" charset="0"/>
              </a:rPr>
              <a:t>7</a:t>
            </a:r>
            <a:endParaRPr lang="en-US" sz="3600" b="1" dirty="0">
              <a:solidFill>
                <a:srgbClr val="FF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469579893"/>
      </p:ext>
    </p:extLst>
  </p:cSld>
  <p:clrMapOvr>
    <a:masterClrMapping/>
  </p:clrMapOvr>
  <p:transition spd="slow" advTm="581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 calcmode="lin" valueType="num">
                                      <p:cBhvr>
                                        <p:cTn id="3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8">
                                            <p:txEl>
                                              <p:pRg st="3" end="3"/>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 calcmode="lin" valueType="num">
                                      <p:cBhvr>
                                        <p:cTn id="5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7" dur="500"/>
                                        <p:tgtEl>
                                          <p:spTgt spid="8">
                                            <p:txEl>
                                              <p:pRg st="5" end="5"/>
                                            </p:tx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 calcmode="lin" valueType="num">
                                      <p:cBhvr>
                                        <p:cTn id="67"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8">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16" fill="hold" nodeType="clickEffect">
                                  <p:stCondLst>
                                    <p:cond delay="0"/>
                                  </p:stCondLst>
                                  <p:childTnLst>
                                    <p:set>
                                      <p:cBhvr>
                                        <p:cTn id="73" dur="1" fill="hold">
                                          <p:stCondLst>
                                            <p:cond delay="0"/>
                                          </p:stCondLst>
                                        </p:cTn>
                                        <p:tgtEl>
                                          <p:spTgt spid="8">
                                            <p:txEl>
                                              <p:pRg st="9" end="9"/>
                                            </p:txEl>
                                          </p:spTgt>
                                        </p:tgtEl>
                                        <p:attrNameLst>
                                          <p:attrName>style.visibility</p:attrName>
                                        </p:attrNameLst>
                                      </p:cBhvr>
                                      <p:to>
                                        <p:strVal val="visible"/>
                                      </p:to>
                                    </p:set>
                                    <p:anim calcmode="lin" valueType="num">
                                      <p:cBhvr>
                                        <p:cTn id="74"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75"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76" dur="500"/>
                                        <p:tgtEl>
                                          <p:spTgt spid="8">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barn(inVertical)">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arn(inVertical)">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down)">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A0D9EA-FD14-5A49-5EF9-8AD0F5073666}"/>
              </a:ext>
            </a:extLst>
          </p:cNvPr>
          <p:cNvPicPr>
            <a:picLocks noChangeAspect="1"/>
          </p:cNvPicPr>
          <p:nvPr/>
        </p:nvPicPr>
        <p:blipFill rotWithShape="1">
          <a:blip r:embed="rId3"/>
          <a:srcRect r="8333"/>
          <a:stretch/>
        </p:blipFill>
        <p:spPr>
          <a:xfrm>
            <a:off x="289719" y="152400"/>
            <a:ext cx="1066800" cy="920260"/>
          </a:xfrm>
          <a:prstGeom prst="rect">
            <a:avLst/>
          </a:prstGeom>
        </p:spPr>
      </p:pic>
      <p:sp>
        <p:nvSpPr>
          <p:cNvPr id="12" name="TextBox 11">
            <a:extLst>
              <a:ext uri="{FF2B5EF4-FFF2-40B4-BE49-F238E27FC236}">
                <a16:creationId xmlns:a16="http://schemas.microsoft.com/office/drawing/2014/main" id="{E08E9DC0-1C2E-4FEE-6613-A0071E5DC64A}"/>
              </a:ext>
            </a:extLst>
          </p:cNvPr>
          <p:cNvSpPr txBox="1"/>
          <p:nvPr/>
        </p:nvSpPr>
        <p:spPr>
          <a:xfrm>
            <a:off x="1195076" y="304800"/>
            <a:ext cx="10600843"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Quan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867FCD17-1E1B-BBEE-10C8-26702D7806A8}"/>
              </a:ext>
            </a:extLst>
          </p:cNvPr>
          <p:cNvPicPr>
            <a:picLocks noChangeAspect="1"/>
          </p:cNvPicPr>
          <p:nvPr/>
        </p:nvPicPr>
        <p:blipFill rotWithShape="1">
          <a:blip r:embed="rId4"/>
          <a:srcRect l="4843" t="249" r="6199" b="-249"/>
          <a:stretch/>
        </p:blipFill>
        <p:spPr>
          <a:xfrm>
            <a:off x="8519319" y="914399"/>
            <a:ext cx="7467600" cy="5294491"/>
          </a:xfrm>
          <a:prstGeom prst="rect">
            <a:avLst/>
          </a:prstGeom>
        </p:spPr>
      </p:pic>
      <p:sp>
        <p:nvSpPr>
          <p:cNvPr id="24" name="TextBox 23">
            <a:extLst>
              <a:ext uri="{FF2B5EF4-FFF2-40B4-BE49-F238E27FC236}">
                <a16:creationId xmlns:a16="http://schemas.microsoft.com/office/drawing/2014/main" id="{EF60A8A5-A81C-E717-B3D3-01F5517990FD}"/>
              </a:ext>
            </a:extLst>
          </p:cNvPr>
          <p:cNvSpPr txBox="1"/>
          <p:nvPr/>
        </p:nvSpPr>
        <p:spPr>
          <a:xfrm>
            <a:off x="594519" y="838200"/>
            <a:ext cx="8300404"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 </a:t>
            </a:r>
            <a:r>
              <a:rPr lang="en-US" sz="3400" b="1" dirty="0" err="1">
                <a:solidFill>
                  <a:srgbClr val="0000FF"/>
                </a:solidFill>
                <a:latin typeface="Times New Roman" panose="02020603050405020304" pitchFamily="18" charset="0"/>
                <a:cs typeface="Times New Roman" panose="02020603050405020304" pitchFamily="18" charset="0"/>
              </a:rPr>
              <a:t>Sử</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dụng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bảng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nhân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hướng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dẫn</a:t>
            </a:r>
            <a:r>
              <a:rPr lang="en-US" sz="3400" b="1" dirty="0">
                <a:solidFill>
                  <a:srgbClr val="0000FF"/>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F25C9103-21F2-0428-71EB-F10D398F6DD0}"/>
              </a:ext>
            </a:extLst>
          </p:cNvPr>
          <p:cNvSpPr txBox="1"/>
          <p:nvPr/>
        </p:nvSpPr>
        <p:spPr>
          <a:xfrm>
            <a:off x="518319" y="1371600"/>
            <a:ext cx="9515956" cy="3754874"/>
          </a:xfrm>
          <a:prstGeom prst="rect">
            <a:avLst/>
          </a:prstGeom>
          <a:noFill/>
        </p:spPr>
        <p:txBody>
          <a:bodyPr wrap="square" rtlCol="0">
            <a:spAutoFit/>
          </a:bodyPr>
          <a:lstStyle/>
          <a:p>
            <a:r>
              <a:rPr lang="en-US" sz="3400" b="1" dirty="0" err="1">
                <a:solidFill>
                  <a:srgbClr val="0000FF"/>
                </a:solidFill>
                <a:latin typeface="Times New Roman" panose="02020603050405020304" pitchFamily="18" charset="0"/>
                <a:cs typeface="Times New Roman" panose="02020603050405020304" pitchFamily="18" charset="0"/>
              </a:rPr>
              <a:t>Ví</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dụ</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Tìm</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kết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quả</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của</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phép</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nhân</a:t>
            </a:r>
            <a:r>
              <a:rPr lang="en-US" sz="3400" b="1" dirty="0">
                <a:solidFill>
                  <a:srgbClr val="0000FF"/>
                </a:solidFill>
                <a:latin typeface="Times New Roman" panose="02020603050405020304" pitchFamily="18" charset="0"/>
                <a:cs typeface="Times New Roman" panose="02020603050405020304" pitchFamily="18" charset="0"/>
              </a:rPr>
              <a:t> 3 x 6 = ?</a:t>
            </a:r>
          </a:p>
          <a:p>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Bước</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a:solidFill>
                  <a:srgbClr val="0000FF"/>
                </a:solidFill>
                <a:latin typeface="Times New Roman" panose="02020603050405020304" pitchFamily="18" charset="0"/>
                <a:cs typeface="Times New Roman" panose="02020603050405020304" pitchFamily="18" charset="0"/>
              </a:rPr>
              <a:t>1: </a:t>
            </a:r>
            <a:r>
              <a:rPr lang="en-US" sz="3400" b="1" dirty="0" err="1">
                <a:solidFill>
                  <a:srgbClr val="0000FF"/>
                </a:solidFill>
                <a:latin typeface="Times New Roman" panose="02020603050405020304" pitchFamily="18" charset="0"/>
                <a:cs typeface="Times New Roman" panose="02020603050405020304" pitchFamily="18" charset="0"/>
              </a:rPr>
              <a:t>Từ</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3 ở </a:t>
            </a:r>
            <a:r>
              <a:rPr lang="en-US" sz="3400" b="1" dirty="0" err="1">
                <a:solidFill>
                  <a:srgbClr val="0000FF"/>
                </a:solidFill>
                <a:latin typeface="Times New Roman" panose="02020603050405020304" pitchFamily="18" charset="0"/>
                <a:cs typeface="Times New Roman" panose="02020603050405020304" pitchFamily="18" charset="0"/>
              </a:rPr>
              <a:t>cột</a:t>
            </a:r>
            <a:r>
              <a:rPr lang="en-US" sz="3400" b="1" dirty="0">
                <a:solidFill>
                  <a:srgbClr val="0000FF"/>
                </a:solidFill>
                <a:latin typeface="Times New Roman" panose="02020603050405020304" pitchFamily="18" charset="0"/>
                <a:cs typeface="Times New Roman" panose="02020603050405020304" pitchFamily="18" charset="0"/>
              </a:rPr>
              <a:t> 1</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chiều</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mũi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tên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dóng</a:t>
            </a:r>
            <a:r>
              <a:rPr lang="en-US" sz="3400" b="1" dirty="0">
                <a:solidFill>
                  <a:srgbClr val="0000FF"/>
                </a:solidFill>
                <a:latin typeface="Times New Roman" panose="02020603050405020304" pitchFamily="18" charset="0"/>
                <a:cs typeface="Times New Roman" panose="02020603050405020304" pitchFamily="18" charset="0"/>
              </a:rPr>
              <a:t> sang </a:t>
            </a:r>
            <a:r>
              <a:rPr lang="en-US" sz="3400" b="1" dirty="0" err="1">
                <a:solidFill>
                  <a:srgbClr val="0000FF"/>
                </a:solidFill>
                <a:latin typeface="Times New Roman" panose="02020603050405020304" pitchFamily="18" charset="0"/>
                <a:cs typeface="Times New Roman" panose="02020603050405020304" pitchFamily="18" charset="0"/>
              </a:rPr>
              <a:t>phải</a:t>
            </a:r>
            <a:r>
              <a:rPr lang="en-US" sz="3400" b="1" dirty="0">
                <a:solidFill>
                  <a:srgbClr val="0000FF"/>
                </a:solidFill>
                <a:latin typeface="Times New Roman" panose="02020603050405020304" pitchFamily="18" charset="0"/>
                <a:cs typeface="Times New Roman" panose="02020603050405020304" pitchFamily="18" charset="0"/>
              </a:rPr>
              <a:t>.</a:t>
            </a:r>
          </a:p>
          <a:p>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Bước</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a:solidFill>
                  <a:srgbClr val="0000FF"/>
                </a:solidFill>
                <a:latin typeface="Times New Roman" panose="02020603050405020304" pitchFamily="18" charset="0"/>
                <a:cs typeface="Times New Roman" panose="02020603050405020304" pitchFamily="18" charset="0"/>
              </a:rPr>
              <a:t>2: </a:t>
            </a:r>
            <a:r>
              <a:rPr lang="en-US" sz="3400" b="1" dirty="0" err="1">
                <a:solidFill>
                  <a:srgbClr val="0000FF"/>
                </a:solidFill>
                <a:latin typeface="Times New Roman" panose="02020603050405020304" pitchFamily="18" charset="0"/>
                <a:cs typeface="Times New Roman" panose="02020603050405020304" pitchFamily="18" charset="0"/>
              </a:rPr>
              <a:t>Từ</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6 ở </a:t>
            </a:r>
            <a:r>
              <a:rPr lang="en-US" sz="3400" b="1" dirty="0" err="1">
                <a:solidFill>
                  <a:srgbClr val="0000FF"/>
                </a:solidFill>
                <a:latin typeface="Times New Roman" panose="02020603050405020304" pitchFamily="18" charset="0"/>
                <a:cs typeface="Times New Roman" panose="02020603050405020304" pitchFamily="18" charset="0"/>
              </a:rPr>
              <a:t>hàng</a:t>
            </a:r>
            <a:r>
              <a:rPr lang="en-US" sz="3400" b="1" dirty="0">
                <a:solidFill>
                  <a:srgbClr val="0000FF"/>
                </a:solidFill>
                <a:latin typeface="Times New Roman" panose="02020603050405020304" pitchFamily="18" charset="0"/>
                <a:cs typeface="Times New Roman" panose="02020603050405020304" pitchFamily="18" charset="0"/>
              </a:rPr>
              <a:t> 1, </a:t>
            </a:r>
            <a:r>
              <a:rPr lang="en-US" sz="3400" b="1" dirty="0" err="1">
                <a:solidFill>
                  <a:srgbClr val="0000FF"/>
                </a:solidFill>
                <a:latin typeface="Times New Roman" panose="02020603050405020304" pitchFamily="18" charset="0"/>
                <a:cs typeface="Times New Roman" panose="02020603050405020304" pitchFamily="18" charset="0"/>
              </a:rPr>
              <a:t>theo</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chiều</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mũi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tên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dóng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xuống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dưới</a:t>
            </a:r>
            <a:r>
              <a:rPr lang="en-US" sz="3400" b="1" dirty="0">
                <a:solidFill>
                  <a:srgbClr val="0000FF"/>
                </a:solidFill>
                <a:latin typeface="Times New Roman" panose="02020603050405020304" pitchFamily="18" charset="0"/>
                <a:cs typeface="Times New Roman" panose="02020603050405020304" pitchFamily="18" charset="0"/>
              </a:rPr>
              <a:t>.</a:t>
            </a:r>
          </a:p>
          <a:p>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Bước</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a:solidFill>
                  <a:srgbClr val="0000FF"/>
                </a:solidFill>
                <a:latin typeface="Times New Roman" panose="02020603050405020304" pitchFamily="18" charset="0"/>
                <a:cs typeface="Times New Roman" panose="02020603050405020304" pitchFamily="18" charset="0"/>
              </a:rPr>
              <a:t>3: </a:t>
            </a:r>
            <a:r>
              <a:rPr lang="en-US" sz="3400" b="1" dirty="0" err="1">
                <a:solidFill>
                  <a:srgbClr val="0000FF"/>
                </a:solidFill>
                <a:latin typeface="Times New Roman" panose="02020603050405020304" pitchFamily="18" charset="0"/>
                <a:cs typeface="Times New Roman" panose="02020603050405020304" pitchFamily="18" charset="0"/>
              </a:rPr>
              <a:t>Hai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mũi</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tên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gặp</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nhau</a:t>
            </a:r>
            <a:r>
              <a:rPr lang="en-US" sz="3400" b="1" dirty="0">
                <a:solidFill>
                  <a:srgbClr val="0000FF"/>
                </a:solidFill>
                <a:latin typeface="Times New Roman" panose="02020603050405020304" pitchFamily="18" charset="0"/>
                <a:cs typeface="Times New Roman" panose="02020603050405020304" pitchFamily="18" charset="0"/>
              </a:rPr>
              <a:t> ở </a:t>
            </a:r>
            <a:r>
              <a:rPr lang="en-US" sz="3400" b="1" dirty="0" err="1">
                <a:solidFill>
                  <a:srgbClr val="0000FF"/>
                </a:solidFill>
                <a:latin typeface="Times New Roman" panose="02020603050405020304" pitchFamily="18" charset="0"/>
                <a:cs typeface="Times New Roman" panose="02020603050405020304" pitchFamily="18" charset="0"/>
              </a:rPr>
              <a:t>số</a:t>
            </a:r>
            <a:r>
              <a:rPr lang="en-US" sz="3400" b="1" dirty="0">
                <a:solidFill>
                  <a:srgbClr val="0000FF"/>
                </a:solidFill>
                <a:latin typeface="Times New Roman" panose="02020603050405020304" pitchFamily="18" charset="0"/>
                <a:cs typeface="Times New Roman" panose="02020603050405020304" pitchFamily="18" charset="0"/>
              </a:rPr>
              <a:t> 18.</a:t>
            </a:r>
          </a:p>
          <a:p>
            <a:r>
              <a:rPr lang="en-US" sz="3400" b="1" dirty="0" smtClean="0">
                <a:solidFill>
                  <a:srgbClr val="0000FF"/>
                </a:solidFill>
                <a:latin typeface="Times New Roman" panose="02020603050405020304" pitchFamily="18" charset="0"/>
                <a:cs typeface="Times New Roman" panose="02020603050405020304" pitchFamily="18" charset="0"/>
              </a:rPr>
              <a:t>+ Ta </a:t>
            </a:r>
            <a:r>
              <a:rPr lang="en-US" sz="3400" b="1" dirty="0" err="1">
                <a:solidFill>
                  <a:srgbClr val="0000FF"/>
                </a:solidFill>
                <a:latin typeface="Times New Roman" panose="02020603050405020304" pitchFamily="18" charset="0"/>
                <a:cs typeface="Times New Roman" panose="02020603050405020304" pitchFamily="18" charset="0"/>
              </a:rPr>
              <a:t>có</a:t>
            </a:r>
            <a:r>
              <a:rPr lang="en-US" sz="3400" b="1" dirty="0">
                <a:solidFill>
                  <a:srgbClr val="0000FF"/>
                </a:solidFill>
                <a:latin typeface="Times New Roman" panose="02020603050405020304" pitchFamily="18" charset="0"/>
                <a:cs typeface="Times New Roman" panose="02020603050405020304" pitchFamily="18" charset="0"/>
              </a:rPr>
              <a:t>: 3 x 6 = 18.</a:t>
            </a:r>
          </a:p>
        </p:txBody>
      </p:sp>
      <p:sp>
        <p:nvSpPr>
          <p:cNvPr id="29" name="TextBox 28">
            <a:extLst>
              <a:ext uri="{FF2B5EF4-FFF2-40B4-BE49-F238E27FC236}">
                <a16:creationId xmlns:a16="http://schemas.microsoft.com/office/drawing/2014/main" id="{E95FB2D2-2B93-4008-46BA-04E48479AEED}"/>
              </a:ext>
            </a:extLst>
          </p:cNvPr>
          <p:cNvSpPr txBox="1"/>
          <p:nvPr/>
        </p:nvSpPr>
        <p:spPr>
          <a:xfrm>
            <a:off x="442119" y="6122551"/>
            <a:ext cx="11039956"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b) </a:t>
            </a:r>
            <a:r>
              <a:rPr lang="en-US" sz="3400" b="1" dirty="0" err="1">
                <a:solidFill>
                  <a:srgbClr val="0000FF"/>
                </a:solidFill>
                <a:latin typeface="Times New Roman" panose="02020603050405020304" pitchFamily="18" charset="0"/>
                <a:cs typeface="Times New Roman" panose="02020603050405020304" pitchFamily="18" charset="0"/>
              </a:rPr>
              <a:t>Sử</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dụng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bảng</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nhân</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để</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tính</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kêt</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quả</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các</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phép</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tính</a:t>
            </a: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err="1">
                <a:solidFill>
                  <a:srgbClr val="0000FF"/>
                </a:solidFill>
                <a:latin typeface="Times New Roman" panose="02020603050405020304" pitchFamily="18" charset="0"/>
                <a:cs typeface="Times New Roman" panose="02020603050405020304" pitchFamily="18" charset="0"/>
              </a:rPr>
              <a:t>sau</a:t>
            </a:r>
            <a:r>
              <a:rPr lang="en-US" sz="3400" b="1" dirty="0">
                <a:solidFill>
                  <a:srgbClr val="0000FF"/>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7ECB289-57F1-B225-A092-EB6A116A14EA}"/>
              </a:ext>
            </a:extLst>
          </p:cNvPr>
          <p:cNvSpPr txBox="1"/>
          <p:nvPr/>
        </p:nvSpPr>
        <p:spPr>
          <a:xfrm>
            <a:off x="2118519" y="6961539"/>
            <a:ext cx="12877800" cy="1348061"/>
          </a:xfrm>
          <a:prstGeom prst="rect">
            <a:avLst/>
          </a:prstGeom>
          <a:noFill/>
        </p:spPr>
        <p:txBody>
          <a:bodyPr wrap="square" rtlCol="0">
            <a:spAutoFit/>
          </a:bodyPr>
          <a:lstStyle/>
          <a:p>
            <a:pPr>
              <a:lnSpc>
                <a:spcPct val="120000"/>
              </a:lnSpc>
            </a:pPr>
            <a:r>
              <a:rPr lang="en-US" sz="3400" b="1" dirty="0">
                <a:solidFill>
                  <a:srgbClr val="0000FF"/>
                </a:solidFill>
                <a:latin typeface="Times New Roman" panose="02020603050405020304" pitchFamily="18" charset="0"/>
                <a:cs typeface="Times New Roman" panose="02020603050405020304" pitchFamily="18" charset="0"/>
              </a:rPr>
              <a:t>7 x 7                                 4 x 9                                    3 x 5</a:t>
            </a:r>
          </a:p>
          <a:p>
            <a:pPr>
              <a:lnSpc>
                <a:spcPct val="120000"/>
              </a:lnSpc>
            </a:pPr>
            <a:r>
              <a:rPr lang="en-US" sz="3400" b="1" dirty="0">
                <a:solidFill>
                  <a:srgbClr val="0000FF"/>
                </a:solidFill>
                <a:latin typeface="Times New Roman" panose="02020603050405020304" pitchFamily="18" charset="0"/>
                <a:cs typeface="Times New Roman" panose="02020603050405020304" pitchFamily="18" charset="0"/>
              </a:rPr>
              <a:t>5 x 8                                 2 x 6                                    9 x 2</a:t>
            </a:r>
          </a:p>
        </p:txBody>
      </p:sp>
      <p:sp>
        <p:nvSpPr>
          <p:cNvPr id="23" name="Rectangle 22">
            <a:extLst>
              <a:ext uri="{FF2B5EF4-FFF2-40B4-BE49-F238E27FC236}">
                <a16:creationId xmlns:a16="http://schemas.microsoft.com/office/drawing/2014/main" id="{071E85C4-8BD3-169D-80CD-BEB48663102F}"/>
              </a:ext>
            </a:extLst>
          </p:cNvPr>
          <p:cNvSpPr/>
          <p:nvPr/>
        </p:nvSpPr>
        <p:spPr>
          <a:xfrm>
            <a:off x="3337719" y="7113939"/>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 49</a:t>
            </a:r>
          </a:p>
        </p:txBody>
      </p:sp>
      <p:sp>
        <p:nvSpPr>
          <p:cNvPr id="32" name="Rectangle 31">
            <a:extLst>
              <a:ext uri="{FF2B5EF4-FFF2-40B4-BE49-F238E27FC236}">
                <a16:creationId xmlns:a16="http://schemas.microsoft.com/office/drawing/2014/main" id="{8E9948EE-7534-5B8A-C4B9-AB3626F09FCF}"/>
              </a:ext>
            </a:extLst>
          </p:cNvPr>
          <p:cNvSpPr/>
          <p:nvPr/>
        </p:nvSpPr>
        <p:spPr>
          <a:xfrm>
            <a:off x="3337719" y="7723539"/>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 40</a:t>
            </a:r>
          </a:p>
        </p:txBody>
      </p:sp>
      <p:sp>
        <p:nvSpPr>
          <p:cNvPr id="33" name="Rectangle 32">
            <a:extLst>
              <a:ext uri="{FF2B5EF4-FFF2-40B4-BE49-F238E27FC236}">
                <a16:creationId xmlns:a16="http://schemas.microsoft.com/office/drawing/2014/main" id="{6B87D5C8-2CBB-0D7C-8992-53B9E5D8C49F}"/>
              </a:ext>
            </a:extLst>
          </p:cNvPr>
          <p:cNvSpPr/>
          <p:nvPr/>
        </p:nvSpPr>
        <p:spPr>
          <a:xfrm>
            <a:off x="7757319" y="7121484"/>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 36</a:t>
            </a:r>
          </a:p>
        </p:txBody>
      </p:sp>
      <p:sp>
        <p:nvSpPr>
          <p:cNvPr id="34" name="Rectangle 33">
            <a:extLst>
              <a:ext uri="{FF2B5EF4-FFF2-40B4-BE49-F238E27FC236}">
                <a16:creationId xmlns:a16="http://schemas.microsoft.com/office/drawing/2014/main" id="{08BEF3DC-3B2C-C49B-D8D4-B8C46FD7A2DB}"/>
              </a:ext>
            </a:extLst>
          </p:cNvPr>
          <p:cNvSpPr/>
          <p:nvPr/>
        </p:nvSpPr>
        <p:spPr>
          <a:xfrm>
            <a:off x="7757319" y="7723539"/>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 12</a:t>
            </a:r>
          </a:p>
        </p:txBody>
      </p:sp>
      <p:sp>
        <p:nvSpPr>
          <p:cNvPr id="35" name="Rectangle 34">
            <a:extLst>
              <a:ext uri="{FF2B5EF4-FFF2-40B4-BE49-F238E27FC236}">
                <a16:creationId xmlns:a16="http://schemas.microsoft.com/office/drawing/2014/main" id="{DA7FA557-15B4-73E4-61A8-DE6066EA681E}"/>
              </a:ext>
            </a:extLst>
          </p:cNvPr>
          <p:cNvSpPr/>
          <p:nvPr/>
        </p:nvSpPr>
        <p:spPr>
          <a:xfrm>
            <a:off x="12405519" y="7113939"/>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a:t>
            </a:r>
            <a:r>
              <a:rPr lang="en-US" sz="3400" b="1" dirty="0">
                <a:solidFill>
                  <a:srgbClr val="FF0000"/>
                </a:solidFill>
                <a:latin typeface="Times New Roman" panose="02020603050405020304" pitchFamily="18" charset="0"/>
                <a:cs typeface="Times New Roman" panose="02020603050405020304" pitchFamily="18" charset="0"/>
              </a:rPr>
              <a:t> 15</a:t>
            </a:r>
          </a:p>
        </p:txBody>
      </p:sp>
      <p:sp>
        <p:nvSpPr>
          <p:cNvPr id="36" name="Rectangle 35">
            <a:extLst>
              <a:ext uri="{FF2B5EF4-FFF2-40B4-BE49-F238E27FC236}">
                <a16:creationId xmlns:a16="http://schemas.microsoft.com/office/drawing/2014/main" id="{BFED0D16-1C98-5037-CED2-7B963603E200}"/>
              </a:ext>
            </a:extLst>
          </p:cNvPr>
          <p:cNvSpPr/>
          <p:nvPr/>
        </p:nvSpPr>
        <p:spPr>
          <a:xfrm>
            <a:off x="12405519" y="7684390"/>
            <a:ext cx="1029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 </a:t>
            </a:r>
            <a:r>
              <a:rPr lang="en-US" sz="3400" b="1" dirty="0">
                <a:solidFill>
                  <a:srgbClr val="FF0000"/>
                </a:solidFill>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156463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inVertical)">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21" grpId="0"/>
      <p:bldP spid="23"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84BA5C-4827-E480-8762-1A4388944BA7}"/>
              </a:ext>
            </a:extLst>
          </p:cNvPr>
          <p:cNvPicPr>
            <a:picLocks noChangeAspect="1"/>
          </p:cNvPicPr>
          <p:nvPr/>
        </p:nvPicPr>
        <p:blipFill>
          <a:blip r:embed="rId2"/>
          <a:stretch>
            <a:fillRect/>
          </a:stretch>
        </p:blipFill>
        <p:spPr>
          <a:xfrm>
            <a:off x="436005" y="381000"/>
            <a:ext cx="14035088" cy="1313375"/>
          </a:xfrm>
          <a:prstGeom prst="rect">
            <a:avLst/>
          </a:prstGeom>
        </p:spPr>
      </p:pic>
      <p:pic>
        <p:nvPicPr>
          <p:cNvPr id="16" name="Picture 15">
            <a:extLst>
              <a:ext uri="{FF2B5EF4-FFF2-40B4-BE49-F238E27FC236}">
                <a16:creationId xmlns:a16="http://schemas.microsoft.com/office/drawing/2014/main" id="{2BA202BF-4F77-044F-39CB-F960D5284102}"/>
              </a:ext>
            </a:extLst>
          </p:cNvPr>
          <p:cNvPicPr>
            <a:picLocks noChangeAspect="1"/>
          </p:cNvPicPr>
          <p:nvPr/>
        </p:nvPicPr>
        <p:blipFill rotWithShape="1">
          <a:blip r:embed="rId3"/>
          <a:srcRect l="10104" t="5243" r="2143" b="-812"/>
          <a:stretch/>
        </p:blipFill>
        <p:spPr>
          <a:xfrm>
            <a:off x="1813719" y="1676400"/>
            <a:ext cx="12801600" cy="5867401"/>
          </a:xfrm>
          <a:prstGeom prst="rect">
            <a:avLst/>
          </a:prstGeom>
        </p:spPr>
      </p:pic>
      <p:sp>
        <p:nvSpPr>
          <p:cNvPr id="17" name="Rectangle 16">
            <a:extLst>
              <a:ext uri="{FF2B5EF4-FFF2-40B4-BE49-F238E27FC236}">
                <a16:creationId xmlns:a16="http://schemas.microsoft.com/office/drawing/2014/main" id="{5EFB4FED-4662-37BC-CC91-A6D424F4A84F}"/>
              </a:ext>
            </a:extLst>
          </p:cNvPr>
          <p:cNvSpPr/>
          <p:nvPr/>
        </p:nvSpPr>
        <p:spPr>
          <a:xfrm>
            <a:off x="6614319" y="2590800"/>
            <a:ext cx="1981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4 x 2 = 8</a:t>
            </a:r>
          </a:p>
        </p:txBody>
      </p:sp>
      <p:sp>
        <p:nvSpPr>
          <p:cNvPr id="18" name="Rectangle 17">
            <a:extLst>
              <a:ext uri="{FF2B5EF4-FFF2-40B4-BE49-F238E27FC236}">
                <a16:creationId xmlns:a16="http://schemas.microsoft.com/office/drawing/2014/main" id="{6325927F-9433-01AA-35D5-F47E2C0979EA}"/>
              </a:ext>
            </a:extLst>
          </p:cNvPr>
          <p:cNvSpPr/>
          <p:nvPr/>
        </p:nvSpPr>
        <p:spPr>
          <a:xfrm>
            <a:off x="3794919" y="5029200"/>
            <a:ext cx="2667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9 x 7 = 63</a:t>
            </a:r>
          </a:p>
        </p:txBody>
      </p:sp>
      <p:sp>
        <p:nvSpPr>
          <p:cNvPr id="19" name="Rectangle 18">
            <a:extLst>
              <a:ext uri="{FF2B5EF4-FFF2-40B4-BE49-F238E27FC236}">
                <a16:creationId xmlns:a16="http://schemas.microsoft.com/office/drawing/2014/main" id="{482D5FB8-250A-0EE0-6C79-F69A553D521C}"/>
              </a:ext>
            </a:extLst>
          </p:cNvPr>
          <p:cNvSpPr/>
          <p:nvPr/>
        </p:nvSpPr>
        <p:spPr>
          <a:xfrm>
            <a:off x="9052719" y="5029200"/>
            <a:ext cx="2438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5</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x </a:t>
            </a:r>
            <a:r>
              <a:rPr lang="en-US" sz="3200" b="1" dirty="0" smtClean="0">
                <a:solidFill>
                  <a:srgbClr val="FF0000"/>
                </a:solidFill>
                <a:latin typeface="Times New Roman" pitchFamily="18" charset="0"/>
                <a:cs typeface="Times New Roman" pitchFamily="18" charset="0"/>
              </a:rPr>
              <a:t>5 </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25</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31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9|11.5|1.2|2.9|6.1|2.5|4.5|4|5.9"/>
</p:tagLst>
</file>

<file path=ppt/tags/tag2.xml><?xml version="1.0" encoding="utf-8"?>
<p:tagLst xmlns:a="http://schemas.openxmlformats.org/drawingml/2006/main" xmlns:r="http://schemas.openxmlformats.org/officeDocument/2006/relationships" xmlns:p="http://schemas.openxmlformats.org/presentationml/2006/main">
  <p:tag name="TIMING" val="|24.6|5.5|6.4"/>
</p:tagLst>
</file>

<file path=ppt/tags/tag3.xml><?xml version="1.0" encoding="utf-8"?>
<p:tagLst xmlns:a="http://schemas.openxmlformats.org/drawingml/2006/main" xmlns:r="http://schemas.openxmlformats.org/officeDocument/2006/relationships" xmlns:p="http://schemas.openxmlformats.org/presentationml/2006/main">
  <p:tag name="TIMING" val="|0.8|7.2|16|6.5|6.2|3.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TotalTime>
  <Words>665</Words>
  <Application>Microsoft Office PowerPoint</Application>
  <PresentationFormat>Custom</PresentationFormat>
  <Paragraphs>333</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.VnTime</vt:lpstr>
      <vt:lpstr>Arial</vt:lpstr>
      <vt:lpstr>Arial Black</vt:lpstr>
      <vt:lpstr>Calibri</vt:lpstr>
      <vt:lpstr>黑体</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234</cp:revision>
  <dcterms:created xsi:type="dcterms:W3CDTF">2022-07-10T01:37:20Z</dcterms:created>
  <dcterms:modified xsi:type="dcterms:W3CDTF">2023-10-04T01:30:33Z</dcterms:modified>
</cp:coreProperties>
</file>