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 id="2147483722" r:id="rId2"/>
  </p:sldMasterIdLst>
  <p:notesMasterIdLst>
    <p:notesMasterId r:id="rId21"/>
  </p:notesMasterIdLst>
  <p:sldIdLst>
    <p:sldId id="459" r:id="rId3"/>
    <p:sldId id="383" r:id="rId4"/>
    <p:sldId id="462" r:id="rId5"/>
    <p:sldId id="464" r:id="rId6"/>
    <p:sldId id="466" r:id="rId7"/>
    <p:sldId id="365" r:id="rId8"/>
    <p:sldId id="441" r:id="rId9"/>
    <p:sldId id="445" r:id="rId10"/>
    <p:sldId id="446" r:id="rId11"/>
    <p:sldId id="450" r:id="rId12"/>
    <p:sldId id="403" r:id="rId13"/>
    <p:sldId id="451" r:id="rId14"/>
    <p:sldId id="452" r:id="rId15"/>
    <p:sldId id="453" r:id="rId16"/>
    <p:sldId id="411" r:id="rId17"/>
    <p:sldId id="407" r:id="rId18"/>
    <p:sldId id="454" r:id="rId19"/>
    <p:sldId id="460" r:id="rId20"/>
  </p:sldIdLst>
  <p:sldSz cx="12190413"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FC"/>
    <a:srgbClr val="FFFBF7"/>
    <a:srgbClr val="0000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950" autoAdjust="0"/>
  </p:normalViewPr>
  <p:slideViewPr>
    <p:cSldViewPr snapToGrid="0">
      <p:cViewPr varScale="1">
        <p:scale>
          <a:sx n="70" d="100"/>
          <a:sy n="70"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65E3-F375-40ED-B1B5-6AD16705FE42}" type="datetimeFigureOut">
              <a:rPr lang="zh-CN" altLang="en-US" smtClean="0"/>
              <a:t>2023/10/23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FB77-EF15-449C-9908-6055D3588229}" type="slidenum">
              <a:rPr lang="zh-CN" altLang="en-US" smtClean="0"/>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mn-lt"/>
        <a:ea typeface="+mn-ea"/>
        <a:cs typeface="+mn-cs"/>
      </a:defRPr>
    </a:lvl1pPr>
    <a:lvl2pPr marL="609539" algn="l" defTabSz="1219078" rtl="0" eaLnBrk="1" latinLnBrk="0" hangingPunct="1">
      <a:defRPr sz="1600" kern="1200">
        <a:solidFill>
          <a:schemeClr val="tx1"/>
        </a:solidFill>
        <a:latin typeface="+mn-lt"/>
        <a:ea typeface="+mn-ea"/>
        <a:cs typeface="+mn-cs"/>
      </a:defRPr>
    </a:lvl2pPr>
    <a:lvl3pPr marL="1219078" algn="l" defTabSz="1219078" rtl="0" eaLnBrk="1" latinLnBrk="0" hangingPunct="1">
      <a:defRPr sz="1600" kern="1200">
        <a:solidFill>
          <a:schemeClr val="tx1"/>
        </a:solidFill>
        <a:latin typeface="+mn-lt"/>
        <a:ea typeface="+mn-ea"/>
        <a:cs typeface="+mn-cs"/>
      </a:defRPr>
    </a:lvl3pPr>
    <a:lvl4pPr marL="1828617" algn="l" defTabSz="1219078" rtl="0" eaLnBrk="1" latinLnBrk="0" hangingPunct="1">
      <a:defRPr sz="1600" kern="1200">
        <a:solidFill>
          <a:schemeClr val="tx1"/>
        </a:solidFill>
        <a:latin typeface="+mn-lt"/>
        <a:ea typeface="+mn-ea"/>
        <a:cs typeface="+mn-cs"/>
      </a:defRPr>
    </a:lvl4pPr>
    <a:lvl5pPr marL="2438156" algn="l" defTabSz="1219078" rtl="0" eaLnBrk="1" latinLnBrk="0" hangingPunct="1">
      <a:defRPr sz="1600" kern="1200">
        <a:solidFill>
          <a:schemeClr val="tx1"/>
        </a:solidFill>
        <a:latin typeface="+mn-lt"/>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712753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3" name="Google Shape;13;p7"/>
          <p:cNvSpPr txBox="1">
            <a:spLocks noGrp="1"/>
          </p:cNvSpPr>
          <p:nvPr>
            <p:ph type="ctrTitle"/>
          </p:nvPr>
        </p:nvSpPr>
        <p:spPr>
          <a:xfrm>
            <a:off x="1523802" y="1122363"/>
            <a:ext cx="914281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3802" y="3602038"/>
            <a:ext cx="914281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091" y="635635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23-Oct-23</a:t>
            </a:fld>
            <a:endParaRPr lang="en-US"/>
          </a:p>
        </p:txBody>
      </p:sp>
      <p:sp>
        <p:nvSpPr>
          <p:cNvPr id="16" name="Google Shape;16;p7"/>
          <p:cNvSpPr txBox="1">
            <a:spLocks noGrp="1"/>
          </p:cNvSpPr>
          <p:nvPr>
            <p:ph type="ftr" idx="11"/>
          </p:nvPr>
        </p:nvSpPr>
        <p:spPr>
          <a:xfrm>
            <a:off x="4038075" y="635635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021" y="1930595"/>
            <a:ext cx="851910"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 xmlns:a16="http://schemas.microsoft.com/office/drawing/2014/main" id="{1146B2CB-5A67-4AB8-9A1B-7AE29B183FB4}"/>
              </a:ext>
            </a:extLst>
          </p:cNvPr>
          <p:cNvSpPr/>
          <p:nvPr userDrawn="1"/>
        </p:nvSpPr>
        <p:spPr>
          <a:xfrm>
            <a:off x="2629021" y="1930595"/>
            <a:ext cx="851910"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 xmlns:a16="http://schemas.microsoft.com/office/drawing/2014/main" id="{48CAB18A-EEAF-4CC3-B014-6871ADE81452}"/>
              </a:ext>
            </a:extLst>
          </p:cNvPr>
          <p:cNvSpPr/>
          <p:nvPr userDrawn="1"/>
        </p:nvSpPr>
        <p:spPr>
          <a:xfrm>
            <a:off x="11100413" y="13652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0726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2" y="635636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23-Oct-23</a:t>
            </a:fld>
            <a:endParaRPr lang="en-US"/>
          </a:p>
        </p:txBody>
      </p:sp>
      <p:sp>
        <p:nvSpPr>
          <p:cNvPr id="16" name="Google Shape;16;p7"/>
          <p:cNvSpPr txBox="1">
            <a:spLocks noGrp="1"/>
          </p:cNvSpPr>
          <p:nvPr>
            <p:ph type="ftr" idx="11"/>
          </p:nvPr>
        </p:nvSpPr>
        <p:spPr>
          <a:xfrm>
            <a:off x="4038075" y="635636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6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021" y="1930595"/>
            <a:ext cx="851910"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 xmlns:a16="http://schemas.microsoft.com/office/drawing/2014/main" id="{48CAB18A-EEAF-4CC3-B014-6871ADE81452}"/>
              </a:ext>
            </a:extLst>
          </p:cNvPr>
          <p:cNvSpPr/>
          <p:nvPr userDrawn="1"/>
        </p:nvSpPr>
        <p:spPr>
          <a:xfrm>
            <a:off x="11022777" y="136522"/>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6877195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3" name="Google Shape;13;p7"/>
          <p:cNvSpPr txBox="1">
            <a:spLocks noGrp="1"/>
          </p:cNvSpPr>
          <p:nvPr>
            <p:ph type="ctrTitle"/>
          </p:nvPr>
        </p:nvSpPr>
        <p:spPr>
          <a:xfrm>
            <a:off x="1523802" y="1122363"/>
            <a:ext cx="914281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3802" y="3602038"/>
            <a:ext cx="914281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096" y="635636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16" name="Google Shape;16;p7"/>
          <p:cNvSpPr txBox="1">
            <a:spLocks noGrp="1"/>
          </p:cNvSpPr>
          <p:nvPr>
            <p:ph type="ftr" idx="11"/>
          </p:nvPr>
        </p:nvSpPr>
        <p:spPr>
          <a:xfrm>
            <a:off x="4038075" y="635636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17" name="Google Shape;17;p7"/>
          <p:cNvSpPr txBox="1">
            <a:spLocks noGrp="1"/>
          </p:cNvSpPr>
          <p:nvPr>
            <p:ph type="sldNum" idx="12"/>
          </p:nvPr>
        </p:nvSpPr>
        <p:spPr>
          <a:xfrm>
            <a:off x="8609479" y="635636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18" name="Google Shape;18;p7"/>
          <p:cNvSpPr/>
          <p:nvPr/>
        </p:nvSpPr>
        <p:spPr>
          <a:xfrm>
            <a:off x="2629025" y="1930595"/>
            <a:ext cx="851910" cy="852022"/>
          </a:xfrm>
          <a:prstGeom prst="ellipse">
            <a:avLst/>
          </a:prstGeom>
          <a:solidFill>
            <a:srgbClr val="FEE599"/>
          </a:solidFill>
          <a:ln>
            <a:noFill/>
          </a:ln>
        </p:spPr>
        <p:txBody>
          <a:bodyPr spcFirstLastPara="1" wrap="square" lIns="91413" tIns="45694" rIns="91413" bIns="45694" anchor="ctr" anchorCtr="0">
            <a:noAutofit/>
          </a:bodyPr>
          <a:lstStyle/>
          <a:p>
            <a:pPr algn="ctr"/>
            <a:endParaRPr>
              <a:solidFill>
                <a:prstClr val="white"/>
              </a:solidFill>
              <a:latin typeface="Arial"/>
              <a:ea typeface="Arial"/>
              <a:cs typeface="Arial"/>
              <a:sym typeface="Arial"/>
            </a:endParaRPr>
          </a:p>
        </p:txBody>
      </p:sp>
      <p:sp>
        <p:nvSpPr>
          <p:cNvPr id="9" name="Oval 8">
            <a:extLst>
              <a:ext uri="{FF2B5EF4-FFF2-40B4-BE49-F238E27FC236}">
                <a16:creationId xmlns="" xmlns:a16="http://schemas.microsoft.com/office/drawing/2014/main" id="{1146B2CB-5A67-4AB8-9A1B-7AE29B183FB4}"/>
              </a:ext>
            </a:extLst>
          </p:cNvPr>
          <p:cNvSpPr/>
          <p:nvPr userDrawn="1"/>
        </p:nvSpPr>
        <p:spPr>
          <a:xfrm>
            <a:off x="2629025" y="1930595"/>
            <a:ext cx="851910"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a:extLst>
              <a:ext uri="{FF2B5EF4-FFF2-40B4-BE49-F238E27FC236}">
                <a16:creationId xmlns="" xmlns:a16="http://schemas.microsoft.com/office/drawing/2014/main" id="{48CAB18A-EEAF-4CC3-B014-6871ADE81452}"/>
              </a:ext>
            </a:extLst>
          </p:cNvPr>
          <p:cNvSpPr/>
          <p:nvPr userDrawn="1"/>
        </p:nvSpPr>
        <p:spPr>
          <a:xfrm>
            <a:off x="11100413" y="13652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31023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0" y="20646"/>
            <a:ext cx="12183293" cy="6816715"/>
          </a:xfrm>
          <a:prstGeom prst="rect">
            <a:avLst/>
          </a:prstGeom>
          <a:noFill/>
          <a:ln>
            <a:noFill/>
          </a:ln>
        </p:spPr>
      </p:pic>
      <p:sp>
        <p:nvSpPr>
          <p:cNvPr id="23" name="Google Shape;23;p8"/>
          <p:cNvSpPr txBox="1">
            <a:spLocks noGrp="1"/>
          </p:cNvSpPr>
          <p:nvPr>
            <p:ph type="dt" idx="10"/>
          </p:nvPr>
        </p:nvSpPr>
        <p:spPr>
          <a:xfrm>
            <a:off x="838096" y="635636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24" name="Google Shape;24;p8"/>
          <p:cNvSpPr txBox="1">
            <a:spLocks noGrp="1"/>
          </p:cNvSpPr>
          <p:nvPr>
            <p:ph type="ftr" idx="11"/>
          </p:nvPr>
        </p:nvSpPr>
        <p:spPr>
          <a:xfrm>
            <a:off x="4038075" y="635636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09479" y="635636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81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9" y="2004"/>
            <a:ext cx="12164255" cy="6853994"/>
          </a:xfrm>
          <a:prstGeom prst="rect">
            <a:avLst/>
          </a:prstGeom>
          <a:noFill/>
          <a:ln>
            <a:noFill/>
          </a:ln>
        </p:spPr>
      </p:pic>
    </p:spTree>
    <p:extLst>
      <p:ext uri="{BB962C8B-B14F-4D97-AF65-F5344CB8AC3E}">
        <p14:creationId xmlns:p14="http://schemas.microsoft.com/office/powerpoint/2010/main" val="823843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9" y="2007"/>
            <a:ext cx="12164255" cy="6853993"/>
          </a:xfrm>
          <a:prstGeom prst="rect">
            <a:avLst/>
          </a:prstGeom>
          <a:noFill/>
          <a:ln>
            <a:noFill/>
          </a:ln>
        </p:spPr>
      </p:pic>
      <p:sp>
        <p:nvSpPr>
          <p:cNvPr id="37" name="Google Shape;37;p10"/>
          <p:cNvSpPr txBox="1">
            <a:spLocks noGrp="1"/>
          </p:cNvSpPr>
          <p:nvPr>
            <p:ph type="dt" idx="10"/>
          </p:nvPr>
        </p:nvSpPr>
        <p:spPr>
          <a:xfrm>
            <a:off x="838096" y="635636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38" name="Google Shape;38;p10"/>
          <p:cNvSpPr txBox="1">
            <a:spLocks noGrp="1"/>
          </p:cNvSpPr>
          <p:nvPr>
            <p:ph type="ftr" idx="11"/>
          </p:nvPr>
        </p:nvSpPr>
        <p:spPr>
          <a:xfrm>
            <a:off x="4038075" y="635636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09479" y="635636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97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684" y="365129"/>
            <a:ext cx="105142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688" y="1681163"/>
            <a:ext cx="515711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688" y="2505075"/>
            <a:ext cx="515711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1407" y="1681163"/>
            <a:ext cx="5182513"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1407" y="2505075"/>
            <a:ext cx="5182513"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096" y="635636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47" name="Google Shape;47;p11"/>
          <p:cNvSpPr txBox="1">
            <a:spLocks noGrp="1"/>
          </p:cNvSpPr>
          <p:nvPr>
            <p:ph type="ftr" idx="11"/>
          </p:nvPr>
        </p:nvSpPr>
        <p:spPr>
          <a:xfrm>
            <a:off x="4038075" y="635636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48" name="Google Shape;48;p11"/>
          <p:cNvSpPr txBox="1">
            <a:spLocks noGrp="1"/>
          </p:cNvSpPr>
          <p:nvPr>
            <p:ph type="sldNum" idx="12"/>
          </p:nvPr>
        </p:nvSpPr>
        <p:spPr>
          <a:xfrm>
            <a:off x="8609479" y="635636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49" name="Google Shape;49;p11"/>
          <p:cNvPicPr preferRelativeResize="0"/>
          <p:nvPr/>
        </p:nvPicPr>
        <p:blipFill rotWithShape="1">
          <a:blip r:embed="rId2">
            <a:alphaModFix/>
          </a:blip>
          <a:srcRect/>
          <a:stretch/>
        </p:blipFill>
        <p:spPr>
          <a:xfrm>
            <a:off x="3" y="18651"/>
            <a:ext cx="12190412" cy="6820698"/>
          </a:xfrm>
          <a:prstGeom prst="rect">
            <a:avLst/>
          </a:prstGeom>
          <a:noFill/>
          <a:ln>
            <a:noFill/>
          </a:ln>
        </p:spPr>
      </p:pic>
      <p:sp>
        <p:nvSpPr>
          <p:cNvPr id="11" name="Oval 10">
            <a:extLst>
              <a:ext uri="{FF2B5EF4-FFF2-40B4-BE49-F238E27FC236}">
                <a16:creationId xmlns="" xmlns:a16="http://schemas.microsoft.com/office/drawing/2014/main" id="{48CAB18A-EEAF-4CC3-B014-6871ADE81452}"/>
              </a:ext>
            </a:extLst>
          </p:cNvPr>
          <p:cNvSpPr/>
          <p:nvPr userDrawn="1"/>
        </p:nvSpPr>
        <p:spPr>
          <a:xfrm>
            <a:off x="10714266" y="29035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214597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0" y="-90897"/>
            <a:ext cx="12612047"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042" y="1930595"/>
            <a:ext cx="851910"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3765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 y="2004"/>
            <a:ext cx="12183293" cy="6853994"/>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283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BDD0EC9-AAF6-4028-9E61-DCAAC850977B}"/>
              </a:ext>
            </a:extLst>
          </p:cNvPr>
          <p:cNvPicPr>
            <a:picLocks noChangeAspect="1"/>
          </p:cNvPicPr>
          <p:nvPr userDrawn="1"/>
        </p:nvPicPr>
        <p:blipFill>
          <a:blip r:embed="rId2"/>
          <a:stretch>
            <a:fillRect/>
          </a:stretch>
        </p:blipFill>
        <p:spPr>
          <a:xfrm>
            <a:off x="3" y="4"/>
            <a:ext cx="12190412" cy="6863803"/>
          </a:xfrm>
          <a:prstGeom prst="rect">
            <a:avLst/>
          </a:prstGeom>
        </p:spPr>
      </p:pic>
      <p:sp>
        <p:nvSpPr>
          <p:cNvPr id="2" name="Title 1">
            <a:extLst>
              <a:ext uri="{FF2B5EF4-FFF2-40B4-BE49-F238E27FC236}">
                <a16:creationId xmlns="" xmlns:a16="http://schemas.microsoft.com/office/drawing/2014/main" id="{23406D12-DD67-40A6-97ED-B7D5D44607AE}"/>
              </a:ext>
            </a:extLst>
          </p:cNvPr>
          <p:cNvSpPr>
            <a:spLocks noGrp="1"/>
          </p:cNvSpPr>
          <p:nvPr>
            <p:ph type="title"/>
          </p:nvPr>
        </p:nvSpPr>
        <p:spPr>
          <a:xfrm>
            <a:off x="831765" y="1709791"/>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CBBF0A-4F4C-440C-AEB2-3BB590C3D7D1}"/>
              </a:ext>
            </a:extLst>
          </p:cNvPr>
          <p:cNvSpPr>
            <a:spLocks noGrp="1"/>
          </p:cNvSpPr>
          <p:nvPr>
            <p:ph type="body" idx="1"/>
          </p:nvPr>
        </p:nvSpPr>
        <p:spPr>
          <a:xfrm>
            <a:off x="831765" y="4589516"/>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7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7" y="2004"/>
            <a:ext cx="12183293"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72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6" y="20646"/>
            <a:ext cx="12183293" cy="6816715"/>
          </a:xfrm>
          <a:prstGeom prst="rect">
            <a:avLst/>
          </a:prstGeom>
          <a:noFill/>
          <a:ln>
            <a:noFill/>
          </a:ln>
        </p:spPr>
      </p:pic>
      <p:sp>
        <p:nvSpPr>
          <p:cNvPr id="23" name="Google Shape;23;p8"/>
          <p:cNvSpPr txBox="1">
            <a:spLocks noGrp="1"/>
          </p:cNvSpPr>
          <p:nvPr>
            <p:ph type="dt" idx="10"/>
          </p:nvPr>
        </p:nvSpPr>
        <p:spPr>
          <a:xfrm>
            <a:off x="838091" y="635635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23-Oct-23</a:t>
            </a:fld>
            <a:endParaRPr lang="en-US"/>
          </a:p>
        </p:txBody>
      </p:sp>
      <p:sp>
        <p:nvSpPr>
          <p:cNvPr id="24" name="Google Shape;24;p8"/>
          <p:cNvSpPr txBox="1">
            <a:spLocks noGrp="1"/>
          </p:cNvSpPr>
          <p:nvPr>
            <p:ph type="ftr" idx="11"/>
          </p:nvPr>
        </p:nvSpPr>
        <p:spPr>
          <a:xfrm>
            <a:off x="4038075" y="635635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7899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9" y="635637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23-Oct-23</a:t>
            </a:fld>
            <a:endParaRPr lang="en-US">
              <a:solidFill>
                <a:prstClr val="black">
                  <a:tint val="75000"/>
                </a:prstClr>
              </a:solidFill>
            </a:endParaRPr>
          </a:p>
        </p:txBody>
      </p:sp>
      <p:sp>
        <p:nvSpPr>
          <p:cNvPr id="16" name="Google Shape;16;p7"/>
          <p:cNvSpPr txBox="1">
            <a:spLocks noGrp="1"/>
          </p:cNvSpPr>
          <p:nvPr>
            <p:ph type="ftr" idx="11"/>
          </p:nvPr>
        </p:nvSpPr>
        <p:spPr>
          <a:xfrm>
            <a:off x="4038075" y="635637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17" name="Google Shape;17;p7"/>
          <p:cNvSpPr txBox="1">
            <a:spLocks noGrp="1"/>
          </p:cNvSpPr>
          <p:nvPr>
            <p:ph type="sldNum" idx="12"/>
          </p:nvPr>
        </p:nvSpPr>
        <p:spPr>
          <a:xfrm>
            <a:off x="8609479" y="635637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a:solidFill>
                <a:prstClr val="black">
                  <a:tint val="75000"/>
                </a:prstClr>
              </a:solidFill>
            </a:endParaRPr>
          </a:p>
        </p:txBody>
      </p:sp>
      <p:sp>
        <p:nvSpPr>
          <p:cNvPr id="18" name="Google Shape;18;p7"/>
          <p:cNvSpPr/>
          <p:nvPr/>
        </p:nvSpPr>
        <p:spPr>
          <a:xfrm>
            <a:off x="2629026" y="1930595"/>
            <a:ext cx="851910" cy="852022"/>
          </a:xfrm>
          <a:prstGeom prst="ellipse">
            <a:avLst/>
          </a:prstGeom>
          <a:solidFill>
            <a:srgbClr val="FEE599"/>
          </a:solidFill>
          <a:ln>
            <a:noFill/>
          </a:ln>
        </p:spPr>
        <p:txBody>
          <a:bodyPr spcFirstLastPara="1" wrap="square" lIns="91401" tIns="45688" rIns="91401" bIns="45688" anchor="ctr" anchorCtr="0">
            <a:noAutofit/>
          </a:bodyPr>
          <a:lstStyle/>
          <a:p>
            <a:pPr algn="ctr"/>
            <a:endParaRPr>
              <a:solidFill>
                <a:prstClr val="white"/>
              </a:solidFill>
              <a:latin typeface="Arial"/>
              <a:ea typeface="Arial"/>
              <a:cs typeface="Arial"/>
              <a:sym typeface="Arial"/>
            </a:endParaRPr>
          </a:p>
        </p:txBody>
      </p:sp>
      <p:sp>
        <p:nvSpPr>
          <p:cNvPr id="7" name="Oval 6">
            <a:extLst>
              <a:ext uri="{FF2B5EF4-FFF2-40B4-BE49-F238E27FC236}">
                <a16:creationId xmlns="" xmlns:a16="http://schemas.microsoft.com/office/drawing/2014/main" id="{48CAB18A-EEAF-4CC3-B014-6871ADE81452}"/>
              </a:ext>
            </a:extLst>
          </p:cNvPr>
          <p:cNvSpPr/>
          <p:nvPr userDrawn="1"/>
        </p:nvSpPr>
        <p:spPr>
          <a:xfrm>
            <a:off x="11022777" y="136522"/>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42035416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5" y="2004"/>
            <a:ext cx="12164255" cy="6853994"/>
          </a:xfrm>
          <a:prstGeom prst="rect">
            <a:avLst/>
          </a:prstGeom>
          <a:noFill/>
          <a:ln>
            <a:noFill/>
          </a:ln>
        </p:spPr>
      </p:pic>
    </p:spTree>
    <p:extLst>
      <p:ext uri="{BB962C8B-B14F-4D97-AF65-F5344CB8AC3E}">
        <p14:creationId xmlns:p14="http://schemas.microsoft.com/office/powerpoint/2010/main" val="85751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5" y="2007"/>
            <a:ext cx="12164255" cy="6853993"/>
          </a:xfrm>
          <a:prstGeom prst="rect">
            <a:avLst/>
          </a:prstGeom>
          <a:noFill/>
          <a:ln>
            <a:noFill/>
          </a:ln>
        </p:spPr>
      </p:pic>
      <p:sp>
        <p:nvSpPr>
          <p:cNvPr id="37" name="Google Shape;37;p10"/>
          <p:cNvSpPr txBox="1">
            <a:spLocks noGrp="1"/>
          </p:cNvSpPr>
          <p:nvPr>
            <p:ph type="dt" idx="10"/>
          </p:nvPr>
        </p:nvSpPr>
        <p:spPr>
          <a:xfrm>
            <a:off x="838091" y="635635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23-Oct-23</a:t>
            </a:fld>
            <a:endParaRPr lang="en-US"/>
          </a:p>
        </p:txBody>
      </p:sp>
      <p:sp>
        <p:nvSpPr>
          <p:cNvPr id="38" name="Google Shape;38;p10"/>
          <p:cNvSpPr txBox="1">
            <a:spLocks noGrp="1"/>
          </p:cNvSpPr>
          <p:nvPr>
            <p:ph type="ftr" idx="11"/>
          </p:nvPr>
        </p:nvSpPr>
        <p:spPr>
          <a:xfrm>
            <a:off x="4038075" y="635635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1793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680" y="365129"/>
            <a:ext cx="1051423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683" y="1681163"/>
            <a:ext cx="515711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683" y="2505075"/>
            <a:ext cx="515711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1403" y="1681163"/>
            <a:ext cx="5182513"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1403" y="2505075"/>
            <a:ext cx="5182513"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091" y="6356359"/>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23-Oct-23</a:t>
            </a:fld>
            <a:endParaRPr lang="en-US"/>
          </a:p>
        </p:txBody>
      </p:sp>
      <p:sp>
        <p:nvSpPr>
          <p:cNvPr id="47" name="Google Shape;47;p11"/>
          <p:cNvSpPr txBox="1">
            <a:spLocks noGrp="1"/>
          </p:cNvSpPr>
          <p:nvPr>
            <p:ph type="ftr" idx="11"/>
          </p:nvPr>
        </p:nvSpPr>
        <p:spPr>
          <a:xfrm>
            <a:off x="4038075" y="6356359"/>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09479" y="6356359"/>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3" y="18651"/>
            <a:ext cx="12190412" cy="6820698"/>
          </a:xfrm>
          <a:prstGeom prst="rect">
            <a:avLst/>
          </a:prstGeom>
          <a:noFill/>
          <a:ln>
            <a:noFill/>
          </a:ln>
        </p:spPr>
      </p:pic>
      <p:sp>
        <p:nvSpPr>
          <p:cNvPr id="11" name="Oval 10">
            <a:extLst>
              <a:ext uri="{FF2B5EF4-FFF2-40B4-BE49-F238E27FC236}">
                <a16:creationId xmlns="" xmlns:a16="http://schemas.microsoft.com/office/drawing/2014/main" id="{48CAB18A-EEAF-4CC3-B014-6871ADE81452}"/>
              </a:ext>
            </a:extLst>
          </p:cNvPr>
          <p:cNvSpPr/>
          <p:nvPr userDrawn="1"/>
        </p:nvSpPr>
        <p:spPr>
          <a:xfrm>
            <a:off x="10714266" y="29035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786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0" y="-90897"/>
            <a:ext cx="12612047"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037" y="1930595"/>
            <a:ext cx="851910"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27155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4"/>
            <a:ext cx="12183293" cy="6853994"/>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BDD0EC9-AAF6-4028-9E61-DCAAC850977B}"/>
              </a:ext>
            </a:extLst>
          </p:cNvPr>
          <p:cNvPicPr>
            <a:picLocks noChangeAspect="1"/>
          </p:cNvPicPr>
          <p:nvPr userDrawn="1"/>
        </p:nvPicPr>
        <p:blipFill>
          <a:blip r:embed="rId2"/>
          <a:stretch>
            <a:fillRect/>
          </a:stretch>
        </p:blipFill>
        <p:spPr>
          <a:xfrm>
            <a:off x="3" y="4"/>
            <a:ext cx="12190412" cy="6863803"/>
          </a:xfrm>
          <a:prstGeom prst="rect">
            <a:avLst/>
          </a:prstGeom>
        </p:spPr>
      </p:pic>
      <p:sp>
        <p:nvSpPr>
          <p:cNvPr id="2" name="Title 1">
            <a:extLst>
              <a:ext uri="{FF2B5EF4-FFF2-40B4-BE49-F238E27FC236}">
                <a16:creationId xmlns="" xmlns:a16="http://schemas.microsoft.com/office/drawing/2014/main" id="{23406D12-DD67-40A6-97ED-B7D5D44607AE}"/>
              </a:ext>
            </a:extLst>
          </p:cNvPr>
          <p:cNvSpPr>
            <a:spLocks noGrp="1"/>
          </p:cNvSpPr>
          <p:nvPr>
            <p:ph type="title"/>
          </p:nvPr>
        </p:nvSpPr>
        <p:spPr>
          <a:xfrm>
            <a:off x="831761" y="1709781"/>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CBBF0A-4F4C-440C-AEB2-3BB590C3D7D1}"/>
              </a:ext>
            </a:extLst>
          </p:cNvPr>
          <p:cNvSpPr>
            <a:spLocks noGrp="1"/>
          </p:cNvSpPr>
          <p:nvPr>
            <p:ph type="body" idx="1"/>
          </p:nvPr>
        </p:nvSpPr>
        <p:spPr>
          <a:xfrm>
            <a:off x="831761" y="4589506"/>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96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 y="2004"/>
            <a:ext cx="12183293"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23-Oct-23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71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108" y="6356393"/>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075" y="6356393"/>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09479" y="6356393"/>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0727992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09" r:id="rId6"/>
    <p:sldLayoutId id="2147483711" r:id="rId7"/>
    <p:sldLayoutId id="2147483713" r:id="rId8"/>
    <p:sldLayoutId id="2147483715" r:id="rId9"/>
    <p:sldLayoutId id="214748372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115"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115"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115" y="6356403"/>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23-Oct-23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075" y="6356403"/>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09479" y="6356403"/>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565746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9.gif"/><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7.gif"/><Relationship Id="rId5" Type="http://schemas.openxmlformats.org/officeDocument/2006/relationships/image" Target="../media/image12.png"/><Relationship Id="rId10" Type="http://schemas.openxmlformats.org/officeDocument/2006/relationships/image" Target="../media/image16.gif"/><Relationship Id="rId4" Type="http://schemas.openxmlformats.org/officeDocument/2006/relationships/image" Target="../media/image11.png"/><Relationship Id="rId9" Type="http://schemas.openxmlformats.org/officeDocument/2006/relationships/image" Target="../media/image15.gif"/></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9.gif"/><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7.gif"/><Relationship Id="rId5" Type="http://schemas.openxmlformats.org/officeDocument/2006/relationships/image" Target="../media/image21.png"/><Relationship Id="rId10" Type="http://schemas.openxmlformats.org/officeDocument/2006/relationships/image" Target="../media/image16.gif"/><Relationship Id="rId4" Type="http://schemas.openxmlformats.org/officeDocument/2006/relationships/image" Target="../media/image20.png"/><Relationship Id="rId9" Type="http://schemas.openxmlformats.org/officeDocument/2006/relationships/image" Target="../media/image15.gif"/></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9.gif"/><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18.gif"/><Relationship Id="rId2" Type="http://schemas.openxmlformats.org/officeDocument/2006/relationships/audio" Target="../media/audio1.wav"/><Relationship Id="rId16" Type="http://schemas.openxmlformats.org/officeDocument/2006/relationships/audio" Target="NUL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7.gif"/><Relationship Id="rId5" Type="http://schemas.openxmlformats.org/officeDocument/2006/relationships/image" Target="../media/image23.png"/><Relationship Id="rId10" Type="http://schemas.openxmlformats.org/officeDocument/2006/relationships/image" Target="../media/image16.gif"/><Relationship Id="rId4" Type="http://schemas.openxmlformats.org/officeDocument/2006/relationships/image" Target="../media/image22.png"/><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DA144B1-BC48-4FB5-81A0-5EEE0F41D92F}"/>
              </a:ext>
            </a:extLst>
          </p:cNvPr>
          <p:cNvSpPr/>
          <p:nvPr/>
        </p:nvSpPr>
        <p:spPr>
          <a:xfrm>
            <a:off x="1463198" y="1839169"/>
            <a:ext cx="9336210" cy="2492605"/>
          </a:xfrm>
          <a:prstGeom prst="rect">
            <a:avLst/>
          </a:prstGeom>
        </p:spPr>
        <p:txBody>
          <a:bodyPr wrap="none">
            <a:spAutoFit/>
          </a:bodyPr>
          <a:lstStyle/>
          <a:p>
            <a:pPr algn="ctr" defTabSz="914286">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8</a:t>
            </a:r>
            <a:endParaRPr lang="en-US" sz="5199" dirty="0">
              <a:solidFill>
                <a:srgbClr val="002060"/>
              </a:solidFill>
              <a:latin typeface="UTM Avo" panose="02040603050506020204" pitchFamily="18" charset="0"/>
              <a:cs typeface="Arial" panose="020B0604020202020204" pitchFamily="34" charset="0"/>
            </a:endParaRP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Bài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đọc</a:t>
            </a:r>
            <a:r>
              <a:rPr lang="en-US" sz="5199" b="1" dirty="0">
                <a:solidFill>
                  <a:srgbClr val="FF0000"/>
                </a:solidFill>
                <a:latin typeface="UTM Avo" panose="02040603050506020204" pitchFamily="18" charset="0"/>
                <a:cs typeface="Arial" panose="020B0604020202020204" pitchFamily="34" charset="0"/>
              </a:rPr>
              <a:t> 2: </a:t>
            </a:r>
            <a:r>
              <a:rPr lang="en-US" sz="5199" b="1" dirty="0" err="1">
                <a:solidFill>
                  <a:srgbClr val="FF0000"/>
                </a:solidFill>
                <a:latin typeface="UTM Avo" panose="02040603050506020204" pitchFamily="18" charset="0"/>
                <a:cs typeface="Arial" panose="020B0604020202020204" pitchFamily="34" charset="0"/>
              </a:rPr>
              <a:t>Những</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cây</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sen</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đá</a:t>
            </a:r>
            <a:endParaRPr lang="en-US" sz="5199"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 xmlns:a16="http://schemas.microsoft.com/office/drawing/2014/main" id="{508EF6DA-C8F1-435A-8108-A2019195E96B}"/>
              </a:ext>
            </a:extLst>
          </p:cNvPr>
          <p:cNvSpPr/>
          <p:nvPr/>
        </p:nvSpPr>
        <p:spPr>
          <a:xfrm>
            <a:off x="9466045" y="100378"/>
            <a:ext cx="2798138"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 xmlns:a16="http://schemas.microsoft.com/office/drawing/2014/main" id="{3FE75980-B8E4-42A9-95B4-7B4E5FA54707}"/>
              </a:ext>
            </a:extLst>
          </p:cNvPr>
          <p:cNvSpPr/>
          <p:nvPr/>
        </p:nvSpPr>
        <p:spPr>
          <a:xfrm>
            <a:off x="11047939" y="685071"/>
            <a:ext cx="971741"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75013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0000000我图PPT\00001PNG素材\儿童卡通\1124.png">
            <a:extLst>
              <a:ext uri="{FF2B5EF4-FFF2-40B4-BE49-F238E27FC236}">
                <a16:creationId xmlns="" xmlns:a16="http://schemas.microsoft.com/office/drawing/2014/main" id="{7AAF04F6-5696-4210-8C17-354B3CDFB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8" y="2150046"/>
            <a:ext cx="3133387" cy="47079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614249F1-F075-4BD9-A20D-7D09F6A79962}"/>
              </a:ext>
            </a:extLst>
          </p:cNvPr>
          <p:cNvSpPr/>
          <p:nvPr/>
        </p:nvSpPr>
        <p:spPr>
          <a:xfrm>
            <a:off x="-127007" y="1134399"/>
            <a:ext cx="4263826" cy="1015651"/>
          </a:xfrm>
          <a:prstGeom prst="rect">
            <a:avLst/>
          </a:prstGeom>
          <a:noFill/>
        </p:spPr>
        <p:txBody>
          <a:bodyPr wrap="square" lIns="91428" tIns="45714" rIns="91428" bIns="4571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309"/>
            <a:r>
              <a:rPr lang="vi-VN" sz="6000" b="1" spc="50" dirty="0">
                <a:ln w="11430"/>
                <a:solidFill>
                  <a:srgbClr val="4472C4"/>
                </a:solidFill>
                <a:effectLst>
                  <a:outerShdw blurRad="76200" dist="50800" dir="5400000" algn="tl" rotWithShape="0">
                    <a:srgbClr val="000000">
                      <a:alpha val="65000"/>
                    </a:srgbClr>
                  </a:outerShdw>
                </a:effectLst>
                <a:latin typeface="+mj-lt"/>
                <a:cs typeface="Times New Roman" pitchFamily="18" charset="0"/>
              </a:rPr>
              <a:t>Chú</a:t>
            </a:r>
            <a:r>
              <a:rPr lang="en-US" sz="6000" b="1" spc="50" dirty="0">
                <a:ln w="11430"/>
                <a:solidFill>
                  <a:srgbClr val="4472C4"/>
                </a:solidFill>
                <a:effectLst>
                  <a:outerShdw blurRad="76200" dist="50800" dir="5400000" algn="tl" rotWithShape="0">
                    <a:srgbClr val="000000">
                      <a:alpha val="65000"/>
                    </a:srgbClr>
                  </a:outerShdw>
                </a:effectLst>
                <a:cs typeface="Times New Roman" pitchFamily="18" charset="0"/>
              </a:rPr>
              <a:t> </a:t>
            </a:r>
            <a:r>
              <a:rPr lang="vi-VN" sz="6000" b="1" spc="50" dirty="0">
                <a:ln w="11430"/>
                <a:solidFill>
                  <a:srgbClr val="4472C4"/>
                </a:solidFill>
                <a:effectLst>
                  <a:outerShdw blurRad="76200" dist="50800" dir="5400000" algn="tl" rotWithShape="0">
                    <a:srgbClr val="000000">
                      <a:alpha val="65000"/>
                    </a:srgbClr>
                  </a:outerShdw>
                </a:effectLst>
                <a:latin typeface="+mj-lt"/>
                <a:cs typeface="Times New Roman" pitchFamily="18" charset="0"/>
              </a:rPr>
              <a:t>thích</a:t>
            </a:r>
            <a:r>
              <a:rPr lang="en-US" sz="6000" b="1" spc="50" dirty="0">
                <a:ln w="11430"/>
                <a:solidFill>
                  <a:srgbClr val="4472C4"/>
                </a:solidFill>
                <a:effectLst>
                  <a:outerShdw blurRad="76200" dist="50800" dir="5400000" algn="tl" rotWithShape="0">
                    <a:srgbClr val="000000">
                      <a:alpha val="65000"/>
                    </a:srgbClr>
                  </a:outerShdw>
                </a:effectLst>
                <a:cs typeface="Times New Roman" pitchFamily="18" charset="0"/>
              </a:rPr>
              <a:t> </a:t>
            </a:r>
          </a:p>
        </p:txBody>
      </p:sp>
      <p:sp>
        <p:nvSpPr>
          <p:cNvPr id="9" name="Oval 8">
            <a:extLst>
              <a:ext uri="{FF2B5EF4-FFF2-40B4-BE49-F238E27FC236}">
                <a16:creationId xmlns="" xmlns:a16="http://schemas.microsoft.com/office/drawing/2014/main" id="{3C3376B3-7863-40D2-89D3-51E529D75339}"/>
              </a:ext>
            </a:extLst>
          </p:cNvPr>
          <p:cNvSpPr/>
          <p:nvPr/>
        </p:nvSpPr>
        <p:spPr>
          <a:xfrm>
            <a:off x="10173618" y="3153104"/>
            <a:ext cx="924546" cy="461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AutoShape 2" descr="Chú cần vụ là người thực hiện nhiệm vụ gì ? Đọc truyện Chiế">
            <a:extLst>
              <a:ext uri="{FF2B5EF4-FFF2-40B4-BE49-F238E27FC236}">
                <a16:creationId xmlns="" xmlns:a16="http://schemas.microsoft.com/office/drawing/2014/main" id="{77F2C79A-8F16-4D25-AA99-FF3F4E52D3EE}"/>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Rectangle 12"/>
          <p:cNvSpPr/>
          <p:nvPr/>
        </p:nvSpPr>
        <p:spPr>
          <a:xfrm>
            <a:off x="4257385" y="1118663"/>
            <a:ext cx="4458493" cy="1754326"/>
          </a:xfrm>
          <a:prstGeom prst="rect">
            <a:avLst/>
          </a:prstGeom>
        </p:spPr>
        <p:txBody>
          <a:bodyPr wrap="square">
            <a:spAutoFit/>
          </a:bodyPr>
          <a:lstStyle/>
          <a:p>
            <a:r>
              <a:rPr lang="vi-VN" sz="3600" b="1" i="1" dirty="0">
                <a:solidFill>
                  <a:srgbClr val="FF0000"/>
                </a:solidFill>
                <a:latin typeface="+mj-lt"/>
                <a:cs typeface="Times New Roman" pitchFamily="18" charset="0"/>
              </a:rPr>
              <a:t>Háo hức: </a:t>
            </a:r>
            <a:r>
              <a:rPr lang="vi-VN" sz="3600" dirty="0">
                <a:solidFill>
                  <a:prstClr val="black"/>
                </a:solidFill>
                <a:latin typeface="+mj-lt"/>
                <a:cs typeface="Times New Roman" pitchFamily="18" charset="0"/>
              </a:rPr>
              <a:t>rất vui và mong muốn điều tốt đẹp đến ngay.</a:t>
            </a:r>
          </a:p>
        </p:txBody>
      </p:sp>
      <p:sp>
        <p:nvSpPr>
          <p:cNvPr id="14" name="Rectangle 13"/>
          <p:cNvSpPr/>
          <p:nvPr/>
        </p:nvSpPr>
        <p:spPr>
          <a:xfrm>
            <a:off x="4257381" y="4119178"/>
            <a:ext cx="4876798" cy="1754326"/>
          </a:xfrm>
          <a:prstGeom prst="rect">
            <a:avLst/>
          </a:prstGeom>
        </p:spPr>
        <p:txBody>
          <a:bodyPr wrap="square">
            <a:spAutoFit/>
          </a:bodyPr>
          <a:lstStyle/>
          <a:p>
            <a:r>
              <a:rPr lang="vi-VN" sz="3600" b="1" i="1" dirty="0">
                <a:solidFill>
                  <a:srgbClr val="FF0000"/>
                </a:solidFill>
                <a:latin typeface="+mj-lt"/>
                <a:cs typeface="Times New Roman" pitchFamily="18" charset="0"/>
              </a:rPr>
              <a:t>Trầm trồ: </a:t>
            </a:r>
            <a:r>
              <a:rPr lang="vi-VN" sz="3600" dirty="0">
                <a:solidFill>
                  <a:prstClr val="black"/>
                </a:solidFill>
                <a:latin typeface="+mj-lt"/>
                <a:cs typeface="Times New Roman" pitchFamily="18" charset="0"/>
              </a:rPr>
              <a:t>nói lời khen ngợi với vẻ ngạc nhiên, thán phục.</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3580" t="8277" r="29797" b="25432"/>
          <a:stretch/>
        </p:blipFill>
        <p:spPr>
          <a:xfrm>
            <a:off x="8648358" y="1118663"/>
            <a:ext cx="3238842" cy="2375992"/>
          </a:xfrm>
          <a:prstGeom prst="rect">
            <a:avLst/>
          </a:prstGeom>
        </p:spPr>
      </p:pic>
    </p:spTree>
    <p:extLst>
      <p:ext uri="{BB962C8B-B14F-4D97-AF65-F5344CB8AC3E}">
        <p14:creationId xmlns:p14="http://schemas.microsoft.com/office/powerpoint/2010/main" val="3633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1+#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1+#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0-#ppt_w/2"/>
                                          </p:val>
                                        </p:tav>
                                        <p:tav tm="100000">
                                          <p:val>
                                            <p:strVal val="#ppt_x"/>
                                          </p:val>
                                        </p:tav>
                                      </p:tavLst>
                                    </p:anim>
                                    <p:anim calcmode="lin" valueType="num">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0AF6A02-1082-4239-8F62-4F2C730EEB9E}"/>
              </a:ext>
            </a:extLst>
          </p:cNvPr>
          <p:cNvPicPr>
            <a:picLocks noChangeAspect="1"/>
          </p:cNvPicPr>
          <p:nvPr/>
        </p:nvPicPr>
        <p:blipFill>
          <a:blip r:embed="rId2"/>
          <a:stretch>
            <a:fillRect/>
          </a:stretch>
        </p:blipFill>
        <p:spPr>
          <a:xfrm>
            <a:off x="3023420" y="1202744"/>
            <a:ext cx="6005056" cy="4776057"/>
          </a:xfrm>
          <a:prstGeom prst="rect">
            <a:avLst/>
          </a:prstGeom>
        </p:spPr>
      </p:pic>
      <p:sp>
        <p:nvSpPr>
          <p:cNvPr id="10" name="Rectangle 9">
            <a:extLst>
              <a:ext uri="{FF2B5EF4-FFF2-40B4-BE49-F238E27FC236}">
                <a16:creationId xmlns="" xmlns:a16="http://schemas.microsoft.com/office/drawing/2014/main" id="{1B31CC8B-ABEF-4847-94C3-C9CE9426FE77}"/>
              </a:ext>
            </a:extLst>
          </p:cNvPr>
          <p:cNvSpPr/>
          <p:nvPr/>
        </p:nvSpPr>
        <p:spPr>
          <a:xfrm>
            <a:off x="4069648" y="3256590"/>
            <a:ext cx="4051118" cy="861774"/>
          </a:xfrm>
          <a:prstGeom prst="rect">
            <a:avLst/>
          </a:prstGeom>
          <a:noFill/>
        </p:spPr>
        <p:txBody>
          <a:bodyPr wrap="square" lIns="91440" tIns="45720" rIns="91440" bIns="45720">
            <a:spAutoFit/>
          </a:bodyPr>
          <a:lstStyle/>
          <a:p>
            <a:pPr algn="ctr"/>
            <a:r>
              <a:rPr lang="vi-VN"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Đọc</a:t>
            </a:r>
            <a:r>
              <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 </a:t>
            </a:r>
            <a:r>
              <a:rPr lang="vi-VN"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hiểu</a:t>
            </a:r>
            <a:endParaRPr 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1" name="55">
            <a:extLst>
              <a:ext uri="{FF2B5EF4-FFF2-40B4-BE49-F238E27FC236}">
                <a16:creationId xmlns="" xmlns:a16="http://schemas.microsoft.com/office/drawing/2014/main"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3373375"/>
            <a:ext cx="3549247" cy="3312889"/>
          </a:xfrm>
          <a:prstGeom prst="rect">
            <a:avLst/>
          </a:prstGeom>
        </p:spPr>
      </p:pic>
      <p:pic>
        <p:nvPicPr>
          <p:cNvPr id="12" name="54">
            <a:extLst>
              <a:ext uri="{FF2B5EF4-FFF2-40B4-BE49-F238E27FC236}">
                <a16:creationId xmlns="" xmlns:a16="http://schemas.microsoft.com/office/drawing/2014/main"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76" y="3592471"/>
            <a:ext cx="3592090" cy="3265537"/>
          </a:xfrm>
          <a:prstGeom prst="rect">
            <a:avLst/>
          </a:prstGeom>
        </p:spPr>
      </p:pic>
      <p:pic>
        <p:nvPicPr>
          <p:cNvPr id="13" name="42">
            <a:extLst>
              <a:ext uri="{FF2B5EF4-FFF2-40B4-BE49-F238E27FC236}">
                <a16:creationId xmlns="" xmlns:a16="http://schemas.microsoft.com/office/drawing/2014/main" id="{5EE46816-CEE4-4965-A34F-88072896694E}"/>
              </a:ext>
            </a:extLst>
          </p:cNvPr>
          <p:cNvPicPr>
            <a:picLocks noChangeAspect="1"/>
          </p:cNvPicPr>
          <p:nvPr/>
        </p:nvPicPr>
        <p:blipFill>
          <a:blip r:embed="rId5"/>
          <a:stretch>
            <a:fillRect/>
          </a:stretch>
        </p:blipFill>
        <p:spPr>
          <a:xfrm>
            <a:off x="2495746" y="171744"/>
            <a:ext cx="2177862" cy="3291654"/>
          </a:xfrm>
          <a:prstGeom prst="rect">
            <a:avLst/>
          </a:prstGeom>
        </p:spPr>
      </p:pic>
    </p:spTree>
    <p:extLst>
      <p:ext uri="{BB962C8B-B14F-4D97-AF65-F5344CB8AC3E}">
        <p14:creationId xmlns:p14="http://schemas.microsoft.com/office/powerpoint/2010/main" val="3213492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409" y="882106"/>
            <a:ext cx="10286999" cy="1200329"/>
          </a:xfrm>
          <a:prstGeom prst="rect">
            <a:avLst/>
          </a:prstGeom>
        </p:spPr>
        <p:txBody>
          <a:bodyPr wrap="square">
            <a:spAutoFit/>
          </a:bodyPr>
          <a:lstStyle/>
          <a:p>
            <a:r>
              <a:rPr lang="en-US" sz="3600" dirty="0">
                <a:solidFill>
                  <a:srgbClr val="0000FF"/>
                </a:solidFill>
                <a:cs typeface="Times New Roman" pitchFamily="18" charset="0"/>
              </a:rPr>
              <a:t>1. </a:t>
            </a:r>
            <a:r>
              <a:rPr lang="vi-VN" sz="3600" dirty="0">
                <a:solidFill>
                  <a:srgbClr val="0000FF"/>
                </a:solidFill>
                <a:cs typeface="Times New Roman" pitchFamily="18" charset="0"/>
              </a:rPr>
              <a:t>Thầy giáo mang chậu </a:t>
            </a:r>
            <a:r>
              <a:rPr lang="en-US" sz="3600" dirty="0" err="1">
                <a:solidFill>
                  <a:srgbClr val="0000FF"/>
                </a:solidFill>
                <a:cs typeface="Times New Roman" pitchFamily="18" charset="0"/>
              </a:rPr>
              <a:t>sen</a:t>
            </a:r>
            <a:r>
              <a:rPr lang="vi-VN" sz="3600" dirty="0">
                <a:solidFill>
                  <a:srgbClr val="0000FF"/>
                </a:solidFill>
                <a:cs typeface="Times New Roman" pitchFamily="18" charset="0"/>
              </a:rPr>
              <a:t> đá đến lớp để làm gì?</a:t>
            </a:r>
          </a:p>
        </p:txBody>
      </p:sp>
      <p:sp>
        <p:nvSpPr>
          <p:cNvPr id="3" name="Rectangle 2"/>
          <p:cNvSpPr/>
          <p:nvPr/>
        </p:nvSpPr>
        <p:spPr>
          <a:xfrm>
            <a:off x="5714210" y="2151731"/>
            <a:ext cx="5867400" cy="2062103"/>
          </a:xfrm>
          <a:prstGeom prst="rect">
            <a:avLst/>
          </a:prstGeom>
        </p:spPr>
        <p:txBody>
          <a:bodyPr wrap="square">
            <a:spAutoFit/>
          </a:bodyPr>
          <a:lstStyle/>
          <a:p>
            <a:pPr algn="just"/>
            <a:r>
              <a:rPr lang="en-US" sz="3200">
                <a:cs typeface="Times New Roman" pitchFamily="18" charset="0"/>
              </a:rPr>
              <a:t>- </a:t>
            </a:r>
            <a:r>
              <a:rPr lang="vi-VN" sz="3200">
                <a:cs typeface="Times New Roman" pitchFamily="18" charset="0"/>
              </a:rPr>
              <a:t>Thầy </a:t>
            </a:r>
            <a:r>
              <a:rPr lang="vi-VN" sz="3200" dirty="0">
                <a:cs typeface="Times New Roman" pitchFamily="18" charset="0"/>
              </a:rPr>
              <a:t>giáo mang chậu sen đá đến lớp để mỗi tuần tặng một cây cho bạn học sinh đạt kết quả cao nhất trong tuần.</a:t>
            </a:r>
            <a:endParaRPr lang="en-US" sz="3200" dirty="0">
              <a:cs typeface="Times New Roman" pitchFamily="18"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8589" t="2285"/>
          <a:stretch/>
        </p:blipFill>
        <p:spPr>
          <a:xfrm>
            <a:off x="608806" y="2101477"/>
            <a:ext cx="5015302" cy="3701143"/>
          </a:xfrm>
          <a:prstGeom prst="round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5" y="558421"/>
            <a:ext cx="1524006" cy="1524006"/>
          </a:xfrm>
          <a:prstGeom prst="rect">
            <a:avLst/>
          </a:prstGeom>
        </p:spPr>
      </p:pic>
    </p:spTree>
    <p:extLst>
      <p:ext uri="{BB962C8B-B14F-4D97-AF65-F5344CB8AC3E}">
        <p14:creationId xmlns:p14="http://schemas.microsoft.com/office/powerpoint/2010/main" val="174260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501" y="396742"/>
            <a:ext cx="10848408" cy="1200329"/>
          </a:xfrm>
          <a:prstGeom prst="rect">
            <a:avLst/>
          </a:prstGeom>
        </p:spPr>
        <p:txBody>
          <a:bodyPr wrap="square">
            <a:spAutoFit/>
          </a:bodyPr>
          <a:lstStyle/>
          <a:p>
            <a:r>
              <a:rPr lang="en-US" sz="3600" dirty="0">
                <a:solidFill>
                  <a:srgbClr val="0000FF"/>
                </a:solidFill>
                <a:cs typeface="Times New Roman" pitchFamily="18" charset="0"/>
              </a:rPr>
              <a:t>2. </a:t>
            </a:r>
            <a:r>
              <a:rPr lang="vi-VN" sz="3600" dirty="0">
                <a:solidFill>
                  <a:srgbClr val="0000FF"/>
                </a:solidFill>
                <a:cs typeface="Times New Roman" pitchFamily="18" charset="0"/>
              </a:rPr>
              <a:t>Các bạn học sinh làm gì để được thầy giáo tặng cây.</a:t>
            </a:r>
          </a:p>
        </p:txBody>
      </p:sp>
      <p:sp>
        <p:nvSpPr>
          <p:cNvPr id="3" name="Rectangle 2"/>
          <p:cNvSpPr/>
          <p:nvPr/>
        </p:nvSpPr>
        <p:spPr>
          <a:xfrm>
            <a:off x="5409406" y="1685983"/>
            <a:ext cx="6292264" cy="1569660"/>
          </a:xfrm>
          <a:prstGeom prst="rect">
            <a:avLst/>
          </a:prstGeom>
        </p:spPr>
        <p:txBody>
          <a:bodyPr wrap="square">
            <a:spAutoFit/>
          </a:bodyPr>
          <a:lstStyle/>
          <a:p>
            <a:pPr algn="just"/>
            <a:r>
              <a:rPr lang="en-US" sz="3200">
                <a:cs typeface="Times New Roman" pitchFamily="18" charset="0"/>
              </a:rPr>
              <a:t>- Các </a:t>
            </a:r>
            <a:r>
              <a:rPr lang="en-US" sz="3200" dirty="0" err="1">
                <a:cs typeface="Times New Roman" pitchFamily="18" charset="0"/>
              </a:rPr>
              <a:t>bạn</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sinh</a:t>
            </a:r>
            <a:r>
              <a:rPr lang="en-US" sz="3200" dirty="0">
                <a:cs typeface="Times New Roman" pitchFamily="18" charset="0"/>
              </a:rPr>
              <a:t> </a:t>
            </a:r>
            <a:r>
              <a:rPr lang="en-US" sz="3200" dirty="0" err="1">
                <a:cs typeface="Times New Roman" pitchFamily="18" charset="0"/>
              </a:rPr>
              <a:t>ai</a:t>
            </a:r>
            <a:r>
              <a:rPr lang="en-US" sz="3200" dirty="0">
                <a:cs typeface="Times New Roman" pitchFamily="18" charset="0"/>
              </a:rPr>
              <a:t> </a:t>
            </a:r>
            <a:r>
              <a:rPr lang="en-US" sz="3200" dirty="0" err="1">
                <a:cs typeface="Times New Roman" pitchFamily="18" charset="0"/>
              </a:rPr>
              <a:t>cũng</a:t>
            </a:r>
            <a:r>
              <a:rPr lang="en-US" sz="3200" dirty="0">
                <a:cs typeface="Times New Roman" pitchFamily="18" charset="0"/>
              </a:rPr>
              <a:t> </a:t>
            </a:r>
            <a:r>
              <a:rPr lang="en-US" sz="3200" dirty="0" err="1">
                <a:cs typeface="Times New Roman" pitchFamily="18" charset="0"/>
              </a:rPr>
              <a:t>cố</a:t>
            </a:r>
            <a:r>
              <a:rPr lang="en-US" sz="3200" dirty="0">
                <a:cs typeface="Times New Roman" pitchFamily="18" charset="0"/>
              </a:rPr>
              <a:t> </a:t>
            </a:r>
            <a:r>
              <a:rPr lang="en-US" sz="3200" dirty="0" err="1">
                <a:cs typeface="Times New Roman" pitchFamily="18" charset="0"/>
              </a:rPr>
              <a:t>gắng</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để</a:t>
            </a:r>
            <a:r>
              <a:rPr lang="en-US" sz="3200" dirty="0">
                <a:cs typeface="Times New Roman" pitchFamily="18" charset="0"/>
              </a:rPr>
              <a:t> </a:t>
            </a:r>
            <a:r>
              <a:rPr lang="en-US" sz="3200" dirty="0" err="1">
                <a:cs typeface="Times New Roman" pitchFamily="18" charset="0"/>
              </a:rPr>
              <a:t>được</a:t>
            </a:r>
            <a:r>
              <a:rPr lang="en-US" sz="3200" dirty="0">
                <a:cs typeface="Times New Roman" pitchFamily="18" charset="0"/>
              </a:rPr>
              <a:t> </a:t>
            </a:r>
            <a:r>
              <a:rPr lang="en-US" sz="3200" dirty="0" err="1">
                <a:cs typeface="Times New Roman" pitchFamily="18" charset="0"/>
              </a:rPr>
              <a:t>nhận</a:t>
            </a:r>
            <a:r>
              <a:rPr lang="en-US" sz="3200" dirty="0">
                <a:cs typeface="Times New Roman" pitchFamily="18" charset="0"/>
              </a:rPr>
              <a:t> </a:t>
            </a:r>
            <a:r>
              <a:rPr lang="en-US" sz="3200" dirty="0" err="1">
                <a:cs typeface="Times New Roman" pitchFamily="18" charset="0"/>
              </a:rPr>
              <a:t>phần</a:t>
            </a:r>
            <a:r>
              <a:rPr lang="en-US" sz="3200" dirty="0">
                <a:cs typeface="Times New Roman" pitchFamily="18" charset="0"/>
              </a:rPr>
              <a:t> </a:t>
            </a:r>
            <a:r>
              <a:rPr lang="en-US" sz="3200" dirty="0" err="1">
                <a:cs typeface="Times New Roman" pitchFamily="18" charset="0"/>
              </a:rPr>
              <a:t>thưởng</a:t>
            </a:r>
            <a:r>
              <a:rPr lang="en-US" sz="3200" dirty="0">
                <a:cs typeface="Times New Roman" pitchFamily="18" charset="0"/>
              </a:rPr>
              <a:t> </a:t>
            </a:r>
            <a:r>
              <a:rPr lang="en-US" sz="3200" err="1">
                <a:cs typeface="Times New Roman" pitchFamily="18" charset="0"/>
              </a:rPr>
              <a:t>của</a:t>
            </a:r>
            <a:r>
              <a:rPr lang="en-US" sz="3200">
                <a:cs typeface="Times New Roman" pitchFamily="18" charset="0"/>
              </a:rPr>
              <a:t> thầy.</a:t>
            </a:r>
            <a:endParaRPr lang="vi-VN" sz="3200" dirty="0">
              <a:cs typeface="Times New Roman" pitchFamily="18" charset="0"/>
            </a:endParaRPr>
          </a:p>
        </p:txBody>
      </p:sp>
      <p:sp>
        <p:nvSpPr>
          <p:cNvPr id="4" name="Rectangle 3"/>
          <p:cNvSpPr/>
          <p:nvPr/>
        </p:nvSpPr>
        <p:spPr>
          <a:xfrm>
            <a:off x="1378499" y="3895137"/>
            <a:ext cx="10584107" cy="1200329"/>
          </a:xfrm>
          <a:prstGeom prst="rect">
            <a:avLst/>
          </a:prstGeom>
        </p:spPr>
        <p:txBody>
          <a:bodyPr wrap="square">
            <a:spAutoFit/>
          </a:bodyPr>
          <a:lstStyle/>
          <a:p>
            <a:r>
              <a:rPr lang="en-US" sz="3600" dirty="0">
                <a:solidFill>
                  <a:srgbClr val="0000FF"/>
                </a:solidFill>
                <a:cs typeface="Times New Roman" pitchFamily="18" charset="0"/>
              </a:rPr>
              <a:t>3. </a:t>
            </a:r>
            <a:r>
              <a:rPr lang="en-US" sz="3600" dirty="0" err="1">
                <a:solidFill>
                  <a:srgbClr val="0000FF"/>
                </a:solidFill>
                <a:cs typeface="Times New Roman" pitchFamily="18" charset="0"/>
              </a:rPr>
              <a:t>Việt</a:t>
            </a:r>
            <a:r>
              <a:rPr lang="en-US" sz="3600" dirty="0">
                <a:solidFill>
                  <a:srgbClr val="0000FF"/>
                </a:solidFill>
                <a:cs typeface="Times New Roman" pitchFamily="18" charset="0"/>
              </a:rPr>
              <a:t> </a:t>
            </a:r>
            <a:r>
              <a:rPr lang="en-US" sz="3600" dirty="0" err="1">
                <a:solidFill>
                  <a:srgbClr val="0000FF"/>
                </a:solidFill>
                <a:cs typeface="Times New Roman" pitchFamily="18" charset="0"/>
              </a:rPr>
              <a:t>cảm</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thấy</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thế</a:t>
            </a:r>
            <a:r>
              <a:rPr lang="en-US" sz="3600" dirty="0">
                <a:solidFill>
                  <a:srgbClr val="0000FF"/>
                </a:solidFill>
                <a:cs typeface="Times New Roman" pitchFamily="18" charset="0"/>
              </a:rPr>
              <a:t> </a:t>
            </a:r>
            <a:r>
              <a:rPr lang="en-US" sz="3600" dirty="0" err="1">
                <a:solidFill>
                  <a:srgbClr val="0000FF"/>
                </a:solidFill>
                <a:cs typeface="Times New Roman" pitchFamily="18" charset="0"/>
              </a:rPr>
              <a:t>nào</a:t>
            </a:r>
            <a:r>
              <a:rPr lang="en-US" sz="3600" dirty="0">
                <a:solidFill>
                  <a:srgbClr val="0000FF"/>
                </a:solidFill>
                <a:cs typeface="Times New Roman" pitchFamily="18" charset="0"/>
              </a:rPr>
              <a:t> </a:t>
            </a:r>
            <a:r>
              <a:rPr lang="en-US" sz="3600" dirty="0" err="1">
                <a:solidFill>
                  <a:srgbClr val="0000FF"/>
                </a:solidFill>
                <a:cs typeface="Times New Roman" pitchFamily="18" charset="0"/>
              </a:rPr>
              <a:t>khi</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được</a:t>
            </a:r>
            <a:r>
              <a:rPr lang="en-US" sz="3600" dirty="0">
                <a:solidFill>
                  <a:srgbClr val="0000FF"/>
                </a:solidFill>
                <a:cs typeface="Times New Roman" pitchFamily="18" charset="0"/>
              </a:rPr>
              <a:t> </a:t>
            </a:r>
            <a:r>
              <a:rPr lang="en-US" sz="3600" dirty="0" err="1">
                <a:solidFill>
                  <a:srgbClr val="0000FF"/>
                </a:solidFill>
                <a:cs typeface="Times New Roman" pitchFamily="18" charset="0"/>
              </a:rPr>
              <a:t>nhận</a:t>
            </a:r>
            <a:r>
              <a:rPr lang="en-US" sz="3600" dirty="0">
                <a:solidFill>
                  <a:srgbClr val="0000FF"/>
                </a:solidFill>
                <a:cs typeface="Times New Roman" pitchFamily="18" charset="0"/>
              </a:rPr>
              <a:t> </a:t>
            </a:r>
            <a:r>
              <a:rPr lang="en-US" sz="3600" dirty="0" err="1">
                <a:solidFill>
                  <a:srgbClr val="0000FF"/>
                </a:solidFill>
                <a:cs typeface="Times New Roman" pitchFamily="18" charset="0"/>
              </a:rPr>
              <a:t>chậu</a:t>
            </a:r>
            <a:r>
              <a:rPr lang="en-US" sz="3600" dirty="0">
                <a:solidFill>
                  <a:srgbClr val="0000FF"/>
                </a:solidFill>
                <a:cs typeface="Times New Roman" pitchFamily="18" charset="0"/>
              </a:rPr>
              <a:t> </a:t>
            </a:r>
            <a:r>
              <a:rPr lang="en-US" sz="3600" dirty="0" err="1">
                <a:solidFill>
                  <a:srgbClr val="0000FF"/>
                </a:solidFill>
                <a:cs typeface="Times New Roman" pitchFamily="18" charset="0"/>
              </a:rPr>
              <a:t>sen</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đá</a:t>
            </a:r>
            <a:r>
              <a:rPr lang="en-US" sz="3600" dirty="0">
                <a:solidFill>
                  <a:srgbClr val="0000FF"/>
                </a:solidFill>
                <a:cs typeface="Times New Roman" pitchFamily="18" charset="0"/>
              </a:rPr>
              <a:t>?</a:t>
            </a:r>
            <a:endParaRPr lang="vi-VN" sz="3600" dirty="0">
              <a:solidFill>
                <a:srgbClr val="0000FF"/>
              </a:solidFill>
              <a:cs typeface="Times New Roman" pitchFamily="18" charset="0"/>
            </a:endParaRPr>
          </a:p>
        </p:txBody>
      </p:sp>
      <p:sp>
        <p:nvSpPr>
          <p:cNvPr id="5" name="Rectangle 4"/>
          <p:cNvSpPr/>
          <p:nvPr/>
        </p:nvSpPr>
        <p:spPr>
          <a:xfrm>
            <a:off x="395892" y="5196339"/>
            <a:ext cx="9448801" cy="1077218"/>
          </a:xfrm>
          <a:prstGeom prst="rect">
            <a:avLst/>
          </a:prstGeom>
        </p:spPr>
        <p:txBody>
          <a:bodyPr wrap="square">
            <a:spAutoFit/>
          </a:bodyPr>
          <a:lstStyle/>
          <a:p>
            <a:r>
              <a:rPr lang="en-US" sz="3200">
                <a:cs typeface="Times New Roman" pitchFamily="18" charset="0"/>
              </a:rPr>
              <a:t>- Việt </a:t>
            </a:r>
            <a:r>
              <a:rPr lang="en-US" sz="3200" dirty="0" err="1">
                <a:cs typeface="Times New Roman" pitchFamily="18" charset="0"/>
              </a:rPr>
              <a:t>cảm</a:t>
            </a:r>
            <a:r>
              <a:rPr lang="en-US" sz="3200" dirty="0">
                <a:cs typeface="Times New Roman" pitchFamily="18" charset="0"/>
              </a:rPr>
              <a:t> </a:t>
            </a:r>
            <a:r>
              <a:rPr lang="en-US" sz="3200" dirty="0" err="1">
                <a:cs typeface="Times New Roman" pitchFamily="18" charset="0"/>
              </a:rPr>
              <a:t>thấy</a:t>
            </a:r>
            <a:r>
              <a:rPr lang="en-US" sz="3200" dirty="0">
                <a:cs typeface="Times New Roman" pitchFamily="18" charset="0"/>
              </a:rPr>
              <a:t> </a:t>
            </a:r>
            <a:r>
              <a:rPr lang="en-US" sz="3200" dirty="0" err="1">
                <a:cs typeface="Times New Roman" pitchFamily="18" charset="0"/>
              </a:rPr>
              <a:t>rất</a:t>
            </a:r>
            <a:r>
              <a:rPr lang="en-US" sz="3200" dirty="0">
                <a:cs typeface="Times New Roman" pitchFamily="18" charset="0"/>
              </a:rPr>
              <a:t> </a:t>
            </a:r>
            <a:r>
              <a:rPr lang="en-US" sz="3200" dirty="0" err="1">
                <a:cs typeface="Times New Roman" pitchFamily="18" charset="0"/>
              </a:rPr>
              <a:t>tự</a:t>
            </a:r>
            <a:r>
              <a:rPr lang="en-US" sz="3200" dirty="0">
                <a:cs typeface="Times New Roman" pitchFamily="18" charset="0"/>
              </a:rPr>
              <a:t> h</a:t>
            </a:r>
            <a:r>
              <a:rPr lang="vi-VN" sz="3200" dirty="0">
                <a:cs typeface="Times New Roman" pitchFamily="18" charset="0"/>
              </a:rPr>
              <a:t>ào</a:t>
            </a:r>
            <a:r>
              <a:rPr lang="en-US" sz="3200" dirty="0">
                <a:cs typeface="Times New Roman" pitchFamily="18" charset="0"/>
              </a:rPr>
              <a:t> </a:t>
            </a:r>
            <a:r>
              <a:rPr lang="en-US" sz="3200" dirty="0" err="1">
                <a:cs typeface="Times New Roman" pitchFamily="18" charset="0"/>
              </a:rPr>
              <a:t>khi</a:t>
            </a:r>
            <a:r>
              <a:rPr lang="en-US" sz="3200" dirty="0">
                <a:cs typeface="Times New Roman" pitchFamily="18" charset="0"/>
              </a:rPr>
              <a:t> </a:t>
            </a:r>
            <a:r>
              <a:rPr lang="en-US" sz="3200" dirty="0" err="1">
                <a:cs typeface="Times New Roman" pitchFamily="18" charset="0"/>
              </a:rPr>
              <a:t>được</a:t>
            </a:r>
            <a:r>
              <a:rPr lang="en-US" sz="3200" dirty="0">
                <a:cs typeface="Times New Roman" pitchFamily="18" charset="0"/>
              </a:rPr>
              <a:t> </a:t>
            </a:r>
            <a:r>
              <a:rPr lang="en-US" sz="3200" dirty="0" err="1">
                <a:cs typeface="Times New Roman" pitchFamily="18" charset="0"/>
              </a:rPr>
              <a:t>nhận</a:t>
            </a:r>
            <a:r>
              <a:rPr lang="en-US" sz="3200" dirty="0">
                <a:cs typeface="Times New Roman" pitchFamily="18" charset="0"/>
              </a:rPr>
              <a:t> </a:t>
            </a:r>
            <a:r>
              <a:rPr lang="en-US" sz="3200" dirty="0" err="1">
                <a:cs typeface="Times New Roman" pitchFamily="18" charset="0"/>
              </a:rPr>
              <a:t>chậu</a:t>
            </a:r>
            <a:r>
              <a:rPr lang="en-US" sz="3200" dirty="0">
                <a:cs typeface="Times New Roman" pitchFamily="18" charset="0"/>
              </a:rPr>
              <a:t> </a:t>
            </a:r>
            <a:r>
              <a:rPr lang="en-US" sz="3200" dirty="0" err="1">
                <a:cs typeface="Times New Roman" pitchFamily="18" charset="0"/>
              </a:rPr>
              <a:t>sen</a:t>
            </a:r>
            <a:r>
              <a:rPr lang="en-US" sz="3200" dirty="0">
                <a:cs typeface="Times New Roman" pitchFamily="18" charset="0"/>
              </a:rPr>
              <a:t> </a:t>
            </a:r>
            <a:r>
              <a:rPr lang="en-US" sz="3200" dirty="0" err="1">
                <a:cs typeface="Times New Roman" pitchFamily="18" charset="0"/>
              </a:rPr>
              <a:t>đá</a:t>
            </a:r>
            <a:r>
              <a:rPr lang="en-US" sz="3200" dirty="0">
                <a:cs typeface="Times New Roman" pitchFamily="18" charset="0"/>
              </a:rPr>
              <a:t>.</a:t>
            </a:r>
            <a:endParaRPr lang="vi-VN" sz="3200" dirty="0">
              <a:cs typeface="Times New Roman" pitchFamily="18" charset="0"/>
            </a:endParaRPr>
          </a:p>
        </p:txBody>
      </p:sp>
      <p:pic>
        <p:nvPicPr>
          <p:cNvPr id="6" name="Picture 10" descr="Hình ảnh Nghỉ đông Giáo Dục Tuyên Truyền Tuyển Sinh, Cậu Bé, Hoạt Hình.,  Hình ảnh Hoạt Hình Vector và PNG với nền trong suốt để tải xuống miễn ph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9923" b="84492" l="0" r="100000">
                        <a14:foregroundMark x1="46083" y1="33452" x2="39417" y2="40404"/>
                        <a14:foregroundMark x1="64417" y1="31967" x2="69083" y2="37314"/>
                        <a14:foregroundMark x1="66750" y1="36185" x2="64167" y2="38562"/>
                        <a14:foregroundMark x1="39917" y1="37314" x2="38917" y2="37077"/>
                      </a14:backgroundRemoval>
                    </a14:imgEffect>
                  </a14:imgLayer>
                </a14:imgProps>
              </a:ext>
              <a:ext uri="{28A0092B-C50C-407E-A947-70E740481C1C}">
                <a14:useLocalDpi xmlns:a14="http://schemas.microsoft.com/office/drawing/2010/main" val="0"/>
              </a:ext>
            </a:extLst>
          </a:blip>
          <a:srcRect t="15160" b="12111"/>
          <a:stretch/>
        </p:blipFill>
        <p:spPr bwMode="auto">
          <a:xfrm>
            <a:off x="1828006" y="1597074"/>
            <a:ext cx="2666999" cy="23257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iếu Niên Tự Hào Hình ảnh | Định dạng hình ảnh AI 401554841| vn.lovepik.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3721" y1="85000" x2="47791" y2="85233"/>
                        <a14:foregroundMark x1="55581" y1="82326" x2="56047" y2="85465"/>
                        <a14:foregroundMark x1="57209" y1="85465" x2="60116" y2="85233"/>
                      </a14:backgroundRemoval>
                    </a14:imgEffect>
                  </a14:imgLayer>
                </a14:imgProps>
              </a:ext>
              <a:ext uri="{28A0092B-C50C-407E-A947-70E740481C1C}">
                <a14:useLocalDpi xmlns:a14="http://schemas.microsoft.com/office/drawing/2010/main" val="0"/>
              </a:ext>
            </a:extLst>
          </a:blip>
          <a:srcRect/>
          <a:stretch>
            <a:fillRect/>
          </a:stretch>
        </p:blipFill>
        <p:spPr bwMode="auto">
          <a:xfrm>
            <a:off x="8776300" y="4218302"/>
            <a:ext cx="3018226" cy="3018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06" y="396738"/>
            <a:ext cx="1524006" cy="152400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06" y="3733290"/>
            <a:ext cx="1524006" cy="1524006"/>
          </a:xfrm>
          <a:prstGeom prst="rect">
            <a:avLst/>
          </a:prstGeom>
        </p:spPr>
      </p:pic>
    </p:spTree>
    <p:extLst>
      <p:ext uri="{BB962C8B-B14F-4D97-AF65-F5344CB8AC3E}">
        <p14:creationId xmlns:p14="http://schemas.microsoft.com/office/powerpoint/2010/main" val="16476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813" y="1353588"/>
            <a:ext cx="8969996" cy="1323439"/>
          </a:xfrm>
          <a:prstGeom prst="rect">
            <a:avLst/>
          </a:prstGeom>
        </p:spPr>
        <p:txBody>
          <a:bodyPr wrap="square">
            <a:spAutoFit/>
          </a:bodyPr>
          <a:lstStyle/>
          <a:p>
            <a:r>
              <a:rPr lang="en-US" sz="4000" dirty="0">
                <a:solidFill>
                  <a:srgbClr val="0000FF"/>
                </a:solidFill>
                <a:latin typeface="+mj-lt"/>
                <a:cs typeface="Times New Roman" pitchFamily="18" charset="0"/>
              </a:rPr>
              <a:t>4. </a:t>
            </a:r>
            <a:r>
              <a:rPr lang="en-US" sz="4000" dirty="0" err="1">
                <a:solidFill>
                  <a:srgbClr val="0000FF"/>
                </a:solidFill>
                <a:latin typeface="+mj-lt"/>
                <a:cs typeface="Times New Roman" pitchFamily="18" charset="0"/>
              </a:rPr>
              <a:t>Mỗi</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lần</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có</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ai</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khen</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những</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chậu</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sen</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đá</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bố</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của</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Việt</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nói</a:t>
            </a:r>
            <a:r>
              <a:rPr lang="en-US" sz="4000" dirty="0">
                <a:solidFill>
                  <a:srgbClr val="0000FF"/>
                </a:solidFill>
                <a:latin typeface="+mj-lt"/>
                <a:cs typeface="Times New Roman" pitchFamily="18" charset="0"/>
              </a:rPr>
              <a:t> </a:t>
            </a:r>
            <a:r>
              <a:rPr lang="en-US" sz="4000" dirty="0" err="1">
                <a:solidFill>
                  <a:srgbClr val="0000FF"/>
                </a:solidFill>
                <a:latin typeface="+mj-lt"/>
                <a:cs typeface="Times New Roman" pitchFamily="18" charset="0"/>
              </a:rPr>
              <a:t>gì</a:t>
            </a:r>
            <a:r>
              <a:rPr lang="en-US" sz="4000" dirty="0">
                <a:solidFill>
                  <a:srgbClr val="0000FF"/>
                </a:solidFill>
                <a:latin typeface="+mj-lt"/>
                <a:cs typeface="Times New Roman" pitchFamily="18" charset="0"/>
              </a:rPr>
              <a:t>?</a:t>
            </a:r>
            <a:endParaRPr lang="vi-VN" sz="4000" dirty="0">
              <a:solidFill>
                <a:srgbClr val="0000FF"/>
              </a:solidFill>
              <a:latin typeface="+mj-lt"/>
              <a:cs typeface="Times New Roman" pitchFamily="18" charset="0"/>
            </a:endParaRPr>
          </a:p>
        </p:txBody>
      </p:sp>
      <p:sp>
        <p:nvSpPr>
          <p:cNvPr id="3" name="Rectangle 2"/>
          <p:cNvSpPr/>
          <p:nvPr/>
        </p:nvSpPr>
        <p:spPr>
          <a:xfrm>
            <a:off x="456412" y="3040017"/>
            <a:ext cx="9302689" cy="2062103"/>
          </a:xfrm>
          <a:prstGeom prst="rect">
            <a:avLst/>
          </a:prstGeom>
        </p:spPr>
        <p:txBody>
          <a:bodyPr wrap="square">
            <a:spAutoFit/>
          </a:bodyPr>
          <a:lstStyle/>
          <a:p>
            <a:pPr algn="just"/>
            <a:r>
              <a:rPr lang="en-US" sz="3200">
                <a:latin typeface="+mj-lt"/>
                <a:cs typeface="Times New Roman" pitchFamily="18" charset="0"/>
              </a:rPr>
              <a:t>- Mỗi </a:t>
            </a:r>
            <a:r>
              <a:rPr lang="en-US" sz="3200" dirty="0" err="1">
                <a:latin typeface="+mj-lt"/>
                <a:cs typeface="Times New Roman" pitchFamily="18" charset="0"/>
              </a:rPr>
              <a:t>lần</a:t>
            </a:r>
            <a:r>
              <a:rPr lang="en-US" sz="3200" dirty="0">
                <a:latin typeface="+mj-lt"/>
                <a:cs typeface="Times New Roman" pitchFamily="18" charset="0"/>
              </a:rPr>
              <a:t> </a:t>
            </a:r>
            <a:r>
              <a:rPr lang="en-US" sz="3200" dirty="0" err="1">
                <a:latin typeface="+mj-lt"/>
                <a:cs typeface="Times New Roman" pitchFamily="18" charset="0"/>
              </a:rPr>
              <a:t>có</a:t>
            </a:r>
            <a:r>
              <a:rPr lang="en-US" sz="3200" dirty="0">
                <a:latin typeface="+mj-lt"/>
                <a:cs typeface="Times New Roman" pitchFamily="18" charset="0"/>
              </a:rPr>
              <a:t> </a:t>
            </a:r>
            <a:r>
              <a:rPr lang="en-US" sz="3200" dirty="0" err="1">
                <a:latin typeface="+mj-lt"/>
                <a:cs typeface="Times New Roman" pitchFamily="18" charset="0"/>
              </a:rPr>
              <a:t>ai</a:t>
            </a:r>
            <a:r>
              <a:rPr lang="en-US" sz="3200" dirty="0">
                <a:latin typeface="+mj-lt"/>
                <a:cs typeface="Times New Roman" pitchFamily="18" charset="0"/>
              </a:rPr>
              <a:t> </a:t>
            </a:r>
            <a:r>
              <a:rPr lang="en-US" sz="3200" dirty="0" err="1">
                <a:latin typeface="+mj-lt"/>
                <a:cs typeface="Times New Roman" pitchFamily="18" charset="0"/>
              </a:rPr>
              <a:t>khen</a:t>
            </a:r>
            <a:r>
              <a:rPr lang="en-US" sz="3200" dirty="0">
                <a:latin typeface="+mj-lt"/>
                <a:cs typeface="Times New Roman" pitchFamily="18" charset="0"/>
              </a:rPr>
              <a:t> </a:t>
            </a:r>
            <a:r>
              <a:rPr lang="en-US" sz="3200" dirty="0" err="1">
                <a:latin typeface="+mj-lt"/>
                <a:cs typeface="Times New Roman" pitchFamily="18" charset="0"/>
              </a:rPr>
              <a:t>những</a:t>
            </a:r>
            <a:r>
              <a:rPr lang="en-US" sz="3200" dirty="0">
                <a:latin typeface="+mj-lt"/>
                <a:cs typeface="Times New Roman" pitchFamily="18" charset="0"/>
              </a:rPr>
              <a:t> </a:t>
            </a:r>
            <a:r>
              <a:rPr lang="en-US" sz="3200" dirty="0" err="1">
                <a:latin typeface="+mj-lt"/>
                <a:cs typeface="Times New Roman" pitchFamily="18" charset="0"/>
              </a:rPr>
              <a:t>chậu</a:t>
            </a:r>
            <a:r>
              <a:rPr lang="en-US" sz="3200" dirty="0">
                <a:latin typeface="+mj-lt"/>
                <a:cs typeface="Times New Roman" pitchFamily="18" charset="0"/>
              </a:rPr>
              <a:t> </a:t>
            </a:r>
            <a:r>
              <a:rPr lang="en-US" sz="3200" dirty="0" err="1">
                <a:latin typeface="+mj-lt"/>
                <a:cs typeface="Times New Roman" pitchFamily="18" charset="0"/>
              </a:rPr>
              <a:t>sen</a:t>
            </a:r>
            <a:r>
              <a:rPr lang="en-US" sz="3200" dirty="0">
                <a:latin typeface="+mj-lt"/>
                <a:cs typeface="Times New Roman" pitchFamily="18" charset="0"/>
              </a:rPr>
              <a:t> </a:t>
            </a:r>
            <a:r>
              <a:rPr lang="en-US" sz="3200" dirty="0" err="1">
                <a:latin typeface="+mj-lt"/>
                <a:cs typeface="Times New Roman" pitchFamily="18" charset="0"/>
              </a:rPr>
              <a:t>đá</a:t>
            </a:r>
            <a:r>
              <a:rPr lang="en-US" sz="3200" dirty="0">
                <a:latin typeface="+mj-lt"/>
                <a:cs typeface="Times New Roman" pitchFamily="18" charset="0"/>
              </a:rPr>
              <a:t>, </a:t>
            </a:r>
            <a:r>
              <a:rPr lang="en-US" sz="3200" dirty="0" err="1">
                <a:latin typeface="+mj-lt"/>
                <a:cs typeface="Times New Roman" pitchFamily="18" charset="0"/>
              </a:rPr>
              <a:t>bố</a:t>
            </a:r>
            <a:r>
              <a:rPr lang="en-US" sz="3200" dirty="0">
                <a:latin typeface="+mj-lt"/>
                <a:cs typeface="Times New Roman" pitchFamily="18" charset="0"/>
              </a:rPr>
              <a:t> </a:t>
            </a:r>
            <a:r>
              <a:rPr lang="en-US" sz="3200" dirty="0" err="1">
                <a:latin typeface="+mj-lt"/>
                <a:cs typeface="Times New Roman" pitchFamily="18" charset="0"/>
              </a:rPr>
              <a:t>của</a:t>
            </a:r>
            <a:r>
              <a:rPr lang="en-US" sz="3200" dirty="0">
                <a:latin typeface="+mj-lt"/>
                <a:cs typeface="Times New Roman" pitchFamily="18" charset="0"/>
              </a:rPr>
              <a:t> </a:t>
            </a:r>
            <a:r>
              <a:rPr lang="en-US" sz="3200" dirty="0" err="1">
                <a:latin typeface="+mj-lt"/>
                <a:cs typeface="Times New Roman" pitchFamily="18" charset="0"/>
              </a:rPr>
              <a:t>Việt</a:t>
            </a:r>
            <a:r>
              <a:rPr lang="en-US" sz="3200" dirty="0">
                <a:latin typeface="+mj-lt"/>
                <a:cs typeface="Times New Roman" pitchFamily="18" charset="0"/>
              </a:rPr>
              <a:t> </a:t>
            </a:r>
            <a:r>
              <a:rPr lang="en-US" sz="3200" dirty="0" err="1">
                <a:latin typeface="+mj-lt"/>
                <a:cs typeface="Times New Roman" pitchFamily="18" charset="0"/>
              </a:rPr>
              <a:t>nói</a:t>
            </a:r>
            <a:r>
              <a:rPr lang="en-US" sz="3200" dirty="0">
                <a:latin typeface="+mj-lt"/>
                <a:cs typeface="Times New Roman" pitchFamily="18" charset="0"/>
              </a:rPr>
              <a:t>: “</a:t>
            </a:r>
            <a:r>
              <a:rPr lang="en-US" sz="3200" dirty="0" err="1">
                <a:latin typeface="+mj-lt"/>
                <a:cs typeface="Times New Roman" pitchFamily="18" charset="0"/>
              </a:rPr>
              <a:t>Khi</a:t>
            </a:r>
            <a:r>
              <a:rPr lang="en-US" sz="3200" dirty="0">
                <a:latin typeface="+mj-lt"/>
                <a:cs typeface="Times New Roman" pitchFamily="18" charset="0"/>
              </a:rPr>
              <a:t> </a:t>
            </a:r>
            <a:r>
              <a:rPr lang="en-US" sz="3200" dirty="0" err="1">
                <a:latin typeface="+mj-lt"/>
                <a:cs typeface="Times New Roman" pitchFamily="18" charset="0"/>
              </a:rPr>
              <a:t>cháu</a:t>
            </a:r>
            <a:r>
              <a:rPr lang="en-US" sz="3200" dirty="0">
                <a:latin typeface="+mj-lt"/>
                <a:cs typeface="Times New Roman" pitchFamily="18" charset="0"/>
              </a:rPr>
              <a:t> </a:t>
            </a:r>
            <a:r>
              <a:rPr lang="en-US" sz="3200" dirty="0" err="1">
                <a:latin typeface="+mj-lt"/>
                <a:cs typeface="Times New Roman" pitchFamily="18" charset="0"/>
              </a:rPr>
              <a:t>đem</a:t>
            </a:r>
            <a:r>
              <a:rPr lang="en-US" sz="3200" dirty="0">
                <a:latin typeface="+mj-lt"/>
                <a:cs typeface="Times New Roman" pitchFamily="18" charset="0"/>
              </a:rPr>
              <a:t> </a:t>
            </a:r>
            <a:r>
              <a:rPr lang="en-US" sz="3200" dirty="0" err="1">
                <a:latin typeface="+mj-lt"/>
                <a:cs typeface="Times New Roman" pitchFamily="18" charset="0"/>
              </a:rPr>
              <a:t>chậu</a:t>
            </a:r>
            <a:r>
              <a:rPr lang="en-US" sz="3200" dirty="0">
                <a:latin typeface="+mj-lt"/>
                <a:cs typeface="Times New Roman" pitchFamily="18" charset="0"/>
              </a:rPr>
              <a:t> </a:t>
            </a:r>
            <a:r>
              <a:rPr lang="en-US" sz="3200" dirty="0" err="1">
                <a:latin typeface="+mj-lt"/>
                <a:cs typeface="Times New Roman" pitchFamily="18" charset="0"/>
              </a:rPr>
              <a:t>cây</a:t>
            </a:r>
            <a:r>
              <a:rPr lang="en-US" sz="3200" dirty="0">
                <a:latin typeface="+mj-lt"/>
                <a:cs typeface="Times New Roman" pitchFamily="18" charset="0"/>
              </a:rPr>
              <a:t> </a:t>
            </a:r>
            <a:r>
              <a:rPr lang="en-US" sz="3200" dirty="0" err="1">
                <a:latin typeface="+mj-lt"/>
                <a:cs typeface="Times New Roman" pitchFamily="18" charset="0"/>
              </a:rPr>
              <a:t>về</a:t>
            </a:r>
            <a:r>
              <a:rPr lang="en-US" sz="3200" dirty="0">
                <a:latin typeface="+mj-lt"/>
                <a:cs typeface="Times New Roman" pitchFamily="18" charset="0"/>
              </a:rPr>
              <a:t>, </a:t>
            </a:r>
            <a:r>
              <a:rPr lang="en-US" sz="3200" dirty="0" err="1">
                <a:latin typeface="+mj-lt"/>
                <a:cs typeface="Times New Roman" pitchFamily="18" charset="0"/>
              </a:rPr>
              <a:t>vợ</a:t>
            </a:r>
            <a:r>
              <a:rPr lang="en-US" sz="3200" dirty="0">
                <a:latin typeface="+mj-lt"/>
                <a:cs typeface="Times New Roman" pitchFamily="18" charset="0"/>
              </a:rPr>
              <a:t> </a:t>
            </a:r>
            <a:r>
              <a:rPr lang="en-US" sz="3200" dirty="0" err="1">
                <a:latin typeface="+mj-lt"/>
                <a:cs typeface="Times New Roman" pitchFamily="18" charset="0"/>
              </a:rPr>
              <a:t>chồng</a:t>
            </a:r>
            <a:r>
              <a:rPr lang="en-US" sz="3200" dirty="0">
                <a:latin typeface="+mj-lt"/>
                <a:cs typeface="Times New Roman" pitchFamily="18" charset="0"/>
              </a:rPr>
              <a:t> </a:t>
            </a:r>
            <a:r>
              <a:rPr lang="en-US" sz="3200" dirty="0" err="1">
                <a:latin typeface="+mj-lt"/>
                <a:cs typeface="Times New Roman" pitchFamily="18" charset="0"/>
              </a:rPr>
              <a:t>tôi</a:t>
            </a:r>
            <a:r>
              <a:rPr lang="en-US" sz="3200" dirty="0">
                <a:latin typeface="+mj-lt"/>
                <a:cs typeface="Times New Roman" pitchFamily="18" charset="0"/>
              </a:rPr>
              <a:t> </a:t>
            </a:r>
            <a:r>
              <a:rPr lang="en-US" sz="3200" dirty="0" err="1">
                <a:latin typeface="+mj-lt"/>
                <a:cs typeface="Times New Roman" pitchFamily="18" charset="0"/>
              </a:rPr>
              <a:t>đã</a:t>
            </a:r>
            <a:r>
              <a:rPr lang="en-US" sz="3200" dirty="0">
                <a:latin typeface="+mj-lt"/>
                <a:cs typeface="Times New Roman" pitchFamily="18" charset="0"/>
              </a:rPr>
              <a:t> </a:t>
            </a:r>
            <a:r>
              <a:rPr lang="en-US" sz="3200" dirty="0" err="1">
                <a:latin typeface="+mj-lt"/>
                <a:cs typeface="Times New Roman" pitchFamily="18" charset="0"/>
              </a:rPr>
              <a:t>mừng</a:t>
            </a:r>
            <a:r>
              <a:rPr lang="en-US" sz="3200" dirty="0">
                <a:latin typeface="+mj-lt"/>
                <a:cs typeface="Times New Roman" pitchFamily="18" charset="0"/>
              </a:rPr>
              <a:t> </a:t>
            </a:r>
            <a:r>
              <a:rPr lang="en-US" sz="3200" dirty="0" err="1">
                <a:latin typeface="+mj-lt"/>
                <a:cs typeface="Times New Roman" pitchFamily="18" charset="0"/>
              </a:rPr>
              <a:t>rớt</a:t>
            </a:r>
            <a:r>
              <a:rPr lang="en-US" sz="3200" dirty="0">
                <a:latin typeface="+mj-lt"/>
                <a:cs typeface="Times New Roman" pitchFamily="18" charset="0"/>
              </a:rPr>
              <a:t> </a:t>
            </a:r>
            <a:r>
              <a:rPr lang="en-US" sz="3200" dirty="0" err="1">
                <a:latin typeface="+mj-lt"/>
                <a:cs typeface="Times New Roman" pitchFamily="18" charset="0"/>
              </a:rPr>
              <a:t>nước</a:t>
            </a:r>
            <a:r>
              <a:rPr lang="en-US" sz="3200" dirty="0">
                <a:latin typeface="+mj-lt"/>
                <a:cs typeface="Times New Roman" pitchFamily="18" charset="0"/>
              </a:rPr>
              <a:t> </a:t>
            </a:r>
            <a:r>
              <a:rPr lang="en-US" sz="3200" dirty="0" err="1">
                <a:latin typeface="+mj-lt"/>
                <a:cs typeface="Times New Roman" pitchFamily="18" charset="0"/>
              </a:rPr>
              <a:t>mắt</a:t>
            </a:r>
            <a:r>
              <a:rPr lang="en-US" sz="3200" dirty="0">
                <a:latin typeface="+mj-lt"/>
                <a:cs typeface="Times New Roman" pitchFamily="18" charset="0"/>
              </a:rPr>
              <a:t>. </a:t>
            </a:r>
            <a:r>
              <a:rPr lang="en-US" sz="3200" dirty="0" err="1">
                <a:latin typeface="+mj-lt"/>
                <a:cs typeface="Times New Roman" pitchFamily="18" charset="0"/>
              </a:rPr>
              <a:t>Thầy</a:t>
            </a:r>
            <a:r>
              <a:rPr lang="en-US" sz="3200" dirty="0">
                <a:latin typeface="+mj-lt"/>
                <a:cs typeface="Times New Roman" pitchFamily="18" charset="0"/>
              </a:rPr>
              <a:t> </a:t>
            </a:r>
            <a:r>
              <a:rPr lang="en-US" sz="3200" dirty="0" err="1">
                <a:latin typeface="+mj-lt"/>
                <a:cs typeface="Times New Roman" pitchFamily="18" charset="0"/>
              </a:rPr>
              <a:t>giáo</a:t>
            </a:r>
            <a:r>
              <a:rPr lang="en-US" sz="3200" dirty="0">
                <a:latin typeface="+mj-lt"/>
                <a:cs typeface="Times New Roman" pitchFamily="18" charset="0"/>
              </a:rPr>
              <a:t> </a:t>
            </a:r>
            <a:r>
              <a:rPr lang="en-US" sz="3200" dirty="0" err="1">
                <a:latin typeface="+mj-lt"/>
                <a:cs typeface="Times New Roman" pitchFamily="18" charset="0"/>
              </a:rPr>
              <a:t>của</a:t>
            </a:r>
            <a:r>
              <a:rPr lang="en-US" sz="3200" dirty="0">
                <a:latin typeface="+mj-lt"/>
                <a:cs typeface="Times New Roman" pitchFamily="18" charset="0"/>
              </a:rPr>
              <a:t> </a:t>
            </a:r>
            <a:r>
              <a:rPr lang="en-US" sz="3200" dirty="0" err="1">
                <a:latin typeface="+mj-lt"/>
                <a:cs typeface="Times New Roman" pitchFamily="18" charset="0"/>
              </a:rPr>
              <a:t>cháu</a:t>
            </a:r>
            <a:r>
              <a:rPr lang="en-US" sz="3200" dirty="0">
                <a:latin typeface="+mj-lt"/>
                <a:cs typeface="Times New Roman" pitchFamily="18" charset="0"/>
              </a:rPr>
              <a:t> </a:t>
            </a:r>
            <a:r>
              <a:rPr lang="en-US" sz="3200" dirty="0" err="1">
                <a:latin typeface="+mj-lt"/>
                <a:cs typeface="Times New Roman" pitchFamily="18" charset="0"/>
              </a:rPr>
              <a:t>đã</a:t>
            </a:r>
            <a:r>
              <a:rPr lang="en-US" sz="3200" dirty="0">
                <a:latin typeface="+mj-lt"/>
                <a:cs typeface="Times New Roman" pitchFamily="18" charset="0"/>
              </a:rPr>
              <a:t> </a:t>
            </a:r>
            <a:r>
              <a:rPr lang="en-US" sz="3200" dirty="0" err="1">
                <a:latin typeface="+mj-lt"/>
                <a:cs typeface="Times New Roman" pitchFamily="18" charset="0"/>
              </a:rPr>
              <a:t>làm</a:t>
            </a:r>
            <a:r>
              <a:rPr lang="en-US" sz="3200" dirty="0">
                <a:latin typeface="+mj-lt"/>
                <a:cs typeface="Times New Roman" pitchFamily="18" charset="0"/>
              </a:rPr>
              <a:t> </a:t>
            </a:r>
            <a:r>
              <a:rPr lang="en-US" sz="3200" dirty="0" err="1">
                <a:latin typeface="+mj-lt"/>
                <a:cs typeface="Times New Roman" pitchFamily="18" charset="0"/>
              </a:rPr>
              <a:t>thay</a:t>
            </a:r>
            <a:r>
              <a:rPr lang="en-US" sz="3200" dirty="0">
                <a:latin typeface="+mj-lt"/>
                <a:cs typeface="Times New Roman" pitchFamily="18" charset="0"/>
              </a:rPr>
              <a:t> </a:t>
            </a:r>
            <a:r>
              <a:rPr lang="en-US" sz="3200" dirty="0" err="1">
                <a:latin typeface="+mj-lt"/>
                <a:cs typeface="Times New Roman" pitchFamily="18" charset="0"/>
              </a:rPr>
              <a:t>đổi</a:t>
            </a:r>
            <a:r>
              <a:rPr lang="en-US" sz="3200" dirty="0">
                <a:latin typeface="+mj-lt"/>
                <a:cs typeface="Times New Roman" pitchFamily="18" charset="0"/>
              </a:rPr>
              <a:t> </a:t>
            </a:r>
            <a:r>
              <a:rPr lang="en-US" sz="3200" dirty="0" err="1">
                <a:latin typeface="+mj-lt"/>
                <a:cs typeface="Times New Roman" pitchFamily="18" charset="0"/>
              </a:rPr>
              <a:t>cháu</a:t>
            </a:r>
            <a:r>
              <a:rPr lang="en-US" sz="3200" dirty="0">
                <a:latin typeface="+mj-lt"/>
                <a:cs typeface="Times New Roman" pitchFamily="18" charset="0"/>
              </a:rPr>
              <a:t>.”.</a:t>
            </a:r>
            <a:endParaRPr lang="vi-VN" sz="3200" dirty="0">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35" y="1253302"/>
            <a:ext cx="1524006" cy="15240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644" y="3040010"/>
            <a:ext cx="1577876" cy="1577876"/>
          </a:xfrm>
          <a:prstGeom prst="rect">
            <a:avLst/>
          </a:prstGeom>
        </p:spPr>
      </p:pic>
      <p:sp>
        <p:nvSpPr>
          <p:cNvPr id="6" name="Rounded Rectangle 5"/>
          <p:cNvSpPr/>
          <p:nvPr/>
        </p:nvSpPr>
        <p:spPr>
          <a:xfrm>
            <a:off x="304006" y="990600"/>
            <a:ext cx="11430000" cy="4953000"/>
          </a:xfrm>
          <a:prstGeom prst="roundRect">
            <a:avLst/>
          </a:prstGeom>
          <a:no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7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 xmlns:a16="http://schemas.microsoft.com/office/drawing/2014/main" id="{E2DAA67D-47F7-4D88-B20E-CD592D23DD68}"/>
              </a:ext>
            </a:extLst>
          </p:cNvPr>
          <p:cNvSpPr/>
          <p:nvPr/>
        </p:nvSpPr>
        <p:spPr>
          <a:xfrm>
            <a:off x="4271342" y="2014331"/>
            <a:ext cx="7551882" cy="254441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 xmlns:a16="http://schemas.microsoft.com/office/drawing/2014/main" id="{5F2EC9F5-083D-4FB3-A238-28A205028F39}"/>
              </a:ext>
            </a:extLst>
          </p:cNvPr>
          <p:cNvSpPr txBox="1"/>
          <p:nvPr/>
        </p:nvSpPr>
        <p:spPr>
          <a:xfrm>
            <a:off x="530087" y="497680"/>
            <a:ext cx="11293135"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a:solidFill>
                  <a:schemeClr val="accent1"/>
                </a:solidFill>
                <a:cs typeface="Times New Roman" pitchFamily="18" charset="0"/>
              </a:rPr>
              <a:t>- Qua câu chuyện, em thấy cách làm của thầy giáo đem lại kết quả như thế nào ?</a:t>
            </a:r>
          </a:p>
        </p:txBody>
      </p:sp>
      <p:sp>
        <p:nvSpPr>
          <p:cNvPr id="7" name="TextBox 6">
            <a:extLst>
              <a:ext uri="{FF2B5EF4-FFF2-40B4-BE49-F238E27FC236}">
                <a16:creationId xmlns="" xmlns:a16="http://schemas.microsoft.com/office/drawing/2014/main" id="{4EABFC10-9A70-4D0C-9040-AF1D7CA58995}"/>
              </a:ext>
            </a:extLst>
          </p:cNvPr>
          <p:cNvSpPr txBox="1"/>
          <p:nvPr/>
        </p:nvSpPr>
        <p:spPr>
          <a:xfrm>
            <a:off x="4625068" y="2356085"/>
            <a:ext cx="7062974" cy="1815882"/>
          </a:xfrm>
          <a:prstGeom prst="rect">
            <a:avLst/>
          </a:prstGeom>
          <a:noFill/>
        </p:spPr>
        <p:txBody>
          <a:bodyPr wrap="square" rtlCol="0">
            <a:spAutoFit/>
          </a:bodyPr>
          <a:lstStyle/>
          <a:p>
            <a:pPr algn="just"/>
            <a:r>
              <a:rPr lang="en-US" sz="2800">
                <a:solidFill>
                  <a:schemeClr val="accent1"/>
                </a:solidFill>
                <a:cs typeface="Times New Roman" pitchFamily="18" charset="0"/>
              </a:rPr>
              <a:t>- Thầy giáo rất khéo léo động viện, khích lệ cả lớp, cả những học sinh chậm như Việt biết tin tưởng vào bản thân, thay đổi và tiến bộ không ngừng.</a:t>
            </a: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8589" t="2285"/>
          <a:stretch/>
        </p:blipFill>
        <p:spPr>
          <a:xfrm>
            <a:off x="232012" y="1658336"/>
            <a:ext cx="3862316" cy="4683504"/>
          </a:xfrm>
          <a:prstGeom prst="roundRect">
            <a:avLst/>
          </a:prstGeom>
        </p:spPr>
      </p:pic>
    </p:spTree>
    <p:extLst>
      <p:ext uri="{BB962C8B-B14F-4D97-AF65-F5344CB8AC3E}">
        <p14:creationId xmlns:p14="http://schemas.microsoft.com/office/powerpoint/2010/main" val="32583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0AF6A02-1082-4239-8F62-4F2C730EEB9E}"/>
              </a:ext>
            </a:extLst>
          </p:cNvPr>
          <p:cNvPicPr>
            <a:picLocks noChangeAspect="1"/>
          </p:cNvPicPr>
          <p:nvPr/>
        </p:nvPicPr>
        <p:blipFill>
          <a:blip r:embed="rId2"/>
          <a:stretch>
            <a:fillRect/>
          </a:stretch>
        </p:blipFill>
        <p:spPr>
          <a:xfrm>
            <a:off x="3023420" y="1202744"/>
            <a:ext cx="6005056" cy="4776057"/>
          </a:xfrm>
          <a:prstGeom prst="rect">
            <a:avLst/>
          </a:prstGeom>
        </p:spPr>
      </p:pic>
      <p:sp>
        <p:nvSpPr>
          <p:cNvPr id="10" name="Rectangle 9">
            <a:extLst>
              <a:ext uri="{FF2B5EF4-FFF2-40B4-BE49-F238E27FC236}">
                <a16:creationId xmlns="" xmlns:a16="http://schemas.microsoft.com/office/drawing/2014/main" id="{1B31CC8B-ABEF-4847-94C3-C9CE9426FE77}"/>
              </a:ext>
            </a:extLst>
          </p:cNvPr>
          <p:cNvSpPr/>
          <p:nvPr/>
        </p:nvSpPr>
        <p:spPr>
          <a:xfrm>
            <a:off x="4069648" y="3373371"/>
            <a:ext cx="4051118" cy="83099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a:t>
            </a:r>
            <a:r>
              <a:rPr lang="en-US" sz="4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 </a:t>
            </a:r>
            <a:r>
              <a:rPr lang="en-US" sz="48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tập</a:t>
            </a:r>
            <a:endParaRPr kumimoji="0" lang="en-US" sz="4800" b="1" i="0" u="none" strike="noStrike" kern="1200" cap="all" spc="0" normalizeH="0" baseline="0" noProof="0"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uLnTx/>
              <a:uFillTx/>
              <a:latin typeface="UTM Avo"/>
              <a:cs typeface="Times New Roman" pitchFamily="18" charset="0"/>
            </a:endParaRPr>
          </a:p>
        </p:txBody>
      </p:sp>
      <p:pic>
        <p:nvPicPr>
          <p:cNvPr id="11" name="55">
            <a:extLst>
              <a:ext uri="{FF2B5EF4-FFF2-40B4-BE49-F238E27FC236}">
                <a16:creationId xmlns="" xmlns:a16="http://schemas.microsoft.com/office/drawing/2014/main"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3373375"/>
            <a:ext cx="3549247" cy="3312889"/>
          </a:xfrm>
          <a:prstGeom prst="rect">
            <a:avLst/>
          </a:prstGeom>
        </p:spPr>
      </p:pic>
      <p:pic>
        <p:nvPicPr>
          <p:cNvPr id="12" name="54">
            <a:extLst>
              <a:ext uri="{FF2B5EF4-FFF2-40B4-BE49-F238E27FC236}">
                <a16:creationId xmlns="" xmlns:a16="http://schemas.microsoft.com/office/drawing/2014/main"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176" y="3592471"/>
            <a:ext cx="3592090" cy="3265537"/>
          </a:xfrm>
          <a:prstGeom prst="rect">
            <a:avLst/>
          </a:prstGeom>
        </p:spPr>
      </p:pic>
      <p:pic>
        <p:nvPicPr>
          <p:cNvPr id="13" name="42">
            <a:extLst>
              <a:ext uri="{FF2B5EF4-FFF2-40B4-BE49-F238E27FC236}">
                <a16:creationId xmlns="" xmlns:a16="http://schemas.microsoft.com/office/drawing/2014/main" id="{5EE46816-CEE4-4965-A34F-88072896694E}"/>
              </a:ext>
            </a:extLst>
          </p:cNvPr>
          <p:cNvPicPr>
            <a:picLocks noChangeAspect="1"/>
          </p:cNvPicPr>
          <p:nvPr/>
        </p:nvPicPr>
        <p:blipFill>
          <a:blip r:embed="rId5"/>
          <a:stretch>
            <a:fillRect/>
          </a:stretch>
        </p:blipFill>
        <p:spPr>
          <a:xfrm>
            <a:off x="2495746" y="586854"/>
            <a:ext cx="2177862" cy="2876544"/>
          </a:xfrm>
          <a:prstGeom prst="rect">
            <a:avLst/>
          </a:prstGeom>
        </p:spPr>
      </p:pic>
    </p:spTree>
    <p:extLst>
      <p:ext uri="{BB962C8B-B14F-4D97-AF65-F5344CB8AC3E}">
        <p14:creationId xmlns:p14="http://schemas.microsoft.com/office/powerpoint/2010/main" val="21969217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580" y="934534"/>
            <a:ext cx="8819722" cy="646331"/>
          </a:xfrm>
          <a:prstGeom prst="rect">
            <a:avLst/>
          </a:prstGeom>
        </p:spPr>
        <p:txBody>
          <a:bodyPr wrap="none">
            <a:spAutoFit/>
          </a:bodyPr>
          <a:lstStyle/>
          <a:p>
            <a:r>
              <a:rPr lang="en-US" sz="3600" dirty="0">
                <a:solidFill>
                  <a:srgbClr val="0000FF"/>
                </a:solidFill>
                <a:cs typeface="Times New Roman" pitchFamily="18" charset="0"/>
              </a:rPr>
              <a:t>1. </a:t>
            </a:r>
            <a:r>
              <a:rPr lang="en-US" sz="3600" dirty="0" err="1">
                <a:solidFill>
                  <a:srgbClr val="0000FF"/>
                </a:solidFill>
                <a:cs typeface="Times New Roman" pitchFamily="18" charset="0"/>
              </a:rPr>
              <a:t>Tìm</a:t>
            </a:r>
            <a:r>
              <a:rPr lang="en-US" sz="3600" dirty="0">
                <a:solidFill>
                  <a:srgbClr val="0000FF"/>
                </a:solidFill>
                <a:cs typeface="Times New Roman" pitchFamily="18" charset="0"/>
              </a:rPr>
              <a:t> </a:t>
            </a:r>
            <a:r>
              <a:rPr lang="en-US" sz="3600" dirty="0" err="1">
                <a:solidFill>
                  <a:srgbClr val="0000FF"/>
                </a:solidFill>
                <a:cs typeface="Times New Roman" pitchFamily="18" charset="0"/>
              </a:rPr>
              <a:t>trong</a:t>
            </a:r>
            <a:r>
              <a:rPr lang="en-US" sz="3600" dirty="0">
                <a:solidFill>
                  <a:srgbClr val="0000FF"/>
                </a:solidFill>
                <a:cs typeface="Times New Roman" pitchFamily="18" charset="0"/>
              </a:rPr>
              <a:t> </a:t>
            </a:r>
            <a:r>
              <a:rPr lang="en-US" sz="3600" dirty="0" err="1">
                <a:solidFill>
                  <a:srgbClr val="0000FF"/>
                </a:solidFill>
                <a:cs typeface="Times New Roman" pitchFamily="18" charset="0"/>
              </a:rPr>
              <a:t>bài</a:t>
            </a:r>
            <a:r>
              <a:rPr lang="en-US" sz="3600" dirty="0">
                <a:solidFill>
                  <a:srgbClr val="0000FF"/>
                </a:solidFill>
                <a:cs typeface="Times New Roman" pitchFamily="18" charset="0"/>
              </a:rPr>
              <a:t> </a:t>
            </a:r>
            <a:r>
              <a:rPr lang="en-US" sz="3600" dirty="0" err="1">
                <a:solidFill>
                  <a:srgbClr val="0000FF"/>
                </a:solidFill>
                <a:cs typeface="Times New Roman" pitchFamily="18" charset="0"/>
              </a:rPr>
              <a:t>một</a:t>
            </a:r>
            <a:r>
              <a:rPr lang="en-US" sz="3600" dirty="0">
                <a:solidFill>
                  <a:srgbClr val="0000FF"/>
                </a:solidFill>
                <a:cs typeface="Times New Roman" pitchFamily="18" charset="0"/>
              </a:rPr>
              <a:t> </a:t>
            </a:r>
            <a:r>
              <a:rPr lang="en-US" sz="3600" dirty="0" err="1">
                <a:solidFill>
                  <a:srgbClr val="0000FF"/>
                </a:solidFill>
                <a:cs typeface="Times New Roman" pitchFamily="18" charset="0"/>
              </a:rPr>
              <a:t>câu</a:t>
            </a:r>
            <a:r>
              <a:rPr lang="en-US" sz="3600" dirty="0">
                <a:solidFill>
                  <a:srgbClr val="0000FF"/>
                </a:solidFill>
                <a:cs typeface="Times New Roman" pitchFamily="18" charset="0"/>
              </a:rPr>
              <a:t> </a:t>
            </a:r>
            <a:r>
              <a:rPr lang="en-US" sz="3600" dirty="0" err="1">
                <a:solidFill>
                  <a:srgbClr val="0000FF"/>
                </a:solidFill>
                <a:cs typeface="Times New Roman" pitchFamily="18" charset="0"/>
              </a:rPr>
              <a:t>yêu</a:t>
            </a:r>
            <a:r>
              <a:rPr lang="en-US" sz="3600" dirty="0">
                <a:solidFill>
                  <a:srgbClr val="0000FF"/>
                </a:solidFill>
                <a:cs typeface="Times New Roman" pitchFamily="18" charset="0"/>
              </a:rPr>
              <a:t> </a:t>
            </a:r>
            <a:r>
              <a:rPr lang="en-US" sz="3600" dirty="0" err="1">
                <a:solidFill>
                  <a:srgbClr val="0000FF"/>
                </a:solidFill>
                <a:cs typeface="Times New Roman" pitchFamily="18" charset="0"/>
              </a:rPr>
              <a:t>cầu</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đề</a:t>
            </a:r>
            <a:r>
              <a:rPr lang="en-US" sz="3600" dirty="0">
                <a:solidFill>
                  <a:srgbClr val="0000FF"/>
                </a:solidFill>
                <a:cs typeface="Times New Roman" pitchFamily="18" charset="0"/>
              </a:rPr>
              <a:t> </a:t>
            </a:r>
            <a:r>
              <a:rPr lang="en-US" sz="3600" dirty="0" err="1">
                <a:solidFill>
                  <a:srgbClr val="0000FF"/>
                </a:solidFill>
                <a:cs typeface="Times New Roman" pitchFamily="18" charset="0"/>
              </a:rPr>
              <a:t>nghị</a:t>
            </a:r>
            <a:r>
              <a:rPr lang="en-US" sz="3600" dirty="0">
                <a:solidFill>
                  <a:srgbClr val="0000FF"/>
                </a:solidFill>
                <a:cs typeface="Times New Roman" pitchFamily="18" charset="0"/>
              </a:rPr>
              <a:t>.</a:t>
            </a:r>
          </a:p>
        </p:txBody>
      </p:sp>
      <p:sp>
        <p:nvSpPr>
          <p:cNvPr id="3" name="Cloud 2"/>
          <p:cNvSpPr/>
          <p:nvPr/>
        </p:nvSpPr>
        <p:spPr>
          <a:xfrm>
            <a:off x="2663931" y="1913723"/>
            <a:ext cx="6934200" cy="1752600"/>
          </a:xfrm>
          <a:prstGeom prst="cloud">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cs typeface="Times New Roman" pitchFamily="18" charset="0"/>
              </a:rPr>
              <a:t>Các</a:t>
            </a:r>
            <a:r>
              <a:rPr lang="en-US" sz="3200" dirty="0">
                <a:solidFill>
                  <a:schemeClr val="tx1"/>
                </a:solidFill>
                <a:cs typeface="Times New Roman" pitchFamily="18" charset="0"/>
              </a:rPr>
              <a:t> </a:t>
            </a:r>
            <a:r>
              <a:rPr lang="en-US" sz="3200" dirty="0" err="1">
                <a:solidFill>
                  <a:schemeClr val="tx1"/>
                </a:solidFill>
                <a:cs typeface="Times New Roman" pitchFamily="18" charset="0"/>
              </a:rPr>
              <a:t>em</a:t>
            </a:r>
            <a:r>
              <a:rPr lang="en-US" sz="3200" dirty="0">
                <a:solidFill>
                  <a:schemeClr val="tx1"/>
                </a:solidFill>
                <a:cs typeface="Times New Roman" pitchFamily="18" charset="0"/>
              </a:rPr>
              <a:t> </a:t>
            </a:r>
            <a:r>
              <a:rPr lang="en-US" sz="3200" dirty="0" err="1">
                <a:solidFill>
                  <a:schemeClr val="tx1"/>
                </a:solidFill>
                <a:cs typeface="Times New Roman" pitchFamily="18" charset="0"/>
              </a:rPr>
              <a:t>cố</a:t>
            </a:r>
            <a:r>
              <a:rPr lang="en-US" sz="3200" dirty="0">
                <a:solidFill>
                  <a:schemeClr val="tx1"/>
                </a:solidFill>
                <a:cs typeface="Times New Roman" pitchFamily="18" charset="0"/>
              </a:rPr>
              <a:t> </a:t>
            </a:r>
            <a:r>
              <a:rPr lang="en-US" sz="3200" dirty="0" err="1">
                <a:solidFill>
                  <a:schemeClr val="tx1"/>
                </a:solidFill>
                <a:cs typeface="Times New Roman" pitchFamily="18" charset="0"/>
              </a:rPr>
              <a:t>gắng</a:t>
            </a:r>
            <a:r>
              <a:rPr lang="en-US" sz="3200" dirty="0">
                <a:solidFill>
                  <a:schemeClr val="tx1"/>
                </a:solidFill>
                <a:cs typeface="Times New Roman" pitchFamily="18" charset="0"/>
              </a:rPr>
              <a:t> </a:t>
            </a:r>
            <a:r>
              <a:rPr lang="en-US" sz="3200" dirty="0" err="1">
                <a:solidFill>
                  <a:schemeClr val="tx1"/>
                </a:solidFill>
                <a:cs typeface="Times New Roman" pitchFamily="18" charset="0"/>
              </a:rPr>
              <a:t>nhé</a:t>
            </a:r>
            <a:r>
              <a:rPr lang="en-US" sz="3200" dirty="0">
                <a:solidFill>
                  <a:schemeClr val="tx1"/>
                </a:solidFill>
                <a:cs typeface="Times New Roman" pitchFamily="18" charset="0"/>
              </a:rPr>
              <a:t>!</a:t>
            </a:r>
          </a:p>
        </p:txBody>
      </p:sp>
      <p:sp>
        <p:nvSpPr>
          <p:cNvPr id="4" name="Rectangle 3"/>
          <p:cNvSpPr/>
          <p:nvPr/>
        </p:nvSpPr>
        <p:spPr>
          <a:xfrm>
            <a:off x="891311" y="4156320"/>
            <a:ext cx="11003236" cy="646331"/>
          </a:xfrm>
          <a:prstGeom prst="rect">
            <a:avLst/>
          </a:prstGeom>
        </p:spPr>
        <p:txBody>
          <a:bodyPr wrap="square">
            <a:spAutoFit/>
          </a:bodyPr>
          <a:lstStyle/>
          <a:p>
            <a:pPr algn="ctr"/>
            <a:r>
              <a:rPr lang="en-US" sz="3600" dirty="0">
                <a:solidFill>
                  <a:srgbClr val="0000FF"/>
                </a:solidFill>
                <a:cs typeface="Times New Roman" pitchFamily="18" charset="0"/>
              </a:rPr>
              <a:t>2. </a:t>
            </a:r>
            <a:r>
              <a:rPr lang="vi-VN" sz="3600" dirty="0">
                <a:solidFill>
                  <a:srgbClr val="0000FF"/>
                </a:solidFill>
                <a:cs typeface="Times New Roman" pitchFamily="18" charset="0"/>
              </a:rPr>
              <a:t>Em thích cách nói nào dưới đây hơn? Vì sao?</a:t>
            </a:r>
          </a:p>
        </p:txBody>
      </p:sp>
      <p:sp>
        <p:nvSpPr>
          <p:cNvPr id="5" name="Rectangle 4"/>
          <p:cNvSpPr/>
          <p:nvPr/>
        </p:nvSpPr>
        <p:spPr>
          <a:xfrm>
            <a:off x="2872581" y="4756478"/>
            <a:ext cx="6476999" cy="1754326"/>
          </a:xfrm>
          <a:prstGeom prst="rect">
            <a:avLst/>
          </a:prstGeom>
        </p:spPr>
        <p:txBody>
          <a:bodyPr wrap="square">
            <a:spAutoFit/>
          </a:bodyPr>
          <a:lstStyle/>
          <a:p>
            <a:pPr>
              <a:lnSpc>
                <a:spcPct val="150000"/>
              </a:lnSpc>
            </a:pPr>
            <a:r>
              <a:rPr lang="vi-VN" sz="3600" dirty="0">
                <a:solidFill>
                  <a:srgbClr val="0000FF"/>
                </a:solidFill>
                <a:cs typeface="Times New Roman" pitchFamily="18" charset="0"/>
              </a:rPr>
              <a:t>a</a:t>
            </a:r>
            <a:r>
              <a:rPr lang="en-US" sz="3600" dirty="0">
                <a:solidFill>
                  <a:srgbClr val="0000FF"/>
                </a:solidFill>
                <a:cs typeface="Times New Roman" pitchFamily="18" charset="0"/>
              </a:rPr>
              <a:t>)</a:t>
            </a:r>
            <a:r>
              <a:rPr lang="vi-VN" sz="3600" dirty="0">
                <a:solidFill>
                  <a:srgbClr val="0000FF"/>
                </a:solidFill>
                <a:cs typeface="Times New Roman" pitchFamily="18" charset="0"/>
              </a:rPr>
              <a:t> Các em phải cố gắng!</a:t>
            </a:r>
          </a:p>
          <a:p>
            <a:pPr>
              <a:lnSpc>
                <a:spcPct val="150000"/>
              </a:lnSpc>
            </a:pPr>
            <a:r>
              <a:rPr lang="vi-VN" sz="3600" dirty="0">
                <a:solidFill>
                  <a:srgbClr val="0000FF"/>
                </a:solidFill>
                <a:cs typeface="Times New Roman" pitchFamily="18" charset="0"/>
              </a:rPr>
              <a:t>b</a:t>
            </a:r>
            <a:r>
              <a:rPr lang="en-US" sz="3600" dirty="0">
                <a:solidFill>
                  <a:srgbClr val="0000FF"/>
                </a:solidFill>
                <a:cs typeface="Times New Roman" pitchFamily="18" charset="0"/>
              </a:rPr>
              <a:t>)</a:t>
            </a:r>
            <a:r>
              <a:rPr lang="vi-VN" sz="3600" dirty="0">
                <a:solidFill>
                  <a:srgbClr val="0000FF"/>
                </a:solidFill>
                <a:cs typeface="Times New Roman" pitchFamily="18" charset="0"/>
              </a:rPr>
              <a:t> Các em cố gắng nhé!</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31" y="449852"/>
            <a:ext cx="1524006" cy="152400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4" y="3962659"/>
            <a:ext cx="864016" cy="922678"/>
          </a:xfrm>
          <a:prstGeom prst="rect">
            <a:avLst/>
          </a:prstGeom>
        </p:spPr>
      </p:pic>
    </p:spTree>
    <p:extLst>
      <p:ext uri="{BB962C8B-B14F-4D97-AF65-F5344CB8AC3E}">
        <p14:creationId xmlns:p14="http://schemas.microsoft.com/office/powerpoint/2010/main" val="326013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 xmlns:a16="http://schemas.microsoft.com/office/drawing/2014/main" id="{421167B2-B9C0-4A1A-B847-1459A6305C33}"/>
              </a:ext>
            </a:extLst>
          </p:cNvPr>
          <p:cNvSpPr txBox="1">
            <a:spLocks/>
          </p:cNvSpPr>
          <p:nvPr/>
        </p:nvSpPr>
        <p:spPr>
          <a:xfrm>
            <a:off x="2961564" y="2866396"/>
            <a:ext cx="8121308" cy="898408"/>
          </a:xfrm>
          <a:prstGeom prst="rect">
            <a:avLst/>
          </a:prstGeom>
        </p:spPr>
        <p:txBody>
          <a:bodyPr vert="horz" lIns="91428" tIns="45714" rIns="91428" bIns="45714"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err="1" smtClean="0">
                <a:solidFill>
                  <a:srgbClr val="FF8119"/>
                </a:solidFill>
              </a:rPr>
              <a:t>Chúc</a:t>
            </a:r>
            <a:r>
              <a:rPr lang="en-US" sz="4800" b="1" dirty="0" smtClean="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218114641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99" y="2109019"/>
            <a:ext cx="4249241" cy="4653116"/>
          </a:xfrm>
          <a:prstGeom prst="rect">
            <a:avLst/>
          </a:prstGeom>
        </p:spPr>
      </p:pic>
      <p:pic>
        <p:nvPicPr>
          <p:cNvPr id="6" name="Picture 5">
            <a:extLst>
              <a:ext uri="{FF2B5EF4-FFF2-40B4-BE49-F238E27FC236}">
                <a16:creationId xmlns="" xmlns:a16="http://schemas.microsoft.com/office/drawing/2014/main" id="{D722034E-914D-41E5-A402-597B70734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6" y="-258085"/>
            <a:ext cx="7487444" cy="8605066"/>
          </a:xfrm>
          <a:prstGeom prst="rect">
            <a:avLst/>
          </a:prstGeom>
        </p:spPr>
      </p:pic>
      <p:sp>
        <p:nvSpPr>
          <p:cNvPr id="7" name="TextBox 6">
            <a:extLst>
              <a:ext uri="{FF2B5EF4-FFF2-40B4-BE49-F238E27FC236}">
                <a16:creationId xmlns="" xmlns:a16="http://schemas.microsoft.com/office/drawing/2014/main" id="{ADECD916-DCC3-4B6B-867E-92AF3A7EEA90}"/>
              </a:ext>
            </a:extLst>
          </p:cNvPr>
          <p:cNvSpPr txBox="1"/>
          <p:nvPr/>
        </p:nvSpPr>
        <p:spPr>
          <a:xfrm>
            <a:off x="4910483" y="3013505"/>
            <a:ext cx="4134678" cy="830997"/>
          </a:xfrm>
          <a:prstGeom prst="rect">
            <a:avLst/>
          </a:prstGeom>
          <a:noFill/>
        </p:spPr>
        <p:txBody>
          <a:bodyPr wrap="square" rtlCol="0">
            <a:spAutoFit/>
          </a:bodyPr>
          <a:lstStyle/>
          <a:p>
            <a:r>
              <a:rPr lang="en-US" sz="4800" b="1" dirty="0">
                <a:solidFill>
                  <a:schemeClr val="bg1"/>
                </a:solidFill>
              </a:rPr>
              <a:t>KHỞI ĐỘNG</a:t>
            </a:r>
          </a:p>
        </p:txBody>
      </p:sp>
    </p:spTree>
    <p:extLst>
      <p:ext uri="{BB962C8B-B14F-4D97-AF65-F5344CB8AC3E}">
        <p14:creationId xmlns:p14="http://schemas.microsoft.com/office/powerpoint/2010/main" val="1915691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556" y="4860850"/>
            <a:ext cx="1968922"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837" y="4348732"/>
            <a:ext cx="2060358"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9925254" y="3920234"/>
            <a:ext cx="1470469"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smtClean="0">
                <a:solidFill>
                  <a:prstClr val="black"/>
                </a:solidFill>
                <a:latin typeface="Tahoma" panose="020B0604030504040204" pitchFamily="34" charset="0"/>
                <a:ea typeface="Tahoma" panose="020B0604030504040204" pitchFamily="34" charset="0"/>
                <a:cs typeface="Tahoma" panose="020B0604030504040204" pitchFamily="34" charset="0"/>
              </a:rPr>
              <a:t>3 chiếc sticker</a:t>
            </a:r>
            <a:r>
              <a:rPr kumimoji="0" lang="en-US" sz="1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2830798" y="4994129"/>
            <a:ext cx="2438330" cy="250946"/>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7" action="ppaction://hlinksldjump"/>
            <a:extLst>
              <a:ext uri="{FF2B5EF4-FFF2-40B4-BE49-F238E27FC236}">
                <a16:creationId xmlns="" xmlns:a16="http://schemas.microsoft.com/office/drawing/2014/main" id="{AA693000-41B6-4481-BACC-F3E8F4F6DBBA}"/>
              </a:ext>
            </a:extLst>
          </p:cNvPr>
          <p:cNvSpPr/>
          <p:nvPr/>
        </p:nvSpPr>
        <p:spPr>
          <a:xfrm rot="586976" flipH="1">
            <a:off x="2801048" y="4069021"/>
            <a:ext cx="2310637" cy="899514"/>
          </a:xfrm>
          <a:prstGeom prst="homePlate">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3775" y="5457475"/>
            <a:ext cx="952376"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4025380" y="4194326"/>
            <a:ext cx="15438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018" y="5154122"/>
            <a:ext cx="1163904"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 y="3972260"/>
            <a:ext cx="1163904"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8955" y="3437713"/>
            <a:ext cx="777877"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557303" y="3664879"/>
            <a:ext cx="880045"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2035" y="3919037"/>
            <a:ext cx="495236"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49054" y="3822043"/>
            <a:ext cx="714282" cy="1190625"/>
          </a:xfrm>
          <a:prstGeom prst="rect">
            <a:avLst/>
          </a:prstGeom>
        </p:spPr>
      </p:pic>
      <p:sp>
        <p:nvSpPr>
          <p:cNvPr id="2" name="Rectangle 1"/>
          <p:cNvSpPr/>
          <p:nvPr/>
        </p:nvSpPr>
        <p:spPr>
          <a:xfrm>
            <a:off x="2183642" y="518290"/>
            <a:ext cx="8379725" cy="1323439"/>
          </a:xfrm>
          <a:prstGeom prst="rect">
            <a:avLst/>
          </a:prstGeom>
        </p:spPr>
        <p:txBody>
          <a:bodyPr wrap="square">
            <a:spAutoFit/>
          </a:bodyPr>
          <a:lstStyle/>
          <a:p>
            <a:pPr lvl="0" algn="ctr"/>
            <a:r>
              <a:rPr lang="en-US" sz="4000" dirty="0" err="1">
                <a:solidFill>
                  <a:srgbClr val="FF0000"/>
                </a:solidFill>
                <a:cs typeface="Times New Roman" pitchFamily="18" charset="0"/>
              </a:rPr>
              <a:t>Trong</a:t>
            </a:r>
            <a:r>
              <a:rPr lang="en-US" sz="4000" dirty="0">
                <a:solidFill>
                  <a:srgbClr val="FF0000"/>
                </a:solidFill>
                <a:cs typeface="Times New Roman" pitchFamily="18" charset="0"/>
              </a:rPr>
              <a:t> </a:t>
            </a:r>
            <a:r>
              <a:rPr lang="en-US" sz="4000" dirty="0" err="1">
                <a:solidFill>
                  <a:srgbClr val="FF0000"/>
                </a:solidFill>
                <a:cs typeface="Times New Roman" pitchFamily="18" charset="0"/>
              </a:rPr>
              <a:t>bài</a:t>
            </a:r>
            <a:r>
              <a:rPr lang="en-US" sz="4000" dirty="0">
                <a:solidFill>
                  <a:srgbClr val="FF0000"/>
                </a:solidFill>
                <a:cs typeface="Times New Roman" pitchFamily="18" charset="0"/>
              </a:rPr>
              <a:t> “</a:t>
            </a:r>
            <a:r>
              <a:rPr lang="en-US" sz="4000" dirty="0" err="1">
                <a:solidFill>
                  <a:srgbClr val="FF0000"/>
                </a:solidFill>
                <a:cs typeface="Times New Roman" pitchFamily="18" charset="0"/>
              </a:rPr>
              <a:t>Bức</a:t>
            </a:r>
            <a:r>
              <a:rPr lang="en-US" sz="4000" dirty="0">
                <a:solidFill>
                  <a:srgbClr val="FF0000"/>
                </a:solidFill>
                <a:cs typeface="Times New Roman" pitchFamily="18" charset="0"/>
              </a:rPr>
              <a:t> </a:t>
            </a:r>
            <a:r>
              <a:rPr lang="en-US" sz="4000" dirty="0" err="1">
                <a:solidFill>
                  <a:srgbClr val="FF0000"/>
                </a:solidFill>
                <a:cs typeface="Times New Roman" pitchFamily="18" charset="0"/>
              </a:rPr>
              <a:t>tranh</a:t>
            </a:r>
            <a:r>
              <a:rPr lang="en-US" sz="4000" dirty="0">
                <a:solidFill>
                  <a:srgbClr val="FF0000"/>
                </a:solidFill>
                <a:cs typeface="Times New Roman" pitchFamily="18" charset="0"/>
              </a:rPr>
              <a:t> </a:t>
            </a:r>
            <a:r>
              <a:rPr lang="en-US" sz="4000" dirty="0" err="1">
                <a:solidFill>
                  <a:srgbClr val="FF0000"/>
                </a:solidFill>
                <a:cs typeface="Times New Roman" pitchFamily="18" charset="0"/>
              </a:rPr>
              <a:t>bàn</a:t>
            </a:r>
            <a:r>
              <a:rPr lang="en-US" sz="4000" dirty="0">
                <a:solidFill>
                  <a:srgbClr val="FF0000"/>
                </a:solidFill>
                <a:cs typeface="Times New Roman" pitchFamily="18" charset="0"/>
              </a:rPr>
              <a:t> </a:t>
            </a:r>
            <a:r>
              <a:rPr lang="en-US" sz="4000" dirty="0" err="1">
                <a:solidFill>
                  <a:srgbClr val="FF0000"/>
                </a:solidFill>
                <a:cs typeface="Times New Roman" pitchFamily="18" charset="0"/>
              </a:rPr>
              <a:t>tay</a:t>
            </a:r>
            <a:r>
              <a:rPr lang="en-US" sz="4000" dirty="0">
                <a:solidFill>
                  <a:srgbClr val="FF0000"/>
                </a:solidFill>
                <a:cs typeface="Times New Roman" pitchFamily="18" charset="0"/>
              </a:rPr>
              <a:t>”:</a:t>
            </a:r>
          </a:p>
          <a:p>
            <a:pPr lvl="0" algn="ctr"/>
            <a:r>
              <a:rPr lang="en-US" sz="4000" dirty="0" err="1">
                <a:solidFill>
                  <a:srgbClr val="FF0000"/>
                </a:solidFill>
                <a:cs typeface="Times New Roman" pitchFamily="18" charset="0"/>
              </a:rPr>
              <a:t>Cô</a:t>
            </a:r>
            <a:r>
              <a:rPr lang="en-US" sz="4000" dirty="0">
                <a:solidFill>
                  <a:srgbClr val="FF0000"/>
                </a:solidFill>
                <a:cs typeface="Times New Roman" pitchFamily="18" charset="0"/>
              </a:rPr>
              <a:t> </a:t>
            </a:r>
            <a:r>
              <a:rPr lang="en-US" sz="4000" dirty="0" err="1">
                <a:solidFill>
                  <a:srgbClr val="FF0000"/>
                </a:solidFill>
                <a:cs typeface="Times New Roman" pitchFamily="18" charset="0"/>
              </a:rPr>
              <a:t>giáo</a:t>
            </a:r>
            <a:r>
              <a:rPr lang="en-US" sz="4000" dirty="0">
                <a:solidFill>
                  <a:srgbClr val="FF0000"/>
                </a:solidFill>
                <a:cs typeface="Times New Roman" pitchFamily="18" charset="0"/>
              </a:rPr>
              <a:t> </a:t>
            </a:r>
            <a:r>
              <a:rPr lang="en-US" sz="4000" dirty="0" err="1">
                <a:solidFill>
                  <a:srgbClr val="FF0000"/>
                </a:solidFill>
                <a:cs typeface="Times New Roman" pitchFamily="18" charset="0"/>
              </a:rPr>
              <a:t>yêu</a:t>
            </a:r>
            <a:r>
              <a:rPr lang="en-US" sz="4000" dirty="0">
                <a:solidFill>
                  <a:srgbClr val="FF0000"/>
                </a:solidFill>
                <a:cs typeface="Times New Roman" pitchFamily="18" charset="0"/>
              </a:rPr>
              <a:t> </a:t>
            </a:r>
            <a:r>
              <a:rPr lang="en-US" sz="4000" dirty="0" err="1">
                <a:solidFill>
                  <a:srgbClr val="FF0000"/>
                </a:solidFill>
                <a:cs typeface="Times New Roman" pitchFamily="18" charset="0"/>
              </a:rPr>
              <a:t>cầu</a:t>
            </a:r>
            <a:r>
              <a:rPr lang="en-US" sz="4000" dirty="0">
                <a:solidFill>
                  <a:srgbClr val="FF0000"/>
                </a:solidFill>
                <a:cs typeface="Times New Roman" pitchFamily="18" charset="0"/>
              </a:rPr>
              <a:t> </a:t>
            </a:r>
            <a:r>
              <a:rPr lang="en-US" sz="4000" dirty="0" err="1">
                <a:solidFill>
                  <a:srgbClr val="FF0000"/>
                </a:solidFill>
                <a:cs typeface="Times New Roman" pitchFamily="18" charset="0"/>
              </a:rPr>
              <a:t>học</a:t>
            </a:r>
            <a:r>
              <a:rPr lang="en-US" sz="4000" dirty="0">
                <a:solidFill>
                  <a:srgbClr val="FF0000"/>
                </a:solidFill>
                <a:cs typeface="Times New Roman" pitchFamily="18" charset="0"/>
              </a:rPr>
              <a:t> </a:t>
            </a:r>
            <a:r>
              <a:rPr lang="en-US" sz="4000" dirty="0" err="1">
                <a:solidFill>
                  <a:srgbClr val="FF0000"/>
                </a:solidFill>
                <a:cs typeface="Times New Roman" pitchFamily="18" charset="0"/>
              </a:rPr>
              <a:t>sinh</a:t>
            </a:r>
            <a:r>
              <a:rPr lang="en-US" sz="4000" dirty="0">
                <a:solidFill>
                  <a:srgbClr val="FF0000"/>
                </a:solidFill>
                <a:cs typeface="Times New Roman" pitchFamily="18" charset="0"/>
              </a:rPr>
              <a:t> </a:t>
            </a:r>
            <a:r>
              <a:rPr lang="en-US" sz="4000" dirty="0" err="1">
                <a:solidFill>
                  <a:srgbClr val="FF0000"/>
                </a:solidFill>
                <a:cs typeface="Times New Roman" pitchFamily="18" charset="0"/>
              </a:rPr>
              <a:t>vẽ</a:t>
            </a:r>
            <a:r>
              <a:rPr lang="en-US" sz="4000" dirty="0">
                <a:solidFill>
                  <a:srgbClr val="FF0000"/>
                </a:solidFill>
                <a:cs typeface="Times New Roman" pitchFamily="18" charset="0"/>
              </a:rPr>
              <a:t> </a:t>
            </a:r>
            <a:r>
              <a:rPr lang="en-US" sz="4000" dirty="0" err="1">
                <a:solidFill>
                  <a:srgbClr val="FF0000"/>
                </a:solidFill>
                <a:cs typeface="Times New Roman" pitchFamily="18" charset="0"/>
              </a:rPr>
              <a:t>gì</a:t>
            </a:r>
            <a:r>
              <a:rPr lang="en-US" sz="4000" dirty="0">
                <a:solidFill>
                  <a:srgbClr val="FF0000"/>
                </a:solidFill>
                <a:cs typeface="Times New Roman" pitchFamily="18" charset="0"/>
              </a:rPr>
              <a:t>?</a:t>
            </a:r>
            <a:endParaRPr lang="vi-VN" sz="4000" dirty="0">
              <a:solidFill>
                <a:srgbClr val="FF0000"/>
              </a:solidFill>
              <a:cs typeface="Times New Roman" pitchFamily="18" charset="0"/>
            </a:endParaRPr>
          </a:p>
        </p:txBody>
      </p:sp>
      <p:sp>
        <p:nvSpPr>
          <p:cNvPr id="3" name="Rectangle 2"/>
          <p:cNvSpPr/>
          <p:nvPr/>
        </p:nvSpPr>
        <p:spPr>
          <a:xfrm>
            <a:off x="2147105" y="2070627"/>
            <a:ext cx="9175910" cy="584775"/>
          </a:xfrm>
          <a:prstGeom prst="rect">
            <a:avLst/>
          </a:prstGeom>
        </p:spPr>
        <p:txBody>
          <a:bodyPr wrap="none">
            <a:spAutoFit/>
          </a:bodyPr>
          <a:lstStyle/>
          <a:p>
            <a:r>
              <a:rPr lang="vi-VN" sz="3200" dirty="0">
                <a:solidFill>
                  <a:srgbClr val="FF0000"/>
                </a:solidFill>
              </a:rPr>
              <a:t>Vẽ một vật em thích hoặc một người em yêu quý.</a:t>
            </a:r>
          </a:p>
        </p:txBody>
      </p:sp>
    </p:spTree>
    <p:extLst>
      <p:ext uri="{BB962C8B-B14F-4D97-AF65-F5344CB8AC3E}">
        <p14:creationId xmlns:p14="http://schemas.microsoft.com/office/powerpoint/2010/main" val="1214250240"/>
      </p:ext>
    </p:extLst>
  </p:cSld>
  <p:clrMapOvr>
    <a:masterClrMapping/>
  </p:clrMapOvr>
  <mc:AlternateContent xmlns:mc="http://schemas.openxmlformats.org/markup-compatibility/2006">
    <mc:Choice xmlns:p14="http://schemas.microsoft.com/office/powerpoint/2010/main" Requires="p14">
      <p:transition p14:dur="10">
        <p:sndAc>
          <p:stSnd>
            <p:snd r:embed="rId2" name="chimes.wav"/>
          </p:stSnd>
        </p:sndAc>
      </p:transition>
    </mc:Choice>
    <mc:Fallback>
      <p:transitio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1.66667E-6 -3.7037E-6 L -1.66667E-6 -0.22476 " pathEditMode="relative" rAng="0" ptsTypes="AA">
                                      <p:cBhvr>
                                        <p:cTn id="17" dur="2000" fill="hold"/>
                                        <p:tgtEl>
                                          <p:spTgt spid="7"/>
                                        </p:tgtEl>
                                        <p:attrNameLst>
                                          <p:attrName>ppt_x</p:attrName>
                                          <p:attrName>ppt_y</p:attrName>
                                        </p:attrNameLst>
                                      </p:cBhvr>
                                      <p:rCtr x="0" y="-11250"/>
                                    </p:animMotion>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2500"/>
                            </p:stCondLst>
                            <p:childTnLst>
                              <p:par>
                                <p:cTn id="29" presetID="32" presetClass="emph" presetSubtype="0" repeatCount="indefinite" fill="hold" grpId="1" nodeType="after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556" y="4860850"/>
            <a:ext cx="1968922"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837" y="4348732"/>
            <a:ext cx="2060358"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9925254" y="3920234"/>
            <a:ext cx="1470469"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smtClean="0">
                <a:solidFill>
                  <a:prstClr val="black"/>
                </a:solidFill>
                <a:latin typeface="Tahoma" panose="020B0604030504040204" pitchFamily="34" charset="0"/>
                <a:ea typeface="Tahoma" panose="020B0604030504040204" pitchFamily="34" charset="0"/>
                <a:cs typeface="Tahoma" panose="020B0604030504040204" pitchFamily="34" charset="0"/>
              </a:rPr>
              <a:t>1 tràng pháo tay và 2 chiếc sticker</a:t>
            </a:r>
            <a:r>
              <a:rPr kumimoji="0" lang="en-US" sz="1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2830798" y="4994129"/>
            <a:ext cx="2438330" cy="250946"/>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7" action="ppaction://hlinksldjump"/>
            <a:extLst>
              <a:ext uri="{FF2B5EF4-FFF2-40B4-BE49-F238E27FC236}">
                <a16:creationId xmlns="" xmlns:a16="http://schemas.microsoft.com/office/drawing/2014/main" id="{AA693000-41B6-4481-BACC-F3E8F4F6DBBA}"/>
              </a:ext>
            </a:extLst>
          </p:cNvPr>
          <p:cNvSpPr/>
          <p:nvPr/>
        </p:nvSpPr>
        <p:spPr>
          <a:xfrm rot="586976" flipH="1">
            <a:off x="2801048" y="4069021"/>
            <a:ext cx="2310637" cy="899514"/>
          </a:xfrm>
          <a:prstGeom prst="homePlate">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3775" y="5457475"/>
            <a:ext cx="952376"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4025380" y="4194326"/>
            <a:ext cx="15438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018" y="5154122"/>
            <a:ext cx="1163904"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 y="3972260"/>
            <a:ext cx="1163904"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8955" y="3437713"/>
            <a:ext cx="777877"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557303" y="3664879"/>
            <a:ext cx="880045"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2035" y="3919037"/>
            <a:ext cx="495236"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49054" y="3822043"/>
            <a:ext cx="714282" cy="1190625"/>
          </a:xfrm>
          <a:prstGeom prst="rect">
            <a:avLst/>
          </a:prstGeom>
        </p:spPr>
      </p:pic>
      <p:sp>
        <p:nvSpPr>
          <p:cNvPr id="2" name="Rectangle 1"/>
          <p:cNvSpPr/>
          <p:nvPr/>
        </p:nvSpPr>
        <p:spPr>
          <a:xfrm>
            <a:off x="832513" y="877874"/>
            <a:ext cx="10099344" cy="1200329"/>
          </a:xfrm>
          <a:prstGeom prst="rect">
            <a:avLst/>
          </a:prstGeom>
        </p:spPr>
        <p:txBody>
          <a:bodyPr wrap="square">
            <a:spAutoFit/>
          </a:bodyPr>
          <a:lstStyle/>
          <a:p>
            <a:pPr lvl="0" algn="ctr"/>
            <a:r>
              <a:rPr lang="en-US" sz="3600" dirty="0" err="1">
                <a:solidFill>
                  <a:srgbClr val="FF0000"/>
                </a:solidFill>
                <a:cs typeface="Times New Roman" pitchFamily="18" charset="0"/>
              </a:rPr>
              <a:t>Trong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bài</a:t>
            </a:r>
            <a:r>
              <a:rPr lang="en-US" sz="3600" dirty="0">
                <a:solidFill>
                  <a:srgbClr val="FF0000"/>
                </a:solidFill>
                <a:cs typeface="Times New Roman" pitchFamily="18" charset="0"/>
              </a:rPr>
              <a:t> “</a:t>
            </a:r>
            <a:r>
              <a:rPr lang="en-US" sz="3600" dirty="0" err="1">
                <a:solidFill>
                  <a:srgbClr val="FF0000"/>
                </a:solidFill>
                <a:cs typeface="Times New Roman" pitchFamily="18" charset="0"/>
              </a:rPr>
              <a:t>Bức</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tranh</a:t>
            </a:r>
            <a:r>
              <a:rPr lang="en-US" sz="3600" dirty="0">
                <a:solidFill>
                  <a:srgbClr val="FF0000"/>
                </a:solidFill>
                <a:cs typeface="Times New Roman" pitchFamily="18" charset="0"/>
              </a:rPr>
              <a:t> </a:t>
            </a:r>
            <a:r>
              <a:rPr lang="en-US" sz="3600" dirty="0" err="1">
                <a:solidFill>
                  <a:srgbClr val="FF0000"/>
                </a:solidFill>
                <a:cs typeface="Times New Roman" pitchFamily="18" charset="0"/>
              </a:rPr>
              <a:t>bàn</a:t>
            </a:r>
            <a:r>
              <a:rPr lang="en-US" sz="3600" dirty="0">
                <a:solidFill>
                  <a:srgbClr val="FF0000"/>
                </a:solidFill>
                <a:cs typeface="Times New Roman" pitchFamily="18" charset="0"/>
              </a:rPr>
              <a:t> </a:t>
            </a:r>
            <a:r>
              <a:rPr lang="en-US" sz="3600" dirty="0" err="1">
                <a:solidFill>
                  <a:srgbClr val="FF0000"/>
                </a:solidFill>
                <a:cs typeface="Times New Roman" pitchFamily="18" charset="0"/>
              </a:rPr>
              <a:t>tay</a:t>
            </a:r>
            <a:r>
              <a:rPr lang="en-US" sz="3600" dirty="0">
                <a:solidFill>
                  <a:srgbClr val="FF0000"/>
                </a:solidFill>
                <a:cs typeface="Times New Roman" pitchFamily="18" charset="0"/>
              </a:rPr>
              <a:t>”, </a:t>
            </a:r>
            <a:r>
              <a:rPr lang="en-US" sz="3600" dirty="0" err="1">
                <a:solidFill>
                  <a:srgbClr val="FF0000"/>
                </a:solidFill>
                <a:cs typeface="Times New Roman" pitchFamily="18" charset="0"/>
              </a:rPr>
              <a:t>Hải</a:t>
            </a:r>
            <a:r>
              <a:rPr lang="en-US" sz="3600" dirty="0">
                <a:solidFill>
                  <a:srgbClr val="FF0000"/>
                </a:solidFill>
                <a:cs typeface="Times New Roman" pitchFamily="18" charset="0"/>
              </a:rPr>
              <a:t> </a:t>
            </a:r>
            <a:r>
              <a:rPr lang="en-US" sz="3600" dirty="0" err="1">
                <a:solidFill>
                  <a:srgbClr val="FF0000"/>
                </a:solidFill>
                <a:cs typeface="Times New Roman" pitchFamily="18" charset="0"/>
              </a:rPr>
              <a:t>đã</a:t>
            </a:r>
            <a:r>
              <a:rPr lang="en-US" sz="3600" dirty="0">
                <a:solidFill>
                  <a:srgbClr val="FF0000"/>
                </a:solidFill>
                <a:cs typeface="Times New Roman" pitchFamily="18" charset="0"/>
              </a:rPr>
              <a:t> </a:t>
            </a:r>
            <a:r>
              <a:rPr lang="en-US" sz="3600" dirty="0" err="1">
                <a:solidFill>
                  <a:srgbClr val="FF0000"/>
                </a:solidFill>
                <a:cs typeface="Times New Roman" pitchFamily="18" charset="0"/>
              </a:rPr>
              <a:t>giải</a:t>
            </a:r>
            <a:r>
              <a:rPr lang="en-US" sz="3600" dirty="0">
                <a:solidFill>
                  <a:srgbClr val="FF0000"/>
                </a:solidFill>
                <a:cs typeface="Times New Roman" pitchFamily="18" charset="0"/>
              </a:rPr>
              <a:t> </a:t>
            </a:r>
            <a:r>
              <a:rPr lang="en-US" sz="3600" dirty="0" err="1">
                <a:solidFill>
                  <a:srgbClr val="FF0000"/>
                </a:solidFill>
                <a:cs typeface="Times New Roman" pitchFamily="18" charset="0"/>
              </a:rPr>
              <a:t>thích</a:t>
            </a:r>
            <a:r>
              <a:rPr lang="en-US" sz="3600" dirty="0">
                <a:solidFill>
                  <a:srgbClr val="FF0000"/>
                </a:solidFill>
                <a:cs typeface="Times New Roman" pitchFamily="18" charset="0"/>
              </a:rPr>
              <a:t> </a:t>
            </a:r>
            <a:r>
              <a:rPr lang="en-US" sz="3600" dirty="0" err="1">
                <a:solidFill>
                  <a:srgbClr val="FF0000"/>
                </a:solidFill>
                <a:cs typeface="Times New Roman" pitchFamily="18" charset="0"/>
              </a:rPr>
              <a:t>bàn</a:t>
            </a:r>
            <a:r>
              <a:rPr lang="en-US" sz="3600" dirty="0">
                <a:solidFill>
                  <a:srgbClr val="FF0000"/>
                </a:solidFill>
                <a:cs typeface="Times New Roman" pitchFamily="18" charset="0"/>
              </a:rPr>
              <a:t> </a:t>
            </a:r>
            <a:r>
              <a:rPr lang="en-US" sz="3600" dirty="0" err="1">
                <a:solidFill>
                  <a:srgbClr val="FF0000"/>
                </a:solidFill>
                <a:cs typeface="Times New Roman" pitchFamily="18" charset="0"/>
              </a:rPr>
              <a:t>tay</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bức</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tranh</a:t>
            </a:r>
            <a:r>
              <a:rPr lang="en-US" sz="3600" dirty="0">
                <a:solidFill>
                  <a:srgbClr val="FF0000"/>
                </a:solidFill>
                <a:cs typeface="Times New Roman" pitchFamily="18" charset="0"/>
              </a:rPr>
              <a:t> </a:t>
            </a:r>
            <a:r>
              <a:rPr lang="en-US" sz="3600" dirty="0" err="1">
                <a:solidFill>
                  <a:srgbClr val="FF0000"/>
                </a:solidFill>
                <a:cs typeface="Times New Roman" pitchFamily="18" charset="0"/>
              </a:rPr>
              <a:t>là</a:t>
            </a:r>
            <a:r>
              <a:rPr lang="en-US" sz="3600" dirty="0">
                <a:solidFill>
                  <a:srgbClr val="FF0000"/>
                </a:solidFill>
                <a:cs typeface="Times New Roman" pitchFamily="18" charset="0"/>
              </a:rPr>
              <a:t> </a:t>
            </a:r>
            <a:r>
              <a:rPr lang="en-US" sz="3600" dirty="0" err="1">
                <a:solidFill>
                  <a:srgbClr val="FF0000"/>
                </a:solidFill>
                <a:cs typeface="Times New Roman" pitchFamily="18" charset="0"/>
              </a:rPr>
              <a:t>của</a:t>
            </a:r>
            <a:r>
              <a:rPr lang="en-US" sz="3600" dirty="0">
                <a:solidFill>
                  <a:srgbClr val="FFFF00"/>
                </a:solidFill>
                <a:cs typeface="Times New Roman" pitchFamily="18" charset="0"/>
              </a:rPr>
              <a:t>:</a:t>
            </a:r>
            <a:endParaRPr lang="vi-VN" sz="3600" dirty="0">
              <a:solidFill>
                <a:srgbClr val="FFFF00"/>
              </a:solidFill>
              <a:cs typeface="Times New Roman" pitchFamily="18" charset="0"/>
            </a:endParaRPr>
          </a:p>
        </p:txBody>
      </p:sp>
      <p:sp>
        <p:nvSpPr>
          <p:cNvPr id="12" name="Rectangle 11"/>
          <p:cNvSpPr/>
          <p:nvPr/>
        </p:nvSpPr>
        <p:spPr>
          <a:xfrm>
            <a:off x="4948273" y="2607565"/>
            <a:ext cx="2358177" cy="584775"/>
          </a:xfrm>
          <a:prstGeom prst="rect">
            <a:avLst/>
          </a:prstGeom>
        </p:spPr>
        <p:txBody>
          <a:bodyPr wrap="square">
            <a:spAutoFit/>
          </a:bodyPr>
          <a:lstStyle/>
          <a:p>
            <a:r>
              <a:rPr lang="en-US" sz="3200" dirty="0" err="1">
                <a:solidFill>
                  <a:srgbClr val="FF0000"/>
                </a:solidFill>
              </a:rPr>
              <a:t>Cô</a:t>
            </a:r>
            <a:r>
              <a:rPr lang="en-US" sz="3200" dirty="0">
                <a:solidFill>
                  <a:srgbClr val="FF0000"/>
                </a:solidFill>
              </a:rPr>
              <a:t> </a:t>
            </a:r>
            <a:r>
              <a:rPr lang="en-US" sz="3200" dirty="0" err="1">
                <a:solidFill>
                  <a:srgbClr val="FF0000"/>
                </a:solidFill>
              </a:rPr>
              <a:t>giáo</a:t>
            </a:r>
            <a:endParaRPr lang="en-US" sz="3200" dirty="0">
              <a:solidFill>
                <a:srgbClr val="FF0000"/>
              </a:solidFill>
            </a:endParaRPr>
          </a:p>
        </p:txBody>
      </p:sp>
    </p:spTree>
    <p:extLst>
      <p:ext uri="{BB962C8B-B14F-4D97-AF65-F5344CB8AC3E}">
        <p14:creationId xmlns:p14="http://schemas.microsoft.com/office/powerpoint/2010/main" val="263718220"/>
      </p:ext>
    </p:extLst>
  </p:cSld>
  <p:clrMapOvr>
    <a:masterClrMapping/>
  </p:clrMapOvr>
  <mc:AlternateContent xmlns:mc="http://schemas.openxmlformats.org/markup-compatibility/2006">
    <mc:Choice xmlns:p14="http://schemas.microsoft.com/office/powerpoint/2010/main" Requires="p14">
      <p:transition p14:dur="10">
        <p:sndAc>
          <p:stSnd>
            <p:snd r:embed="rId2" name="chimes.wav"/>
          </p:stSnd>
        </p:sndAc>
      </p:transition>
    </mc:Choice>
    <mc:Fallback>
      <p:transition>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1.66667E-6 -3.7037E-6 L -1.66667E-6 -0.22476 " pathEditMode="relative" rAng="0" ptsTypes="AA">
                                      <p:cBhvr>
                                        <p:cTn id="17" dur="2000" fill="hold"/>
                                        <p:tgtEl>
                                          <p:spTgt spid="7"/>
                                        </p:tgtEl>
                                        <p:attrNameLst>
                                          <p:attrName>ppt_x</p:attrName>
                                          <p:attrName>ppt_y</p:attrName>
                                        </p:attrNameLst>
                                      </p:cBhvr>
                                      <p:rCtr x="0" y="-11250"/>
                                    </p:animMotion>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2500"/>
                            </p:stCondLst>
                            <p:childTnLst>
                              <p:par>
                                <p:cTn id="29" presetID="32" presetClass="emph" presetSubtype="0" repeatCount="indefinite" fill="hold" grpId="1" nodeType="after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556" y="4860850"/>
            <a:ext cx="1968922"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837" y="4348732"/>
            <a:ext cx="2060358"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9725840" y="3437722"/>
            <a:ext cx="1680359" cy="1810533"/>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smtClean="0">
                <a:solidFill>
                  <a:prstClr val="black"/>
                </a:solidFill>
                <a:latin typeface="Arial" pitchFamily="34" charset="0"/>
                <a:ea typeface="Tahoma" panose="020B0604030504040204" pitchFamily="34" charset="0"/>
                <a:cs typeface="Arial" pitchFamily="34" charset="0"/>
              </a:rPr>
              <a:t>Chúc mừng bạn đã nhận được 1 chiếc sticker và 1 tràng pháo tay. </a:t>
            </a:r>
            <a:endParaRPr kumimoji="0" lang="en-US" b="1" i="0" u="none" strike="noStrike" kern="1200" cap="none" spc="0" normalizeH="0" baseline="0" noProof="0">
              <a:ln>
                <a:noFill/>
              </a:ln>
              <a:solidFill>
                <a:prstClr val="black"/>
              </a:solidFill>
              <a:effectLst/>
              <a:uLnTx/>
              <a:uFillTx/>
              <a:latin typeface="Arial" pitchFamily="34" charset="0"/>
              <a:ea typeface="Tahoma" panose="020B0604030504040204" pitchFamily="34" charset="0"/>
              <a:cs typeface="Arial" pitchFamily="34"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2830798" y="4994129"/>
            <a:ext cx="2438330" cy="250946"/>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7" action="ppaction://hlinksldjump"/>
            <a:extLst>
              <a:ext uri="{FF2B5EF4-FFF2-40B4-BE49-F238E27FC236}">
                <a16:creationId xmlns="" xmlns:a16="http://schemas.microsoft.com/office/drawing/2014/main" id="{AA693000-41B6-4481-BACC-F3E8F4F6DBBA}"/>
              </a:ext>
            </a:extLst>
          </p:cNvPr>
          <p:cNvSpPr/>
          <p:nvPr/>
        </p:nvSpPr>
        <p:spPr>
          <a:xfrm rot="586976" flipH="1">
            <a:off x="2801048" y="4069021"/>
            <a:ext cx="2310637" cy="899514"/>
          </a:xfrm>
          <a:prstGeom prst="homePlate">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endPar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3775" y="5457475"/>
            <a:ext cx="952376"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4025380" y="4194326"/>
            <a:ext cx="15438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018" y="5154122"/>
            <a:ext cx="1163904"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 y="3972260"/>
            <a:ext cx="1163904"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8955" y="3437713"/>
            <a:ext cx="777877"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557303" y="3664879"/>
            <a:ext cx="880045"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34418" y="4069923"/>
            <a:ext cx="495236"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49054" y="3822043"/>
            <a:ext cx="714282" cy="1190625"/>
          </a:xfrm>
          <a:prstGeom prst="rect">
            <a:avLst/>
          </a:prstGeom>
        </p:spPr>
      </p:pic>
      <p:sp>
        <p:nvSpPr>
          <p:cNvPr id="2" name="Rectangle 1"/>
          <p:cNvSpPr/>
          <p:nvPr/>
        </p:nvSpPr>
        <p:spPr>
          <a:xfrm>
            <a:off x="1045245" y="618049"/>
            <a:ext cx="9949218" cy="1323439"/>
          </a:xfrm>
          <a:prstGeom prst="rect">
            <a:avLst/>
          </a:prstGeom>
        </p:spPr>
        <p:txBody>
          <a:bodyPr wrap="square">
            <a:spAutoFit/>
          </a:bodyPr>
          <a:lstStyle/>
          <a:p>
            <a:pPr lvl="0" algn="ctr"/>
            <a:r>
              <a:rPr lang="en-US" sz="4000" dirty="0" err="1">
                <a:solidFill>
                  <a:srgbClr val="FF0000"/>
                </a:solidFill>
                <a:cs typeface="Times New Roman" pitchFamily="18" charset="0"/>
              </a:rPr>
              <a:t>Trong</a:t>
            </a:r>
            <a:r>
              <a:rPr lang="en-US" sz="4000" dirty="0">
                <a:solidFill>
                  <a:srgbClr val="FF0000"/>
                </a:solidFill>
                <a:cs typeface="Times New Roman" pitchFamily="18" charset="0"/>
              </a:rPr>
              <a:t> </a:t>
            </a:r>
            <a:r>
              <a:rPr lang="en-US" sz="4000" dirty="0" err="1">
                <a:solidFill>
                  <a:srgbClr val="FF0000"/>
                </a:solidFill>
                <a:cs typeface="Times New Roman" pitchFamily="18" charset="0"/>
              </a:rPr>
              <a:t>bài</a:t>
            </a:r>
            <a:r>
              <a:rPr lang="en-US" sz="4000" dirty="0">
                <a:solidFill>
                  <a:srgbClr val="FF0000"/>
                </a:solidFill>
                <a:cs typeface="Times New Roman" pitchFamily="18" charset="0"/>
              </a:rPr>
              <a:t> “</a:t>
            </a:r>
            <a:r>
              <a:rPr lang="en-US" sz="4000" dirty="0" err="1">
                <a:solidFill>
                  <a:srgbClr val="FF0000"/>
                </a:solidFill>
                <a:cs typeface="Times New Roman" pitchFamily="18" charset="0"/>
              </a:rPr>
              <a:t>Bức</a:t>
            </a:r>
            <a:r>
              <a:rPr lang="en-US" sz="4000" dirty="0">
                <a:solidFill>
                  <a:srgbClr val="FF0000"/>
                </a:solidFill>
                <a:cs typeface="Times New Roman" pitchFamily="18" charset="0"/>
              </a:rPr>
              <a:t> </a:t>
            </a:r>
            <a:r>
              <a:rPr lang="en-US" sz="4000" dirty="0" err="1">
                <a:solidFill>
                  <a:srgbClr val="FF0000"/>
                </a:solidFill>
                <a:cs typeface="Times New Roman" pitchFamily="18" charset="0"/>
              </a:rPr>
              <a:t>tranh</a:t>
            </a:r>
            <a:r>
              <a:rPr lang="en-US" sz="4000" dirty="0">
                <a:solidFill>
                  <a:srgbClr val="FF0000"/>
                </a:solidFill>
                <a:cs typeface="Times New Roman" pitchFamily="18" charset="0"/>
              </a:rPr>
              <a:t> </a:t>
            </a:r>
            <a:r>
              <a:rPr lang="en-US" sz="4000" dirty="0" err="1">
                <a:solidFill>
                  <a:srgbClr val="FF0000"/>
                </a:solidFill>
                <a:cs typeface="Times New Roman" pitchFamily="18" charset="0"/>
              </a:rPr>
              <a:t>bàn</a:t>
            </a:r>
            <a:r>
              <a:rPr lang="en-US" sz="4000" dirty="0">
                <a:solidFill>
                  <a:srgbClr val="FF0000"/>
                </a:solidFill>
                <a:cs typeface="Times New Roman" pitchFamily="18" charset="0"/>
              </a:rPr>
              <a:t> </a:t>
            </a:r>
            <a:r>
              <a:rPr lang="en-US" sz="4000" dirty="0" err="1">
                <a:solidFill>
                  <a:srgbClr val="FF0000"/>
                </a:solidFill>
                <a:cs typeface="Times New Roman" pitchFamily="18" charset="0"/>
              </a:rPr>
              <a:t>tay</a:t>
            </a:r>
            <a:r>
              <a:rPr lang="en-US" sz="4000" dirty="0">
                <a:solidFill>
                  <a:srgbClr val="FF0000"/>
                </a:solidFill>
                <a:cs typeface="Times New Roman" pitchFamily="18" charset="0"/>
              </a:rPr>
              <a:t>”, v</a:t>
            </a:r>
            <a:r>
              <a:rPr lang="vi-VN" sz="4000" dirty="0">
                <a:solidFill>
                  <a:srgbClr val="FF0000"/>
                </a:solidFill>
                <a:cs typeface="Times New Roman" pitchFamily="18" charset="0"/>
              </a:rPr>
              <a:t>ì sao bức tranh của Hải làm cô giáo ngạc nhiên?</a:t>
            </a:r>
            <a:endParaRPr lang="vi-VN" sz="4000" dirty="0">
              <a:solidFill>
                <a:srgbClr val="FF0000"/>
              </a:solidFill>
              <a:cs typeface="Times New Roman" pitchFamily="18" charset="0"/>
            </a:endParaRPr>
          </a:p>
        </p:txBody>
      </p:sp>
      <p:sp>
        <p:nvSpPr>
          <p:cNvPr id="4" name="Rectangle 3"/>
          <p:cNvSpPr/>
          <p:nvPr/>
        </p:nvSpPr>
        <p:spPr>
          <a:xfrm>
            <a:off x="1045245" y="2237393"/>
            <a:ext cx="8836791" cy="2031325"/>
          </a:xfrm>
          <a:prstGeom prst="rect">
            <a:avLst/>
          </a:prstGeom>
        </p:spPr>
        <p:txBody>
          <a:bodyPr wrap="square">
            <a:spAutoFit/>
          </a:bodyPr>
          <a:lstStyle/>
          <a:p>
            <a:pPr lvl="0" algn="ctr"/>
            <a:r>
              <a:rPr lang="en-US" dirty="0" smtClean="0">
                <a:solidFill>
                  <a:srgbClr val="FF0000"/>
                </a:solidFill>
              </a:rPr>
              <a:t> </a:t>
            </a:r>
            <a:r>
              <a:rPr lang="en-US" sz="3600" dirty="0">
                <a:solidFill>
                  <a:srgbClr val="FF0000"/>
                </a:solidFill>
                <a:cs typeface="Times New Roman" pitchFamily="18" charset="0"/>
              </a:rPr>
              <a:t>B</a:t>
            </a:r>
            <a:r>
              <a:rPr lang="vi-VN" sz="3600" dirty="0" smtClean="0">
                <a:solidFill>
                  <a:srgbClr val="FF0000"/>
                </a:solidFill>
                <a:cs typeface="Times New Roman" pitchFamily="18" charset="0"/>
              </a:rPr>
              <a:t>ức </a:t>
            </a:r>
            <a:r>
              <a:rPr lang="vi-VN" sz="3600" dirty="0">
                <a:solidFill>
                  <a:srgbClr val="FF0000"/>
                </a:solidFill>
                <a:cs typeface="Times New Roman" pitchFamily="18" charset="0"/>
              </a:rPr>
              <a:t>tranh ấy chỉ có hình một bàn tay được vẽ rất đơn bức tranh ấy chỉ có </a:t>
            </a:r>
            <a:r>
              <a:rPr lang="vi-VN" sz="3600" dirty="0" smtClean="0">
                <a:solidFill>
                  <a:srgbClr val="FF0000"/>
                </a:solidFill>
                <a:cs typeface="Times New Roman" pitchFamily="18" charset="0"/>
              </a:rPr>
              <a:t>hình </a:t>
            </a:r>
            <a:r>
              <a:rPr lang="vi-VN" sz="3600" dirty="0">
                <a:solidFill>
                  <a:srgbClr val="FF0000"/>
                </a:solidFill>
                <a:cs typeface="Times New Roman" pitchFamily="18" charset="0"/>
              </a:rPr>
              <a:t>một bàn tay được vẽ rất đơn</a:t>
            </a:r>
            <a:r>
              <a:rPr lang="vi-VN" sz="3600" dirty="0">
                <a:solidFill>
                  <a:schemeClr val="bg1"/>
                </a:solidFill>
                <a:cs typeface="Times New Roman" pitchFamily="18" charset="0"/>
              </a:rPr>
              <a:t> </a:t>
            </a:r>
            <a:r>
              <a:rPr lang="vi-VN" dirty="0">
                <a:solidFill>
                  <a:schemeClr val="bg1"/>
                </a:solidFill>
                <a:cs typeface="Times New Roman" pitchFamily="18" charset="0"/>
              </a:rPr>
              <a:t>giản và vụng về.</a:t>
            </a:r>
            <a:endParaRPr lang="en-US" dirty="0">
              <a:solidFill>
                <a:schemeClr val="bg1"/>
              </a:solidFill>
              <a:cs typeface="Times New Roman" pitchFamily="18" charset="0"/>
            </a:endParaRPr>
          </a:p>
          <a:p>
            <a:pPr algn="ctr"/>
            <a:r>
              <a:rPr lang="vi-VN" dirty="0" smtClean="0">
                <a:solidFill>
                  <a:schemeClr val="bg1"/>
                </a:solidFill>
                <a:cs typeface="Times New Roman" pitchFamily="18" charset="0"/>
              </a:rPr>
              <a:t>giản </a:t>
            </a:r>
            <a:r>
              <a:rPr lang="vi-VN" dirty="0">
                <a:solidFill>
                  <a:schemeClr val="bg1"/>
                </a:solidFill>
                <a:cs typeface="Times New Roman" pitchFamily="18" charset="0"/>
              </a:rPr>
              <a:t>và vụng về.</a:t>
            </a:r>
            <a:endParaRPr lang="en-US" dirty="0">
              <a:solidFill>
                <a:schemeClr val="bg1"/>
              </a:solidFill>
              <a:cs typeface="Times New Roman" pitchFamily="18" charset="0"/>
            </a:endParaRPr>
          </a:p>
        </p:txBody>
      </p:sp>
    </p:spTree>
    <p:extLst>
      <p:ext uri="{BB962C8B-B14F-4D97-AF65-F5344CB8AC3E}">
        <p14:creationId xmlns:p14="http://schemas.microsoft.com/office/powerpoint/2010/main" val="293186841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1.66667E-6 -3.7037E-6 L -1.66667E-6 -0.22476 " pathEditMode="relative" rAng="0" ptsTypes="AA">
                                      <p:cBhvr>
                                        <p:cTn id="17" dur="2000" fill="hold"/>
                                        <p:tgtEl>
                                          <p:spTgt spid="7"/>
                                        </p:tgtEl>
                                        <p:attrNameLst>
                                          <p:attrName>ppt_x</p:attrName>
                                          <p:attrName>ppt_y</p:attrName>
                                        </p:attrNameLst>
                                      </p:cBhvr>
                                      <p:rCtr x="0" y="-11250"/>
                                    </p:animMotion>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2500"/>
                            </p:stCondLst>
                            <p:childTnLst>
                              <p:par>
                                <p:cTn id="29" presetID="32" presetClass="emph" presetSubtype="0" repeatCount="indefinite" fill="hold" grpId="1" nodeType="after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35D1BF24-76CA-4563-959A-F281F9EC668C}"/>
              </a:ext>
            </a:extLst>
          </p:cNvPr>
          <p:cNvSpPr txBox="1">
            <a:spLocks/>
          </p:cNvSpPr>
          <p:nvPr/>
        </p:nvSpPr>
        <p:spPr>
          <a:xfrm>
            <a:off x="390524" y="436729"/>
            <a:ext cx="10514231" cy="6670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cs typeface="Times New Roman" pitchFamily="18" charset="0"/>
              </a:rPr>
              <a:t/>
            </a:r>
            <a:br>
              <a:rPr lang="en-US" sz="3600" b="1" dirty="0">
                <a:cs typeface="Times New Roman" pitchFamily="18" charset="0"/>
              </a:rPr>
            </a:br>
            <a:r>
              <a:rPr lang="en-US" sz="3600" b="1" dirty="0">
                <a:cs typeface="Times New Roman" pitchFamily="18" charset="0"/>
              </a:rPr>
              <a:t>        </a:t>
            </a:r>
            <a:r>
              <a:rPr lang="en-US" sz="3600" b="1" dirty="0" err="1">
                <a:solidFill>
                  <a:srgbClr val="FF0000"/>
                </a:solidFill>
                <a:cs typeface="Times New Roman" pitchFamily="18" charset="0"/>
              </a:rPr>
              <a:t>Bài</a:t>
            </a:r>
            <a:r>
              <a:rPr lang="en-US" sz="3600" b="1" dirty="0">
                <a:solidFill>
                  <a:srgbClr val="FF0000"/>
                </a:solidFill>
                <a:cs typeface="Times New Roman" pitchFamily="18" charset="0"/>
              </a:rPr>
              <a:t> </a:t>
            </a:r>
            <a:r>
              <a:rPr lang="en-US" sz="3600" b="1" dirty="0" err="1">
                <a:solidFill>
                  <a:srgbClr val="FF0000"/>
                </a:solidFill>
                <a:cs typeface="Times New Roman" pitchFamily="18" charset="0"/>
              </a:rPr>
              <a:t>đọc</a:t>
            </a:r>
            <a:r>
              <a:rPr lang="en-US" sz="3600" b="1" dirty="0">
                <a:solidFill>
                  <a:srgbClr val="FF0000"/>
                </a:solidFill>
                <a:cs typeface="Times New Roman" pitchFamily="18" charset="0"/>
              </a:rPr>
              <a:t> 2</a:t>
            </a:r>
            <a:r>
              <a:rPr lang="en-US" sz="3600" b="1">
                <a:solidFill>
                  <a:srgbClr val="FF0000"/>
                </a:solidFill>
                <a:cs typeface="Times New Roman" pitchFamily="18" charset="0"/>
              </a:rPr>
              <a:t>: Những cây sen đá</a:t>
            </a:r>
            <a:endParaRPr lang="en-US" sz="3600" b="1" dirty="0">
              <a:solidFill>
                <a:srgbClr val="FF0000"/>
              </a:solidFill>
              <a:cs typeface="Times New Roman" pitchFamily="18" charset="0"/>
            </a:endParaRPr>
          </a:p>
        </p:txBody>
      </p:sp>
      <p:sp>
        <p:nvSpPr>
          <p:cNvPr id="2" name="AutoShape 2" descr="Top 9 loại sen đá đẹp và phổ biến nhất hiện nay khiến ai cũng muốn c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60" y="1944688"/>
            <a:ext cx="10153934" cy="388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88752" y="1938528"/>
            <a:ext cx="725242" cy="1197864"/>
          </a:xfrm>
          <a:prstGeom prst="rect">
            <a:avLst/>
          </a:prstGeom>
          <a:solidFill>
            <a:srgbClr val="FFFFF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endParaRPr>
          </a:p>
        </p:txBody>
      </p:sp>
    </p:spTree>
    <p:extLst>
      <p:ext uri="{BB962C8B-B14F-4D97-AF65-F5344CB8AC3E}">
        <p14:creationId xmlns:p14="http://schemas.microsoft.com/office/powerpoint/2010/main" val="2831672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15" y="1307721"/>
            <a:ext cx="3820639" cy="46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495" y="1307721"/>
            <a:ext cx="3316407" cy="46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0793" y="1307721"/>
            <a:ext cx="3398294" cy="462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31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觅元素584a986cb28da">
            <a:extLst>
              <a:ext uri="{FF2B5EF4-FFF2-40B4-BE49-F238E27FC236}">
                <a16:creationId xmlns="" xmlns:a16="http://schemas.microsoft.com/office/drawing/2014/main" id="{6C9BF364-EC91-4DB8-88DA-A8BAA6AD6F39}"/>
              </a:ext>
            </a:extLst>
          </p:cNvPr>
          <p:cNvPicPr>
            <a:picLocks noChangeAspect="1"/>
          </p:cNvPicPr>
          <p:nvPr/>
        </p:nvPicPr>
        <p:blipFill>
          <a:blip r:embed="rId2"/>
          <a:stretch>
            <a:fillRect/>
          </a:stretch>
        </p:blipFill>
        <p:spPr>
          <a:xfrm flipH="1">
            <a:off x="171345" y="547809"/>
            <a:ext cx="5390470" cy="5975549"/>
          </a:xfrm>
          <a:prstGeom prst="rect">
            <a:avLst/>
          </a:prstGeom>
        </p:spPr>
      </p:pic>
      <p:sp>
        <p:nvSpPr>
          <p:cNvPr id="3" name="Flowchart: Alternate Process 2">
            <a:extLst>
              <a:ext uri="{FF2B5EF4-FFF2-40B4-BE49-F238E27FC236}">
                <a16:creationId xmlns="" xmlns:a16="http://schemas.microsoft.com/office/drawing/2014/main" id="{9E81B7D3-8516-47D4-9357-C7C24D2A3BF2}"/>
              </a:ext>
            </a:extLst>
          </p:cNvPr>
          <p:cNvSpPr/>
          <p:nvPr/>
        </p:nvSpPr>
        <p:spPr>
          <a:xfrm>
            <a:off x="3916296" y="547808"/>
            <a:ext cx="539047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4472C4"/>
                </a:solidFill>
              </a:rPr>
              <a:t>LUYỆN ĐỌC TỪ KHÓ</a:t>
            </a:r>
          </a:p>
        </p:txBody>
      </p:sp>
      <p:sp>
        <p:nvSpPr>
          <p:cNvPr id="4" name="Flowchart: Alternate Process 3">
            <a:extLst>
              <a:ext uri="{FF2B5EF4-FFF2-40B4-BE49-F238E27FC236}">
                <a16:creationId xmlns="" xmlns:a16="http://schemas.microsoft.com/office/drawing/2014/main" id="{2FF9111B-5F43-401D-BE62-CC9057BC0ABD}"/>
              </a:ext>
            </a:extLst>
          </p:cNvPr>
          <p:cNvSpPr/>
          <p:nvPr/>
        </p:nvSpPr>
        <p:spPr>
          <a:xfrm>
            <a:off x="4030455" y="2019265"/>
            <a:ext cx="355779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accent1"/>
                </a:solidFill>
              </a:rPr>
              <a:t>Sen</a:t>
            </a:r>
            <a:r>
              <a:rPr lang="en-US" sz="4000" dirty="0" smtClean="0">
                <a:solidFill>
                  <a:schemeClr val="accent1"/>
                </a:solidFill>
              </a:rPr>
              <a:t> </a:t>
            </a:r>
            <a:r>
              <a:rPr lang="en-US" sz="4000" dirty="0" err="1" smtClean="0">
                <a:solidFill>
                  <a:schemeClr val="accent1"/>
                </a:solidFill>
              </a:rPr>
              <a:t>đá</a:t>
            </a:r>
            <a:endParaRPr lang="en-US" sz="4000" dirty="0">
              <a:solidFill>
                <a:schemeClr val="accent1"/>
              </a:solidFill>
            </a:endParaRPr>
          </a:p>
        </p:txBody>
      </p:sp>
      <p:sp>
        <p:nvSpPr>
          <p:cNvPr id="5" name="Flowchart: Alternate Process 4">
            <a:extLst>
              <a:ext uri="{FF2B5EF4-FFF2-40B4-BE49-F238E27FC236}">
                <a16:creationId xmlns="" xmlns:a16="http://schemas.microsoft.com/office/drawing/2014/main" id="{3D7E9E38-54C0-4EB0-A55C-4E5D3B2049B4}"/>
              </a:ext>
            </a:extLst>
          </p:cNvPr>
          <p:cNvSpPr/>
          <p:nvPr/>
        </p:nvSpPr>
        <p:spPr>
          <a:xfrm>
            <a:off x="4871418" y="3031429"/>
            <a:ext cx="355779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accent1"/>
                </a:solidFill>
              </a:rPr>
              <a:t>Năm</a:t>
            </a:r>
            <a:r>
              <a:rPr lang="en-US" sz="4000" dirty="0" smtClean="0">
                <a:solidFill>
                  <a:schemeClr val="accent1"/>
                </a:solidFill>
              </a:rPr>
              <a:t> </a:t>
            </a:r>
            <a:r>
              <a:rPr lang="en-US" sz="4000" dirty="0" err="1" smtClean="0">
                <a:solidFill>
                  <a:schemeClr val="accent1"/>
                </a:solidFill>
              </a:rPr>
              <a:t>học</a:t>
            </a:r>
            <a:endParaRPr lang="en-US" sz="4000" dirty="0">
              <a:solidFill>
                <a:schemeClr val="accent1"/>
              </a:solidFill>
            </a:endParaRPr>
          </a:p>
        </p:txBody>
      </p:sp>
      <p:sp>
        <p:nvSpPr>
          <p:cNvPr id="6" name="Flowchart: Alternate Process 5">
            <a:extLst>
              <a:ext uri="{FF2B5EF4-FFF2-40B4-BE49-F238E27FC236}">
                <a16:creationId xmlns="" xmlns:a16="http://schemas.microsoft.com/office/drawing/2014/main" id="{C8460DED-72ED-42D5-80C0-5C9025366CD7}"/>
              </a:ext>
            </a:extLst>
          </p:cNvPr>
          <p:cNvSpPr/>
          <p:nvPr/>
        </p:nvSpPr>
        <p:spPr>
          <a:xfrm>
            <a:off x="5479235" y="4162896"/>
            <a:ext cx="355779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accent1"/>
                </a:solidFill>
              </a:rPr>
              <a:t>Lên</a:t>
            </a:r>
            <a:r>
              <a:rPr lang="en-US" sz="4000" dirty="0" smtClean="0">
                <a:solidFill>
                  <a:schemeClr val="accent1"/>
                </a:solidFill>
              </a:rPr>
              <a:t> </a:t>
            </a:r>
            <a:r>
              <a:rPr lang="en-US" sz="4000" dirty="0" err="1" smtClean="0">
                <a:solidFill>
                  <a:schemeClr val="accent1"/>
                </a:solidFill>
              </a:rPr>
              <a:t>lớp</a:t>
            </a:r>
            <a:endParaRPr lang="en-US" sz="4000" dirty="0">
              <a:solidFill>
                <a:schemeClr val="accent1"/>
              </a:solidFill>
            </a:endParaRPr>
          </a:p>
        </p:txBody>
      </p:sp>
    </p:spTree>
    <p:extLst>
      <p:ext uri="{BB962C8B-B14F-4D97-AF65-F5344CB8AC3E}">
        <p14:creationId xmlns:p14="http://schemas.microsoft.com/office/powerpoint/2010/main" val="30346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 xmlns:a16="http://schemas.microsoft.com/office/drawing/2014/main" id="{9E81B7D3-8516-47D4-9357-C7C24D2A3BF2}"/>
              </a:ext>
            </a:extLst>
          </p:cNvPr>
          <p:cNvSpPr/>
          <p:nvPr/>
        </p:nvSpPr>
        <p:spPr>
          <a:xfrm>
            <a:off x="3560273" y="621985"/>
            <a:ext cx="5390470" cy="84137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4472C4"/>
                </a:solidFill>
              </a:rPr>
              <a:t>LUYỆN </a:t>
            </a:r>
            <a:r>
              <a:rPr lang="en-US" sz="3600" b="1">
                <a:solidFill>
                  <a:srgbClr val="4472C4"/>
                </a:solidFill>
              </a:rPr>
              <a:t>ĐỌC CÂU DÀI</a:t>
            </a:r>
            <a:endParaRPr lang="en-US" sz="3600" b="1" dirty="0">
              <a:solidFill>
                <a:srgbClr val="4472C4"/>
              </a:solidFill>
            </a:endParaRPr>
          </a:p>
        </p:txBody>
      </p:sp>
      <p:sp>
        <p:nvSpPr>
          <p:cNvPr id="8" name="Rectangle 7"/>
          <p:cNvSpPr/>
          <p:nvPr/>
        </p:nvSpPr>
        <p:spPr>
          <a:xfrm>
            <a:off x="128628" y="1951468"/>
            <a:ext cx="11727395" cy="1077218"/>
          </a:xfrm>
          <a:prstGeom prst="rect">
            <a:avLst/>
          </a:prstGeom>
        </p:spPr>
        <p:txBody>
          <a:bodyPr wrap="square">
            <a:spAutoFit/>
          </a:bodyPr>
          <a:lstStyle/>
          <a:p>
            <a:r>
              <a:rPr lang="vi-VN" sz="3200" dirty="0">
                <a:solidFill>
                  <a:schemeClr val="accent1"/>
                </a:solidFill>
                <a:latin typeface="+mj-lt"/>
                <a:cs typeface="Times New Roman" panose="02020603050405020304" pitchFamily="18" charset="0"/>
              </a:rPr>
              <a:t>Mỗi tuần, thầy sẽ tặng một cây cho em nào đạt kết quả học tập cao nhất trong tuần. </a:t>
            </a:r>
            <a:endParaRPr lang="en-US" sz="3200" dirty="0">
              <a:solidFill>
                <a:schemeClr val="accent1"/>
              </a:solidFill>
              <a:latin typeface="+mj-lt"/>
              <a:cs typeface="Times New Roman" panose="02020603050405020304" pitchFamily="18" charset="0"/>
            </a:endParaRPr>
          </a:p>
        </p:txBody>
      </p:sp>
      <p:cxnSp>
        <p:nvCxnSpPr>
          <p:cNvPr id="9" name="Straight Connector 8"/>
          <p:cNvCxnSpPr/>
          <p:nvPr/>
        </p:nvCxnSpPr>
        <p:spPr>
          <a:xfrm flipH="1">
            <a:off x="1782192" y="2007387"/>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16585" y="1961109"/>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6909" y="3422375"/>
            <a:ext cx="11759113" cy="1077218"/>
          </a:xfrm>
          <a:prstGeom prst="rect">
            <a:avLst/>
          </a:prstGeom>
        </p:spPr>
        <p:txBody>
          <a:bodyPr wrap="square">
            <a:spAutoFit/>
          </a:bodyPr>
          <a:lstStyle/>
          <a:p>
            <a:r>
              <a:rPr lang="vi-VN" sz="3200" dirty="0">
                <a:solidFill>
                  <a:schemeClr val="accent1"/>
                </a:solidFill>
                <a:latin typeface="+mj-lt"/>
                <a:cs typeface="Times New Roman" panose="02020603050405020304" pitchFamily="18" charset="0"/>
              </a:rPr>
              <a:t>Ngay cả Việt, một bạn học khá chậm cũng rất cố gắng và cuối cùng cũng nhận được phần thưởng. </a:t>
            </a:r>
            <a:endParaRPr lang="en-US" sz="3200" dirty="0">
              <a:solidFill>
                <a:schemeClr val="accent1"/>
              </a:solidFill>
              <a:latin typeface="+mj-lt"/>
              <a:cs typeface="Times New Roman" panose="02020603050405020304" pitchFamily="18" charset="0"/>
            </a:endParaRPr>
          </a:p>
        </p:txBody>
      </p:sp>
      <p:cxnSp>
        <p:nvCxnSpPr>
          <p:cNvPr id="20" name="Straight Connector 19"/>
          <p:cNvCxnSpPr/>
          <p:nvPr/>
        </p:nvCxnSpPr>
        <p:spPr>
          <a:xfrm flipH="1">
            <a:off x="2314369" y="3469738"/>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866564" y="2480671"/>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09644" y="2480671"/>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564" y="3461018"/>
            <a:ext cx="11588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a:extLst>
              <a:ext uri="{FF2B5EF4-FFF2-40B4-BE49-F238E27FC236}">
                <a16:creationId xmlns="" xmlns:a16="http://schemas.microsoft.com/office/drawing/2014/main" id="{B1350860-7819-4998-AF4B-170B90A8C7D1}"/>
              </a:ext>
            </a:extLst>
          </p:cNvPr>
          <p:cNvCxnSpPr/>
          <p:nvPr/>
        </p:nvCxnSpPr>
        <p:spPr>
          <a:xfrm flipH="1">
            <a:off x="5387919" y="4048123"/>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05D67FC9-AD48-4227-9E51-1CEA93F9B035}"/>
              </a:ext>
            </a:extLst>
          </p:cNvPr>
          <p:cNvCxnSpPr/>
          <p:nvPr/>
        </p:nvCxnSpPr>
        <p:spPr>
          <a:xfrm flipH="1">
            <a:off x="5311719" y="4013091"/>
            <a:ext cx="76199" cy="5577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03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218"/>
                                        </p:tgtEl>
                                        <p:attrNameLst>
                                          <p:attrName>style.visibility</p:attrName>
                                        </p:attrNameLst>
                                      </p:cBhvr>
                                      <p:to>
                                        <p:strVal val="visible"/>
                                      </p:to>
                                    </p:set>
                                    <p:animEffect transition="in" filter="fade">
                                      <p:cBhvr>
                                        <p:cTn id="43" dur="1000"/>
                                        <p:tgtEl>
                                          <p:spTgt spid="9218"/>
                                        </p:tgtEl>
                                      </p:cBhvr>
                                    </p:animEffect>
                                    <p:anim calcmode="lin" valueType="num">
                                      <p:cBhvr>
                                        <p:cTn id="44" dur="1000" fill="hold"/>
                                        <p:tgtEl>
                                          <p:spTgt spid="9218"/>
                                        </p:tgtEl>
                                        <p:attrNameLst>
                                          <p:attrName>ppt_x</p:attrName>
                                        </p:attrNameLst>
                                      </p:cBhvr>
                                      <p:tavLst>
                                        <p:tav tm="0">
                                          <p:val>
                                            <p:strVal val="#ppt_x"/>
                                          </p:val>
                                        </p:tav>
                                        <p:tav tm="100000">
                                          <p:val>
                                            <p:strVal val="#ppt_x"/>
                                          </p:val>
                                        </p:tav>
                                      </p:tavLst>
                                    </p:anim>
                                    <p:anim calcmode="lin" valueType="num">
                                      <p:cBhvr>
                                        <p:cTn id="45" dur="1000" fill="hold"/>
                                        <p:tgtEl>
                                          <p:spTgt spid="9218"/>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527</Words>
  <Application>Microsoft Office PowerPoint</Application>
  <PresentationFormat>Custom</PresentationFormat>
  <Paragraphs>49</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2023-10-23T15:11:34Z</dcterms:modified>
</cp:coreProperties>
</file>