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319" r:id="rId3"/>
    <p:sldId id="321" r:id="rId4"/>
    <p:sldId id="320" r:id="rId5"/>
    <p:sldId id="267" r:id="rId6"/>
    <p:sldId id="258" r:id="rId8"/>
    <p:sldId id="322" r:id="rId9"/>
    <p:sldId id="268" r:id="rId10"/>
    <p:sldId id="316" r:id="rId11"/>
    <p:sldId id="324" r:id="rId12"/>
    <p:sldId id="323" r:id="rId13"/>
    <p:sldId id="325" r:id="rId14"/>
    <p:sldId id="315" r:id="rId15"/>
  </p:sldIdLst>
  <p:sldSz cx="9144000" cy="5143500" type="screen16x9"/>
  <p:notesSz cx="6858000" cy="9144000"/>
  <p:embeddedFontLst>
    <p:embeddedFont>
      <p:font typeface="Quicksand"/>
      <p:regular r:id="rId19"/>
    </p:embeddedFont>
    <p:embeddedFont>
      <p:font typeface="Quicksand Medium"/>
      <p:regular r:id="rId20"/>
    </p:embeddedFont>
    <p:embeddedFont>
      <p:font typeface="DM Sans"/>
      <p:regular r:id="rId21"/>
    </p:embeddedFont>
    <p:embeddedFont>
      <p:font typeface="Quicksand" charset="0"/>
      <p:regular r:id="rId22"/>
      <p:bold r:id="rId23"/>
    </p:embeddedFont>
    <p:embeddedFont>
      <p:font typeface="HP001 4 hang 1 ô ly" panose="020B0603050302020204" charset="0"/>
      <p:bold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5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9"/>
    <p:restoredTop sz="89189" autoAdjust="0"/>
  </p:normalViewPr>
  <p:slideViewPr>
    <p:cSldViewPr snapToGrid="0">
      <p:cViewPr varScale="1">
        <p:scale>
          <a:sx n="78" d="100"/>
          <a:sy n="78" d="100"/>
        </p:scale>
        <p:origin x="624" y="-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font" Target="fonts/font6.fntdata"/><Relationship Id="rId23" Type="http://schemas.openxmlformats.org/officeDocument/2006/relationships/font" Target="fonts/font5.fntdata"/><Relationship Id="rId22" Type="http://schemas.openxmlformats.org/officeDocument/2006/relationships/font" Target="fonts/font4.fntdata"/><Relationship Id="rId21" Type="http://schemas.openxmlformats.org/officeDocument/2006/relationships/font" Target="fonts/font3.fntdata"/><Relationship Id="rId20" Type="http://schemas.openxmlformats.org/officeDocument/2006/relationships/font" Target="fonts/font2.fntdata"/><Relationship Id="rId2" Type="http://schemas.openxmlformats.org/officeDocument/2006/relationships/theme" Target="theme/theme1.xml"/><Relationship Id="rId19" Type="http://schemas.openxmlformats.org/officeDocument/2006/relationships/font" Target="fonts/font1.fntdata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" name="Google Shape;1126;g54dda1946d_6_3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7" name="Google Shape;1127;g54dda1946d_6_3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3" name="Google Shape;623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endParaRPr sz="1200" i="1" dirty="0">
              <a:solidFill>
                <a:srgbClr val="595959"/>
              </a:solidFill>
              <a:latin typeface="Anaheim" panose="02000503000000000000"/>
              <a:ea typeface="Anaheim" panose="02000503000000000000"/>
              <a:cs typeface="Anaheim" panose="02000503000000000000"/>
              <a:sym typeface="Anaheim" panose="0200050300000000000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" name="Google Shape;1167;g54ff9c4cb4_3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8" name="Google Shape;1168;g54ff9c4cb4_3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3" name="Google Shape;623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endParaRPr sz="1200" i="1" dirty="0">
              <a:solidFill>
                <a:srgbClr val="595959"/>
              </a:solidFill>
              <a:latin typeface="Anaheim" panose="02000503000000000000"/>
              <a:ea typeface="Anaheim" panose="02000503000000000000"/>
              <a:cs typeface="Anaheim" panose="02000503000000000000"/>
              <a:sym typeface="Anaheim" panose="0200050300000000000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flipH="1">
            <a:off x="7771201" y="0"/>
            <a:ext cx="1562047" cy="4772134"/>
          </a:xfrm>
          <a:custGeom>
            <a:avLst/>
            <a:gdLst/>
            <a:ahLst/>
            <a:cxnLst/>
            <a:rect l="l" t="t" r="r" b="b"/>
            <a:pathLst>
              <a:path w="6583" h="32909" extrusionOk="0">
                <a:moveTo>
                  <a:pt x="1715" y="1"/>
                </a:moveTo>
                <a:cubicBezTo>
                  <a:pt x="2369" y="10953"/>
                  <a:pt x="1" y="22284"/>
                  <a:pt x="1741" y="32909"/>
                </a:cubicBezTo>
                <a:lnTo>
                  <a:pt x="6517" y="32909"/>
                </a:lnTo>
                <a:cubicBezTo>
                  <a:pt x="6583" y="30750"/>
                  <a:pt x="6360" y="28551"/>
                  <a:pt x="6020" y="26432"/>
                </a:cubicBezTo>
                <a:cubicBezTo>
                  <a:pt x="5444" y="22964"/>
                  <a:pt x="4528" y="19588"/>
                  <a:pt x="3992" y="16121"/>
                </a:cubicBezTo>
                <a:cubicBezTo>
                  <a:pt x="3154" y="10822"/>
                  <a:pt x="3181" y="5405"/>
                  <a:pt x="336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" name="Google Shape;10;p2"/>
          <p:cNvSpPr/>
          <p:nvPr/>
        </p:nvSpPr>
        <p:spPr>
          <a:xfrm flipH="1">
            <a:off x="-245226" y="-2"/>
            <a:ext cx="1518387" cy="4772134"/>
          </a:xfrm>
          <a:custGeom>
            <a:avLst/>
            <a:gdLst/>
            <a:ahLst/>
            <a:cxnLst/>
            <a:rect l="l" t="t" r="r" b="b"/>
            <a:pathLst>
              <a:path w="6399" h="32909" extrusionOk="0">
                <a:moveTo>
                  <a:pt x="890" y="1"/>
                </a:moveTo>
                <a:cubicBezTo>
                  <a:pt x="419" y="7171"/>
                  <a:pt x="53" y="14394"/>
                  <a:pt x="602" y="21551"/>
                </a:cubicBezTo>
                <a:cubicBezTo>
                  <a:pt x="798" y="24090"/>
                  <a:pt x="1126" y="26654"/>
                  <a:pt x="903" y="29193"/>
                </a:cubicBezTo>
                <a:cubicBezTo>
                  <a:pt x="772" y="30488"/>
                  <a:pt x="471" y="31757"/>
                  <a:pt x="0" y="32909"/>
                </a:cubicBezTo>
                <a:lnTo>
                  <a:pt x="6294" y="32909"/>
                </a:lnTo>
                <a:cubicBezTo>
                  <a:pt x="6399" y="30252"/>
                  <a:pt x="6006" y="27570"/>
                  <a:pt x="5443" y="25005"/>
                </a:cubicBezTo>
                <a:cubicBezTo>
                  <a:pt x="4698" y="21590"/>
                  <a:pt x="3651" y="18280"/>
                  <a:pt x="3049" y="14813"/>
                </a:cubicBezTo>
                <a:cubicBezTo>
                  <a:pt x="2198" y="9971"/>
                  <a:pt x="2264" y="4973"/>
                  <a:pt x="247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" name="Google Shape;11;p2"/>
          <p:cNvSpPr/>
          <p:nvPr/>
        </p:nvSpPr>
        <p:spPr>
          <a:xfrm flipH="1">
            <a:off x="10" y="937"/>
            <a:ext cx="1027919" cy="4770249"/>
          </a:xfrm>
          <a:custGeom>
            <a:avLst/>
            <a:gdLst/>
            <a:ahLst/>
            <a:cxnLst/>
            <a:rect l="l" t="t" r="r" b="b"/>
            <a:pathLst>
              <a:path w="4332" h="32896" extrusionOk="0">
                <a:moveTo>
                  <a:pt x="2604" y="1"/>
                </a:moveTo>
                <a:cubicBezTo>
                  <a:pt x="3140" y="5378"/>
                  <a:pt x="2643" y="10926"/>
                  <a:pt x="1950" y="16304"/>
                </a:cubicBezTo>
                <a:cubicBezTo>
                  <a:pt x="1230" y="21813"/>
                  <a:pt x="275" y="27334"/>
                  <a:pt x="0" y="32895"/>
                </a:cubicBezTo>
                <a:lnTo>
                  <a:pt x="3428" y="32895"/>
                </a:lnTo>
                <a:cubicBezTo>
                  <a:pt x="4331" y="27321"/>
                  <a:pt x="4253" y="21538"/>
                  <a:pt x="4148" y="15833"/>
                </a:cubicBezTo>
                <a:cubicBezTo>
                  <a:pt x="4069" y="10547"/>
                  <a:pt x="3991" y="5274"/>
                  <a:pt x="391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" name="Google Shape;12;p2"/>
          <p:cNvSpPr/>
          <p:nvPr/>
        </p:nvSpPr>
        <p:spPr>
          <a:xfrm>
            <a:off x="-563161" y="-533400"/>
            <a:ext cx="9817841" cy="1730289"/>
          </a:xfrm>
          <a:custGeom>
            <a:avLst/>
            <a:gdLst/>
            <a:ahLst/>
            <a:cxnLst/>
            <a:rect l="l" t="t" r="r" b="b"/>
            <a:pathLst>
              <a:path w="90010" h="24051" extrusionOk="0">
                <a:moveTo>
                  <a:pt x="26824" y="14093"/>
                </a:moveTo>
                <a:lnTo>
                  <a:pt x="26824" y="14093"/>
                </a:lnTo>
                <a:cubicBezTo>
                  <a:pt x="26850" y="14158"/>
                  <a:pt x="26863" y="14211"/>
                  <a:pt x="26876" y="14276"/>
                </a:cubicBezTo>
                <a:cubicBezTo>
                  <a:pt x="26863" y="14211"/>
                  <a:pt x="26824" y="14158"/>
                  <a:pt x="26824" y="14093"/>
                </a:cubicBezTo>
                <a:close/>
                <a:moveTo>
                  <a:pt x="33994" y="14145"/>
                </a:moveTo>
                <a:cubicBezTo>
                  <a:pt x="33994" y="14237"/>
                  <a:pt x="33981" y="14342"/>
                  <a:pt x="33942" y="14420"/>
                </a:cubicBezTo>
                <a:cubicBezTo>
                  <a:pt x="33942" y="14328"/>
                  <a:pt x="33955" y="14224"/>
                  <a:pt x="33994" y="14145"/>
                </a:cubicBezTo>
                <a:close/>
                <a:moveTo>
                  <a:pt x="55126" y="16069"/>
                </a:moveTo>
                <a:lnTo>
                  <a:pt x="55126" y="16069"/>
                </a:lnTo>
                <a:cubicBezTo>
                  <a:pt x="55139" y="16134"/>
                  <a:pt x="55152" y="16186"/>
                  <a:pt x="55178" y="16252"/>
                </a:cubicBezTo>
                <a:cubicBezTo>
                  <a:pt x="55152" y="16186"/>
                  <a:pt x="55126" y="16134"/>
                  <a:pt x="55126" y="16069"/>
                </a:cubicBezTo>
                <a:close/>
                <a:moveTo>
                  <a:pt x="62283" y="16121"/>
                </a:moveTo>
                <a:cubicBezTo>
                  <a:pt x="62283" y="16226"/>
                  <a:pt x="62270" y="16317"/>
                  <a:pt x="62244" y="16396"/>
                </a:cubicBezTo>
                <a:cubicBezTo>
                  <a:pt x="62244" y="16304"/>
                  <a:pt x="62257" y="16200"/>
                  <a:pt x="62283" y="16121"/>
                </a:cubicBezTo>
                <a:close/>
                <a:moveTo>
                  <a:pt x="13451" y="17429"/>
                </a:moveTo>
                <a:cubicBezTo>
                  <a:pt x="13504" y="17521"/>
                  <a:pt x="13530" y="17613"/>
                  <a:pt x="13530" y="17704"/>
                </a:cubicBezTo>
                <a:cubicBezTo>
                  <a:pt x="13477" y="17626"/>
                  <a:pt x="13464" y="17521"/>
                  <a:pt x="13451" y="17429"/>
                </a:cubicBezTo>
                <a:close/>
                <a:moveTo>
                  <a:pt x="7118" y="20792"/>
                </a:moveTo>
                <a:lnTo>
                  <a:pt x="7249" y="20923"/>
                </a:lnTo>
                <a:cubicBezTo>
                  <a:pt x="7197" y="20884"/>
                  <a:pt x="7158" y="20845"/>
                  <a:pt x="7118" y="20792"/>
                </a:cubicBezTo>
                <a:close/>
                <a:moveTo>
                  <a:pt x="1073" y="21551"/>
                </a:moveTo>
                <a:cubicBezTo>
                  <a:pt x="1086" y="21682"/>
                  <a:pt x="1073" y="21800"/>
                  <a:pt x="982" y="21891"/>
                </a:cubicBezTo>
                <a:cubicBezTo>
                  <a:pt x="1008" y="21787"/>
                  <a:pt x="1034" y="21669"/>
                  <a:pt x="1073" y="21551"/>
                </a:cubicBezTo>
                <a:close/>
                <a:moveTo>
                  <a:pt x="2866" y="22467"/>
                </a:moveTo>
                <a:cubicBezTo>
                  <a:pt x="2944" y="22532"/>
                  <a:pt x="2997" y="22598"/>
                  <a:pt x="3010" y="22663"/>
                </a:cubicBezTo>
                <a:lnTo>
                  <a:pt x="2866" y="22467"/>
                </a:lnTo>
                <a:close/>
                <a:moveTo>
                  <a:pt x="89917" y="1"/>
                </a:moveTo>
                <a:lnTo>
                  <a:pt x="0" y="145"/>
                </a:lnTo>
                <a:lnTo>
                  <a:pt x="0" y="22389"/>
                </a:lnTo>
                <a:cubicBezTo>
                  <a:pt x="419" y="22349"/>
                  <a:pt x="825" y="22153"/>
                  <a:pt x="982" y="21891"/>
                </a:cubicBezTo>
                <a:lnTo>
                  <a:pt x="982" y="21891"/>
                </a:lnTo>
                <a:cubicBezTo>
                  <a:pt x="942" y="22179"/>
                  <a:pt x="955" y="22454"/>
                  <a:pt x="1086" y="22729"/>
                </a:cubicBezTo>
                <a:cubicBezTo>
                  <a:pt x="1265" y="23074"/>
                  <a:pt x="1715" y="23365"/>
                  <a:pt x="2199" y="23365"/>
                </a:cubicBezTo>
                <a:cubicBezTo>
                  <a:pt x="2246" y="23365"/>
                  <a:pt x="2294" y="23363"/>
                  <a:pt x="2342" y="23357"/>
                </a:cubicBezTo>
                <a:cubicBezTo>
                  <a:pt x="2787" y="23304"/>
                  <a:pt x="3088" y="22951"/>
                  <a:pt x="3010" y="22663"/>
                </a:cubicBezTo>
                <a:lnTo>
                  <a:pt x="3010" y="22663"/>
                </a:lnTo>
                <a:cubicBezTo>
                  <a:pt x="3507" y="23278"/>
                  <a:pt x="4305" y="23789"/>
                  <a:pt x="5260" y="24050"/>
                </a:cubicBezTo>
                <a:lnTo>
                  <a:pt x="5260" y="22088"/>
                </a:lnTo>
                <a:cubicBezTo>
                  <a:pt x="5705" y="22710"/>
                  <a:pt x="6654" y="23122"/>
                  <a:pt x="7631" y="23122"/>
                </a:cubicBezTo>
                <a:cubicBezTo>
                  <a:pt x="7660" y="23122"/>
                  <a:pt x="7690" y="23122"/>
                  <a:pt x="7720" y="23121"/>
                </a:cubicBezTo>
                <a:cubicBezTo>
                  <a:pt x="8021" y="22389"/>
                  <a:pt x="7825" y="21564"/>
                  <a:pt x="7249" y="20923"/>
                </a:cubicBezTo>
                <a:lnTo>
                  <a:pt x="7249" y="20923"/>
                </a:lnTo>
                <a:cubicBezTo>
                  <a:pt x="7500" y="21135"/>
                  <a:pt x="7899" y="21262"/>
                  <a:pt x="8285" y="21262"/>
                </a:cubicBezTo>
                <a:cubicBezTo>
                  <a:pt x="8424" y="21262"/>
                  <a:pt x="8561" y="21245"/>
                  <a:pt x="8688" y="21211"/>
                </a:cubicBezTo>
                <a:cubicBezTo>
                  <a:pt x="9264" y="21054"/>
                  <a:pt x="9644" y="20596"/>
                  <a:pt x="9526" y="20177"/>
                </a:cubicBezTo>
                <a:lnTo>
                  <a:pt x="9526" y="20177"/>
                </a:lnTo>
                <a:cubicBezTo>
                  <a:pt x="9651" y="20219"/>
                  <a:pt x="9779" y="20238"/>
                  <a:pt x="9907" y="20238"/>
                </a:cubicBezTo>
                <a:cubicBezTo>
                  <a:pt x="10742" y="20238"/>
                  <a:pt x="11536" y="19428"/>
                  <a:pt x="10991" y="18895"/>
                </a:cubicBezTo>
                <a:lnTo>
                  <a:pt x="10991" y="18895"/>
                </a:lnTo>
                <a:cubicBezTo>
                  <a:pt x="11209" y="18987"/>
                  <a:pt x="11444" y="19027"/>
                  <a:pt x="11680" y="19027"/>
                </a:cubicBezTo>
                <a:cubicBezTo>
                  <a:pt x="12625" y="19027"/>
                  <a:pt x="13593" y="18374"/>
                  <a:pt x="13530" y="17704"/>
                </a:cubicBezTo>
                <a:lnTo>
                  <a:pt x="13530" y="17704"/>
                </a:lnTo>
                <a:cubicBezTo>
                  <a:pt x="13832" y="18342"/>
                  <a:pt x="14833" y="18759"/>
                  <a:pt x="15783" y="18759"/>
                </a:cubicBezTo>
                <a:cubicBezTo>
                  <a:pt x="16275" y="18759"/>
                  <a:pt x="16754" y="18648"/>
                  <a:pt x="17115" y="18398"/>
                </a:cubicBezTo>
                <a:lnTo>
                  <a:pt x="17115" y="18398"/>
                </a:lnTo>
                <a:cubicBezTo>
                  <a:pt x="16578" y="18803"/>
                  <a:pt x="16683" y="19549"/>
                  <a:pt x="17337" y="19863"/>
                </a:cubicBezTo>
                <a:cubicBezTo>
                  <a:pt x="17548" y="19964"/>
                  <a:pt x="17797" y="20011"/>
                  <a:pt x="18048" y="20011"/>
                </a:cubicBezTo>
                <a:cubicBezTo>
                  <a:pt x="18575" y="20011"/>
                  <a:pt x="19111" y="19804"/>
                  <a:pt x="19325" y="19460"/>
                </a:cubicBezTo>
                <a:lnTo>
                  <a:pt x="19325" y="19460"/>
                </a:lnTo>
                <a:cubicBezTo>
                  <a:pt x="19279" y="19540"/>
                  <a:pt x="19589" y="19746"/>
                  <a:pt x="19666" y="19798"/>
                </a:cubicBezTo>
                <a:cubicBezTo>
                  <a:pt x="19823" y="19876"/>
                  <a:pt x="20020" y="19942"/>
                  <a:pt x="20216" y="19942"/>
                </a:cubicBezTo>
                <a:cubicBezTo>
                  <a:pt x="20399" y="19942"/>
                  <a:pt x="20674" y="19902"/>
                  <a:pt x="20792" y="19785"/>
                </a:cubicBezTo>
                <a:cubicBezTo>
                  <a:pt x="20923" y="19654"/>
                  <a:pt x="20988" y="19405"/>
                  <a:pt x="21053" y="19248"/>
                </a:cubicBezTo>
                <a:cubicBezTo>
                  <a:pt x="21141" y="19263"/>
                  <a:pt x="21228" y="19270"/>
                  <a:pt x="21313" y="19270"/>
                </a:cubicBezTo>
                <a:cubicBezTo>
                  <a:pt x="22350" y="19270"/>
                  <a:pt x="23170" y="18230"/>
                  <a:pt x="22493" y="17626"/>
                </a:cubicBezTo>
                <a:lnTo>
                  <a:pt x="22493" y="17626"/>
                </a:lnTo>
                <a:cubicBezTo>
                  <a:pt x="22664" y="17659"/>
                  <a:pt x="22841" y="17676"/>
                  <a:pt x="23018" y="17676"/>
                </a:cubicBezTo>
                <a:cubicBezTo>
                  <a:pt x="23664" y="17676"/>
                  <a:pt x="24311" y="17459"/>
                  <a:pt x="24691" y="17089"/>
                </a:cubicBezTo>
                <a:cubicBezTo>
                  <a:pt x="25162" y="16605"/>
                  <a:pt x="25149" y="15912"/>
                  <a:pt x="24652" y="15428"/>
                </a:cubicBezTo>
                <a:lnTo>
                  <a:pt x="24652" y="15428"/>
                </a:lnTo>
                <a:cubicBezTo>
                  <a:pt x="24724" y="15441"/>
                  <a:pt x="24792" y="15447"/>
                  <a:pt x="24863" y="15447"/>
                </a:cubicBezTo>
                <a:cubicBezTo>
                  <a:pt x="24933" y="15447"/>
                  <a:pt x="25005" y="15441"/>
                  <a:pt x="25083" y="15428"/>
                </a:cubicBezTo>
                <a:cubicBezTo>
                  <a:pt x="25371" y="15820"/>
                  <a:pt x="25803" y="16173"/>
                  <a:pt x="26274" y="16409"/>
                </a:cubicBezTo>
                <a:cubicBezTo>
                  <a:pt x="26876" y="15912"/>
                  <a:pt x="27112" y="15100"/>
                  <a:pt x="26876" y="14276"/>
                </a:cubicBezTo>
                <a:lnTo>
                  <a:pt x="26876" y="14276"/>
                </a:lnTo>
                <a:cubicBezTo>
                  <a:pt x="27046" y="14682"/>
                  <a:pt x="27517" y="15074"/>
                  <a:pt x="28001" y="15205"/>
                </a:cubicBezTo>
                <a:cubicBezTo>
                  <a:pt x="28120" y="15235"/>
                  <a:pt x="28237" y="15249"/>
                  <a:pt x="28351" y="15249"/>
                </a:cubicBezTo>
                <a:cubicBezTo>
                  <a:pt x="28788" y="15249"/>
                  <a:pt x="29158" y="15038"/>
                  <a:pt x="29231" y="14695"/>
                </a:cubicBezTo>
                <a:cubicBezTo>
                  <a:pt x="29499" y="14983"/>
                  <a:pt x="29883" y="15111"/>
                  <a:pt x="30239" y="15111"/>
                </a:cubicBezTo>
                <a:cubicBezTo>
                  <a:pt x="30802" y="15111"/>
                  <a:pt x="31294" y="14790"/>
                  <a:pt x="31142" y="14276"/>
                </a:cubicBezTo>
                <a:lnTo>
                  <a:pt x="31142" y="14276"/>
                </a:lnTo>
                <a:cubicBezTo>
                  <a:pt x="31532" y="14755"/>
                  <a:pt x="32190" y="14987"/>
                  <a:pt x="32777" y="14987"/>
                </a:cubicBezTo>
                <a:cubicBezTo>
                  <a:pt x="33311" y="14987"/>
                  <a:pt x="33786" y="14794"/>
                  <a:pt x="33942" y="14420"/>
                </a:cubicBezTo>
                <a:lnTo>
                  <a:pt x="33942" y="14420"/>
                </a:lnTo>
                <a:cubicBezTo>
                  <a:pt x="33892" y="15433"/>
                  <a:pt x="35346" y="16732"/>
                  <a:pt x="36594" y="16732"/>
                </a:cubicBezTo>
                <a:cubicBezTo>
                  <a:pt x="36653" y="16732"/>
                  <a:pt x="36711" y="16729"/>
                  <a:pt x="36768" y="16723"/>
                </a:cubicBezTo>
                <a:lnTo>
                  <a:pt x="36768" y="16723"/>
                </a:lnTo>
                <a:cubicBezTo>
                  <a:pt x="36101" y="16828"/>
                  <a:pt x="35852" y="17547"/>
                  <a:pt x="36284" y="18136"/>
                </a:cubicBezTo>
                <a:cubicBezTo>
                  <a:pt x="36588" y="18564"/>
                  <a:pt x="37202" y="18832"/>
                  <a:pt x="37716" y="18832"/>
                </a:cubicBezTo>
                <a:cubicBezTo>
                  <a:pt x="37907" y="18832"/>
                  <a:pt x="38084" y="18795"/>
                  <a:pt x="38226" y="18716"/>
                </a:cubicBezTo>
                <a:lnTo>
                  <a:pt x="38226" y="18716"/>
                </a:lnTo>
                <a:cubicBezTo>
                  <a:pt x="38151" y="18771"/>
                  <a:pt x="38313" y="19107"/>
                  <a:pt x="38364" y="19183"/>
                </a:cubicBezTo>
                <a:cubicBezTo>
                  <a:pt x="38456" y="19327"/>
                  <a:pt x="38600" y="19471"/>
                  <a:pt x="38783" y="19575"/>
                </a:cubicBezTo>
                <a:cubicBezTo>
                  <a:pt x="38922" y="19639"/>
                  <a:pt x="39122" y="19704"/>
                  <a:pt x="39276" y="19704"/>
                </a:cubicBezTo>
                <a:cubicBezTo>
                  <a:pt x="39311" y="19704"/>
                  <a:pt x="39343" y="19700"/>
                  <a:pt x="39372" y="19693"/>
                </a:cubicBezTo>
                <a:cubicBezTo>
                  <a:pt x="39555" y="19641"/>
                  <a:pt x="39712" y="19445"/>
                  <a:pt x="39869" y="19340"/>
                </a:cubicBezTo>
                <a:cubicBezTo>
                  <a:pt x="40165" y="19568"/>
                  <a:pt x="40516" y="19668"/>
                  <a:pt x="40845" y="19668"/>
                </a:cubicBezTo>
                <a:cubicBezTo>
                  <a:pt x="41537" y="19668"/>
                  <a:pt x="42132" y="19227"/>
                  <a:pt x="41910" y="18607"/>
                </a:cubicBezTo>
                <a:lnTo>
                  <a:pt x="41910" y="18607"/>
                </a:lnTo>
                <a:cubicBezTo>
                  <a:pt x="42380" y="19007"/>
                  <a:pt x="43024" y="19238"/>
                  <a:pt x="43594" y="19238"/>
                </a:cubicBezTo>
                <a:cubicBezTo>
                  <a:pt x="43771" y="19238"/>
                  <a:pt x="43941" y="19216"/>
                  <a:pt x="44095" y="19170"/>
                </a:cubicBezTo>
                <a:cubicBezTo>
                  <a:pt x="44750" y="18973"/>
                  <a:pt x="45064" y="18345"/>
                  <a:pt x="44867" y="17691"/>
                </a:cubicBezTo>
                <a:lnTo>
                  <a:pt x="44867" y="17691"/>
                </a:lnTo>
                <a:cubicBezTo>
                  <a:pt x="45219" y="17933"/>
                  <a:pt x="45621" y="18040"/>
                  <a:pt x="45998" y="18040"/>
                </a:cubicBezTo>
                <a:cubicBezTo>
                  <a:pt x="46826" y="18040"/>
                  <a:pt x="47536" y="17523"/>
                  <a:pt x="47341" y="16779"/>
                </a:cubicBezTo>
                <a:lnTo>
                  <a:pt x="47341" y="16779"/>
                </a:lnTo>
                <a:cubicBezTo>
                  <a:pt x="47363" y="16846"/>
                  <a:pt x="47656" y="17011"/>
                  <a:pt x="47733" y="17037"/>
                </a:cubicBezTo>
                <a:cubicBezTo>
                  <a:pt x="47877" y="17115"/>
                  <a:pt x="48021" y="17181"/>
                  <a:pt x="48165" y="17220"/>
                </a:cubicBezTo>
                <a:cubicBezTo>
                  <a:pt x="48227" y="17231"/>
                  <a:pt x="48284" y="17236"/>
                  <a:pt x="48336" y="17236"/>
                </a:cubicBezTo>
                <a:cubicBezTo>
                  <a:pt x="48658" y="17236"/>
                  <a:pt x="48807" y="17043"/>
                  <a:pt x="48976" y="16841"/>
                </a:cubicBezTo>
                <a:lnTo>
                  <a:pt x="49460" y="15899"/>
                </a:lnTo>
                <a:cubicBezTo>
                  <a:pt x="49538" y="15964"/>
                  <a:pt x="49643" y="16003"/>
                  <a:pt x="49735" y="16056"/>
                </a:cubicBezTo>
                <a:cubicBezTo>
                  <a:pt x="49854" y="16104"/>
                  <a:pt x="49974" y="16126"/>
                  <a:pt x="50086" y="16126"/>
                </a:cubicBezTo>
                <a:cubicBezTo>
                  <a:pt x="50369" y="16126"/>
                  <a:pt x="50604" y="15987"/>
                  <a:pt x="50651" y="15781"/>
                </a:cubicBezTo>
                <a:cubicBezTo>
                  <a:pt x="50638" y="15702"/>
                  <a:pt x="50624" y="15611"/>
                  <a:pt x="50624" y="15532"/>
                </a:cubicBezTo>
                <a:lnTo>
                  <a:pt x="50624" y="15532"/>
                </a:lnTo>
                <a:cubicBezTo>
                  <a:pt x="50677" y="15611"/>
                  <a:pt x="50677" y="15715"/>
                  <a:pt x="50651" y="15781"/>
                </a:cubicBezTo>
                <a:cubicBezTo>
                  <a:pt x="50782" y="16566"/>
                  <a:pt x="51266" y="17403"/>
                  <a:pt x="51959" y="18071"/>
                </a:cubicBezTo>
                <a:cubicBezTo>
                  <a:pt x="52273" y="17495"/>
                  <a:pt x="52587" y="16906"/>
                  <a:pt x="52888" y="16330"/>
                </a:cubicBezTo>
                <a:cubicBezTo>
                  <a:pt x="52980" y="17115"/>
                  <a:pt x="53673" y="17966"/>
                  <a:pt x="54563" y="18411"/>
                </a:cubicBezTo>
                <a:cubicBezTo>
                  <a:pt x="55178" y="17901"/>
                  <a:pt x="55387" y="17102"/>
                  <a:pt x="55178" y="16252"/>
                </a:cubicBezTo>
                <a:lnTo>
                  <a:pt x="55178" y="16252"/>
                </a:lnTo>
                <a:cubicBezTo>
                  <a:pt x="55335" y="16658"/>
                  <a:pt x="55806" y="17050"/>
                  <a:pt x="56303" y="17181"/>
                </a:cubicBezTo>
                <a:cubicBezTo>
                  <a:pt x="56425" y="17214"/>
                  <a:pt x="56546" y="17230"/>
                  <a:pt x="56662" y="17230"/>
                </a:cubicBezTo>
                <a:cubicBezTo>
                  <a:pt x="57092" y="17230"/>
                  <a:pt x="57451" y="17014"/>
                  <a:pt x="57533" y="16684"/>
                </a:cubicBezTo>
                <a:cubicBezTo>
                  <a:pt x="57794" y="16965"/>
                  <a:pt x="58171" y="17090"/>
                  <a:pt x="58523" y="17090"/>
                </a:cubicBezTo>
                <a:cubicBezTo>
                  <a:pt x="59088" y="17090"/>
                  <a:pt x="59589" y="16768"/>
                  <a:pt x="59443" y="16252"/>
                </a:cubicBezTo>
                <a:lnTo>
                  <a:pt x="59443" y="16252"/>
                </a:lnTo>
                <a:cubicBezTo>
                  <a:pt x="59827" y="16731"/>
                  <a:pt x="60486" y="16963"/>
                  <a:pt x="61074" y="16963"/>
                </a:cubicBezTo>
                <a:cubicBezTo>
                  <a:pt x="61610" y="16963"/>
                  <a:pt x="62088" y="16770"/>
                  <a:pt x="62244" y="16396"/>
                </a:cubicBezTo>
                <a:lnTo>
                  <a:pt x="62244" y="16396"/>
                </a:lnTo>
                <a:cubicBezTo>
                  <a:pt x="62194" y="17421"/>
                  <a:pt x="63636" y="18720"/>
                  <a:pt x="64895" y="18720"/>
                </a:cubicBezTo>
                <a:cubicBezTo>
                  <a:pt x="64954" y="18720"/>
                  <a:pt x="65012" y="18718"/>
                  <a:pt x="65070" y="18712"/>
                </a:cubicBezTo>
                <a:lnTo>
                  <a:pt x="65070" y="18712"/>
                </a:lnTo>
                <a:cubicBezTo>
                  <a:pt x="64403" y="18803"/>
                  <a:pt x="64154" y="19523"/>
                  <a:pt x="64573" y="20112"/>
                </a:cubicBezTo>
                <a:cubicBezTo>
                  <a:pt x="64885" y="20538"/>
                  <a:pt x="65494" y="20814"/>
                  <a:pt x="66004" y="20814"/>
                </a:cubicBezTo>
                <a:cubicBezTo>
                  <a:pt x="66198" y="20814"/>
                  <a:pt x="66378" y="20774"/>
                  <a:pt x="66522" y="20688"/>
                </a:cubicBezTo>
                <a:lnTo>
                  <a:pt x="66522" y="20688"/>
                </a:lnTo>
                <a:cubicBezTo>
                  <a:pt x="66444" y="20740"/>
                  <a:pt x="66601" y="21080"/>
                  <a:pt x="66653" y="21159"/>
                </a:cubicBezTo>
                <a:cubicBezTo>
                  <a:pt x="66758" y="21303"/>
                  <a:pt x="66902" y="21460"/>
                  <a:pt x="67085" y="21551"/>
                </a:cubicBezTo>
                <a:cubicBezTo>
                  <a:pt x="67210" y="21614"/>
                  <a:pt x="67401" y="21684"/>
                  <a:pt x="67559" y="21684"/>
                </a:cubicBezTo>
                <a:cubicBezTo>
                  <a:pt x="67600" y="21684"/>
                  <a:pt x="67639" y="21680"/>
                  <a:pt x="67674" y="21669"/>
                </a:cubicBezTo>
                <a:cubicBezTo>
                  <a:pt x="67844" y="21617"/>
                  <a:pt x="68014" y="21420"/>
                  <a:pt x="68158" y="21329"/>
                </a:cubicBezTo>
                <a:cubicBezTo>
                  <a:pt x="68450" y="21550"/>
                  <a:pt x="68798" y="21648"/>
                  <a:pt x="69125" y="21648"/>
                </a:cubicBezTo>
                <a:cubicBezTo>
                  <a:pt x="69820" y="21648"/>
                  <a:pt x="70422" y="21206"/>
                  <a:pt x="70199" y="20583"/>
                </a:cubicBezTo>
                <a:lnTo>
                  <a:pt x="70199" y="20583"/>
                </a:lnTo>
                <a:cubicBezTo>
                  <a:pt x="70678" y="20982"/>
                  <a:pt x="71326" y="21214"/>
                  <a:pt x="71896" y="21214"/>
                </a:cubicBezTo>
                <a:cubicBezTo>
                  <a:pt x="72073" y="21214"/>
                  <a:pt x="72242" y="21192"/>
                  <a:pt x="72397" y="21146"/>
                </a:cubicBezTo>
                <a:cubicBezTo>
                  <a:pt x="73051" y="20949"/>
                  <a:pt x="73365" y="20321"/>
                  <a:pt x="73169" y="19667"/>
                </a:cubicBezTo>
                <a:lnTo>
                  <a:pt x="73169" y="19667"/>
                </a:lnTo>
                <a:cubicBezTo>
                  <a:pt x="73521" y="19908"/>
                  <a:pt x="73923" y="20015"/>
                  <a:pt x="74299" y="20015"/>
                </a:cubicBezTo>
                <a:cubicBezTo>
                  <a:pt x="75128" y="20015"/>
                  <a:pt x="75836" y="19498"/>
                  <a:pt x="75629" y="18751"/>
                </a:cubicBezTo>
                <a:lnTo>
                  <a:pt x="75629" y="18751"/>
                </a:lnTo>
                <a:cubicBezTo>
                  <a:pt x="75655" y="18816"/>
                  <a:pt x="75943" y="18987"/>
                  <a:pt x="76022" y="19013"/>
                </a:cubicBezTo>
                <a:cubicBezTo>
                  <a:pt x="76179" y="19104"/>
                  <a:pt x="76323" y="19170"/>
                  <a:pt x="76467" y="19196"/>
                </a:cubicBezTo>
                <a:cubicBezTo>
                  <a:pt x="76529" y="19207"/>
                  <a:pt x="76585" y="19212"/>
                  <a:pt x="76637" y="19212"/>
                </a:cubicBezTo>
                <a:cubicBezTo>
                  <a:pt x="76956" y="19212"/>
                  <a:pt x="77096" y="19019"/>
                  <a:pt x="77265" y="18816"/>
                </a:cubicBezTo>
                <a:lnTo>
                  <a:pt x="77317" y="18738"/>
                </a:lnTo>
                <a:lnTo>
                  <a:pt x="77317" y="18751"/>
                </a:lnTo>
                <a:cubicBezTo>
                  <a:pt x="77630" y="19178"/>
                  <a:pt x="78238" y="19453"/>
                  <a:pt x="78748" y="19453"/>
                </a:cubicBezTo>
                <a:cubicBezTo>
                  <a:pt x="78942" y="19453"/>
                  <a:pt x="79121" y="19414"/>
                  <a:pt x="79265" y="19328"/>
                </a:cubicBezTo>
                <a:lnTo>
                  <a:pt x="79265" y="19328"/>
                </a:lnTo>
                <a:cubicBezTo>
                  <a:pt x="79177" y="19383"/>
                  <a:pt x="79345" y="19720"/>
                  <a:pt x="79397" y="19798"/>
                </a:cubicBezTo>
                <a:cubicBezTo>
                  <a:pt x="79489" y="19955"/>
                  <a:pt x="79633" y="20099"/>
                  <a:pt x="79816" y="20190"/>
                </a:cubicBezTo>
                <a:cubicBezTo>
                  <a:pt x="79948" y="20262"/>
                  <a:pt x="80136" y="20325"/>
                  <a:pt x="80287" y="20325"/>
                </a:cubicBezTo>
                <a:cubicBezTo>
                  <a:pt x="80330" y="20325"/>
                  <a:pt x="80370" y="20320"/>
                  <a:pt x="80405" y="20308"/>
                </a:cubicBezTo>
                <a:cubicBezTo>
                  <a:pt x="80588" y="20256"/>
                  <a:pt x="80758" y="20059"/>
                  <a:pt x="80902" y="19968"/>
                </a:cubicBezTo>
                <a:cubicBezTo>
                  <a:pt x="81198" y="20196"/>
                  <a:pt x="81549" y="20296"/>
                  <a:pt x="81879" y="20296"/>
                </a:cubicBezTo>
                <a:cubicBezTo>
                  <a:pt x="82570" y="20296"/>
                  <a:pt x="83165" y="19856"/>
                  <a:pt x="82943" y="19235"/>
                </a:cubicBezTo>
                <a:lnTo>
                  <a:pt x="82943" y="19235"/>
                </a:lnTo>
                <a:cubicBezTo>
                  <a:pt x="83409" y="19632"/>
                  <a:pt x="84055" y="19855"/>
                  <a:pt x="84625" y="19855"/>
                </a:cubicBezTo>
                <a:cubicBezTo>
                  <a:pt x="84808" y="19855"/>
                  <a:pt x="84983" y="19832"/>
                  <a:pt x="85142" y="19785"/>
                </a:cubicBezTo>
                <a:cubicBezTo>
                  <a:pt x="85796" y="19588"/>
                  <a:pt x="86097" y="18973"/>
                  <a:pt x="85901" y="18319"/>
                </a:cubicBezTo>
                <a:lnTo>
                  <a:pt x="85901" y="18319"/>
                </a:lnTo>
                <a:cubicBezTo>
                  <a:pt x="86254" y="18555"/>
                  <a:pt x="86655" y="18659"/>
                  <a:pt x="87031" y="18659"/>
                </a:cubicBezTo>
                <a:cubicBezTo>
                  <a:pt x="87866" y="18659"/>
                  <a:pt x="88578" y="18145"/>
                  <a:pt x="88375" y="17407"/>
                </a:cubicBezTo>
                <a:lnTo>
                  <a:pt x="88375" y="17407"/>
                </a:lnTo>
                <a:cubicBezTo>
                  <a:pt x="88398" y="17475"/>
                  <a:pt x="88689" y="17627"/>
                  <a:pt x="88766" y="17665"/>
                </a:cubicBezTo>
                <a:cubicBezTo>
                  <a:pt x="88910" y="17744"/>
                  <a:pt x="89067" y="17809"/>
                  <a:pt x="89211" y="17835"/>
                </a:cubicBezTo>
                <a:cubicBezTo>
                  <a:pt x="89279" y="17849"/>
                  <a:pt x="89340" y="17855"/>
                  <a:pt x="89395" y="17855"/>
                </a:cubicBezTo>
                <a:cubicBezTo>
                  <a:pt x="89704" y="17855"/>
                  <a:pt x="89843" y="17657"/>
                  <a:pt x="90009" y="17469"/>
                </a:cubicBezTo>
                <a:lnTo>
                  <a:pt x="8991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" name="Google Shape;13;p2"/>
          <p:cNvSpPr/>
          <p:nvPr/>
        </p:nvSpPr>
        <p:spPr>
          <a:xfrm>
            <a:off x="-12" y="3558828"/>
            <a:ext cx="5568528" cy="1190330"/>
          </a:xfrm>
          <a:custGeom>
            <a:avLst/>
            <a:gdLst/>
            <a:ahLst/>
            <a:cxnLst/>
            <a:rect l="l" t="t" r="r" b="b"/>
            <a:pathLst>
              <a:path w="38745" h="8282" extrusionOk="0">
                <a:moveTo>
                  <a:pt x="21781" y="0"/>
                </a:moveTo>
                <a:cubicBezTo>
                  <a:pt x="20731" y="0"/>
                  <a:pt x="19674" y="369"/>
                  <a:pt x="18882" y="1072"/>
                </a:cubicBezTo>
                <a:cubicBezTo>
                  <a:pt x="18283" y="532"/>
                  <a:pt x="17478" y="240"/>
                  <a:pt x="16677" y="240"/>
                </a:cubicBezTo>
                <a:cubicBezTo>
                  <a:pt x="16392" y="240"/>
                  <a:pt x="16107" y="277"/>
                  <a:pt x="15833" y="353"/>
                </a:cubicBezTo>
                <a:cubicBezTo>
                  <a:pt x="14786" y="654"/>
                  <a:pt x="13910" y="1504"/>
                  <a:pt x="13582" y="2551"/>
                </a:cubicBezTo>
                <a:cubicBezTo>
                  <a:pt x="12804" y="1998"/>
                  <a:pt x="11859" y="1733"/>
                  <a:pt x="10908" y="1733"/>
                </a:cubicBezTo>
                <a:cubicBezTo>
                  <a:pt x="9431" y="1733"/>
                  <a:pt x="7940" y="2372"/>
                  <a:pt x="7040" y="3558"/>
                </a:cubicBezTo>
                <a:cubicBezTo>
                  <a:pt x="6506" y="2827"/>
                  <a:pt x="5598" y="2436"/>
                  <a:pt x="4700" y="2436"/>
                </a:cubicBezTo>
                <a:cubicBezTo>
                  <a:pt x="4104" y="2436"/>
                  <a:pt x="3512" y="2609"/>
                  <a:pt x="3036" y="2970"/>
                </a:cubicBezTo>
                <a:cubicBezTo>
                  <a:pt x="2447" y="1674"/>
                  <a:pt x="1322" y="654"/>
                  <a:pt x="1" y="143"/>
                </a:cubicBezTo>
                <a:lnTo>
                  <a:pt x="1" y="8282"/>
                </a:lnTo>
                <a:lnTo>
                  <a:pt x="38744" y="8282"/>
                </a:lnTo>
                <a:cubicBezTo>
                  <a:pt x="37946" y="7418"/>
                  <a:pt x="36808" y="6843"/>
                  <a:pt x="35630" y="6764"/>
                </a:cubicBezTo>
                <a:cubicBezTo>
                  <a:pt x="35480" y="6754"/>
                  <a:pt x="35329" y="6750"/>
                  <a:pt x="35177" y="6750"/>
                </a:cubicBezTo>
                <a:cubicBezTo>
                  <a:pt x="34898" y="6750"/>
                  <a:pt x="34616" y="6762"/>
                  <a:pt x="34338" y="6762"/>
                </a:cubicBezTo>
                <a:cubicBezTo>
                  <a:pt x="33825" y="6762"/>
                  <a:pt x="33324" y="6723"/>
                  <a:pt x="32869" y="6502"/>
                </a:cubicBezTo>
                <a:cubicBezTo>
                  <a:pt x="32189" y="6162"/>
                  <a:pt x="31744" y="5495"/>
                  <a:pt x="31181" y="4972"/>
                </a:cubicBezTo>
                <a:cubicBezTo>
                  <a:pt x="30422" y="4277"/>
                  <a:pt x="29397" y="3923"/>
                  <a:pt x="28375" y="3923"/>
                </a:cubicBezTo>
                <a:cubicBezTo>
                  <a:pt x="27530" y="3923"/>
                  <a:pt x="26687" y="4166"/>
                  <a:pt x="26000" y="4658"/>
                </a:cubicBezTo>
                <a:cubicBezTo>
                  <a:pt x="26170" y="2957"/>
                  <a:pt x="25188" y="1203"/>
                  <a:pt x="23658" y="431"/>
                </a:cubicBezTo>
                <a:cubicBezTo>
                  <a:pt x="23078" y="141"/>
                  <a:pt x="22431" y="0"/>
                  <a:pt x="2178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1418875" y="1103115"/>
            <a:ext cx="6391800" cy="189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2393200" y="3012413"/>
            <a:ext cx="45288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6" name="Google Shape;16;p2"/>
          <p:cNvSpPr/>
          <p:nvPr/>
        </p:nvSpPr>
        <p:spPr>
          <a:xfrm>
            <a:off x="3738550" y="3558828"/>
            <a:ext cx="5566516" cy="1190330"/>
          </a:xfrm>
          <a:custGeom>
            <a:avLst/>
            <a:gdLst/>
            <a:ahLst/>
            <a:cxnLst/>
            <a:rect l="l" t="t" r="r" b="b"/>
            <a:pathLst>
              <a:path w="38731" h="8282" extrusionOk="0">
                <a:moveTo>
                  <a:pt x="16953" y="0"/>
                </a:moveTo>
                <a:cubicBezTo>
                  <a:pt x="16302" y="0"/>
                  <a:pt x="15654" y="141"/>
                  <a:pt x="15074" y="431"/>
                </a:cubicBezTo>
                <a:cubicBezTo>
                  <a:pt x="13556" y="1203"/>
                  <a:pt x="12575" y="2957"/>
                  <a:pt x="12732" y="4658"/>
                </a:cubicBezTo>
                <a:cubicBezTo>
                  <a:pt x="12044" y="4166"/>
                  <a:pt x="11201" y="3923"/>
                  <a:pt x="10356" y="3923"/>
                </a:cubicBezTo>
                <a:cubicBezTo>
                  <a:pt x="9334" y="3923"/>
                  <a:pt x="8309" y="4277"/>
                  <a:pt x="7550" y="4972"/>
                </a:cubicBezTo>
                <a:cubicBezTo>
                  <a:pt x="7001" y="5495"/>
                  <a:pt x="6556" y="6162"/>
                  <a:pt x="5862" y="6502"/>
                </a:cubicBezTo>
                <a:cubicBezTo>
                  <a:pt x="5414" y="6723"/>
                  <a:pt x="4912" y="6762"/>
                  <a:pt x="4398" y="6762"/>
                </a:cubicBezTo>
                <a:cubicBezTo>
                  <a:pt x="4119" y="6762"/>
                  <a:pt x="3835" y="6750"/>
                  <a:pt x="3555" y="6750"/>
                </a:cubicBezTo>
                <a:cubicBezTo>
                  <a:pt x="3403" y="6750"/>
                  <a:pt x="3251" y="6754"/>
                  <a:pt x="3101" y="6764"/>
                </a:cubicBezTo>
                <a:cubicBezTo>
                  <a:pt x="1924" y="6843"/>
                  <a:pt x="799" y="7418"/>
                  <a:pt x="0" y="8282"/>
                </a:cubicBezTo>
                <a:lnTo>
                  <a:pt x="38731" y="8282"/>
                </a:lnTo>
                <a:lnTo>
                  <a:pt x="38731" y="143"/>
                </a:lnTo>
                <a:cubicBezTo>
                  <a:pt x="37422" y="654"/>
                  <a:pt x="36284" y="1674"/>
                  <a:pt x="35695" y="2970"/>
                </a:cubicBezTo>
                <a:cubicBezTo>
                  <a:pt x="35220" y="2609"/>
                  <a:pt x="34630" y="2436"/>
                  <a:pt x="34035" y="2436"/>
                </a:cubicBezTo>
                <a:cubicBezTo>
                  <a:pt x="33139" y="2436"/>
                  <a:pt x="32234" y="2827"/>
                  <a:pt x="31691" y="3558"/>
                </a:cubicBezTo>
                <a:cubicBezTo>
                  <a:pt x="30799" y="2372"/>
                  <a:pt x="29312" y="1733"/>
                  <a:pt x="27833" y="1733"/>
                </a:cubicBezTo>
                <a:cubicBezTo>
                  <a:pt x="26881" y="1733"/>
                  <a:pt x="25933" y="1998"/>
                  <a:pt x="25149" y="2551"/>
                </a:cubicBezTo>
                <a:cubicBezTo>
                  <a:pt x="24822" y="1504"/>
                  <a:pt x="23958" y="654"/>
                  <a:pt x="22911" y="353"/>
                </a:cubicBezTo>
                <a:cubicBezTo>
                  <a:pt x="22637" y="277"/>
                  <a:pt x="22353" y="240"/>
                  <a:pt x="22068" y="240"/>
                </a:cubicBezTo>
                <a:cubicBezTo>
                  <a:pt x="21265" y="240"/>
                  <a:pt x="20458" y="532"/>
                  <a:pt x="19850" y="1072"/>
                </a:cubicBezTo>
                <a:cubicBezTo>
                  <a:pt x="19065" y="369"/>
                  <a:pt x="18006" y="0"/>
                  <a:pt x="1695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" name="Google Shape;17;p2"/>
          <p:cNvSpPr/>
          <p:nvPr/>
        </p:nvSpPr>
        <p:spPr>
          <a:xfrm>
            <a:off x="-287000" y="4281425"/>
            <a:ext cx="10034733" cy="2480883"/>
          </a:xfrm>
          <a:custGeom>
            <a:avLst/>
            <a:gdLst/>
            <a:ahLst/>
            <a:cxnLst/>
            <a:rect l="l" t="t" r="r" b="b"/>
            <a:pathLst>
              <a:path w="69624" h="19948" extrusionOk="0">
                <a:moveTo>
                  <a:pt x="1913" y="1"/>
                </a:moveTo>
                <a:cubicBezTo>
                  <a:pt x="1488" y="1"/>
                  <a:pt x="1068" y="14"/>
                  <a:pt x="654" y="44"/>
                </a:cubicBezTo>
                <a:cubicBezTo>
                  <a:pt x="0" y="3655"/>
                  <a:pt x="1086" y="8326"/>
                  <a:pt x="1348" y="12042"/>
                </a:cubicBezTo>
                <a:cubicBezTo>
                  <a:pt x="1505" y="13979"/>
                  <a:pt x="1727" y="16099"/>
                  <a:pt x="3114" y="17459"/>
                </a:cubicBezTo>
                <a:cubicBezTo>
                  <a:pt x="4541" y="18846"/>
                  <a:pt x="6752" y="18964"/>
                  <a:pt x="8741" y="19016"/>
                </a:cubicBezTo>
                <a:cubicBezTo>
                  <a:pt x="22636" y="19304"/>
                  <a:pt x="36532" y="19618"/>
                  <a:pt x="50441" y="19906"/>
                </a:cubicBezTo>
                <a:cubicBezTo>
                  <a:pt x="51307" y="19928"/>
                  <a:pt x="52176" y="19947"/>
                  <a:pt x="53045" y="19947"/>
                </a:cubicBezTo>
                <a:cubicBezTo>
                  <a:pt x="55279" y="19947"/>
                  <a:pt x="57513" y="19822"/>
                  <a:pt x="59679" y="19304"/>
                </a:cubicBezTo>
                <a:cubicBezTo>
                  <a:pt x="62688" y="18585"/>
                  <a:pt x="65619" y="16975"/>
                  <a:pt x="67255" y="14332"/>
                </a:cubicBezTo>
                <a:cubicBezTo>
                  <a:pt x="69623" y="10538"/>
                  <a:pt x="68511" y="4911"/>
                  <a:pt x="64769" y="2464"/>
                </a:cubicBezTo>
                <a:cubicBezTo>
                  <a:pt x="62783" y="1154"/>
                  <a:pt x="60436" y="788"/>
                  <a:pt x="58022" y="788"/>
                </a:cubicBezTo>
                <a:cubicBezTo>
                  <a:pt x="56460" y="788"/>
                  <a:pt x="54870" y="941"/>
                  <a:pt x="53333" y="1091"/>
                </a:cubicBezTo>
                <a:cubicBezTo>
                  <a:pt x="46159" y="1786"/>
                  <a:pt x="38950" y="2122"/>
                  <a:pt x="31749" y="2122"/>
                </a:cubicBezTo>
                <a:cubicBezTo>
                  <a:pt x="30137" y="2122"/>
                  <a:pt x="28526" y="2105"/>
                  <a:pt x="26915" y="2072"/>
                </a:cubicBezTo>
                <a:cubicBezTo>
                  <a:pt x="22375" y="1967"/>
                  <a:pt x="17834" y="1719"/>
                  <a:pt x="13307" y="1326"/>
                </a:cubicBezTo>
                <a:cubicBezTo>
                  <a:pt x="9670" y="1021"/>
                  <a:pt x="5601" y="1"/>
                  <a:pt x="191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8" name="Google Shape;18;p2"/>
          <p:cNvSpPr/>
          <p:nvPr/>
        </p:nvSpPr>
        <p:spPr>
          <a:xfrm>
            <a:off x="6923835" y="-200770"/>
            <a:ext cx="2326544" cy="1352277"/>
          </a:xfrm>
          <a:custGeom>
            <a:avLst/>
            <a:gdLst/>
            <a:ahLst/>
            <a:cxnLst/>
            <a:rect l="l" t="t" r="r" b="b"/>
            <a:pathLst>
              <a:path w="21917" h="12739" extrusionOk="0">
                <a:moveTo>
                  <a:pt x="7987" y="1"/>
                </a:moveTo>
                <a:cubicBezTo>
                  <a:pt x="6760" y="1"/>
                  <a:pt x="5525" y="54"/>
                  <a:pt x="4318" y="242"/>
                </a:cubicBezTo>
                <a:cubicBezTo>
                  <a:pt x="4137" y="271"/>
                  <a:pt x="3951" y="281"/>
                  <a:pt x="3760" y="281"/>
                </a:cubicBezTo>
                <a:cubicBezTo>
                  <a:pt x="3265" y="281"/>
                  <a:pt x="2745" y="211"/>
                  <a:pt x="2243" y="211"/>
                </a:cubicBezTo>
                <a:cubicBezTo>
                  <a:pt x="1707" y="211"/>
                  <a:pt x="1190" y="291"/>
                  <a:pt x="746" y="622"/>
                </a:cubicBezTo>
                <a:cubicBezTo>
                  <a:pt x="288" y="962"/>
                  <a:pt x="0" y="1551"/>
                  <a:pt x="131" y="2113"/>
                </a:cubicBezTo>
                <a:cubicBezTo>
                  <a:pt x="249" y="2545"/>
                  <a:pt x="615" y="2898"/>
                  <a:pt x="1021" y="3069"/>
                </a:cubicBezTo>
                <a:cubicBezTo>
                  <a:pt x="1353" y="3219"/>
                  <a:pt x="1730" y="3272"/>
                  <a:pt x="2107" y="3272"/>
                </a:cubicBezTo>
                <a:cubicBezTo>
                  <a:pt x="2190" y="3272"/>
                  <a:pt x="2273" y="3270"/>
                  <a:pt x="2355" y="3265"/>
                </a:cubicBezTo>
                <a:lnTo>
                  <a:pt x="2355" y="3265"/>
                </a:lnTo>
                <a:cubicBezTo>
                  <a:pt x="2264" y="4102"/>
                  <a:pt x="2892" y="4259"/>
                  <a:pt x="3350" y="4730"/>
                </a:cubicBezTo>
                <a:lnTo>
                  <a:pt x="3389" y="4783"/>
                </a:lnTo>
                <a:cubicBezTo>
                  <a:pt x="3821" y="5254"/>
                  <a:pt x="3913" y="5777"/>
                  <a:pt x="4567" y="6065"/>
                </a:cubicBezTo>
                <a:cubicBezTo>
                  <a:pt x="4686" y="6328"/>
                  <a:pt x="4977" y="6475"/>
                  <a:pt x="5259" y="6475"/>
                </a:cubicBezTo>
                <a:cubicBezTo>
                  <a:pt x="5439" y="6475"/>
                  <a:pt x="5617" y="6415"/>
                  <a:pt x="5744" y="6287"/>
                </a:cubicBezTo>
                <a:lnTo>
                  <a:pt x="5744" y="6287"/>
                </a:lnTo>
                <a:cubicBezTo>
                  <a:pt x="5980" y="6758"/>
                  <a:pt x="5666" y="7413"/>
                  <a:pt x="5156" y="7530"/>
                </a:cubicBezTo>
                <a:cubicBezTo>
                  <a:pt x="5362" y="7701"/>
                  <a:pt x="5627" y="7781"/>
                  <a:pt x="5896" y="7781"/>
                </a:cubicBezTo>
                <a:cubicBezTo>
                  <a:pt x="6308" y="7781"/>
                  <a:pt x="6726" y="7591"/>
                  <a:pt x="6948" y="7243"/>
                </a:cubicBezTo>
                <a:lnTo>
                  <a:pt x="6948" y="7243"/>
                </a:lnTo>
                <a:cubicBezTo>
                  <a:pt x="6556" y="7910"/>
                  <a:pt x="7027" y="8891"/>
                  <a:pt x="7786" y="9009"/>
                </a:cubicBezTo>
                <a:cubicBezTo>
                  <a:pt x="7498" y="8407"/>
                  <a:pt x="7969" y="7583"/>
                  <a:pt x="8636" y="7557"/>
                </a:cubicBezTo>
                <a:lnTo>
                  <a:pt x="8636" y="7557"/>
                </a:lnTo>
                <a:cubicBezTo>
                  <a:pt x="8531" y="8080"/>
                  <a:pt x="8505" y="8695"/>
                  <a:pt x="8885" y="9074"/>
                </a:cubicBezTo>
                <a:cubicBezTo>
                  <a:pt x="9013" y="9203"/>
                  <a:pt x="9196" y="9261"/>
                  <a:pt x="9380" y="9261"/>
                </a:cubicBezTo>
                <a:cubicBezTo>
                  <a:pt x="9713" y="9261"/>
                  <a:pt x="10048" y="9070"/>
                  <a:pt x="10064" y="8763"/>
                </a:cubicBezTo>
                <a:lnTo>
                  <a:pt x="10064" y="8763"/>
                </a:lnTo>
                <a:cubicBezTo>
                  <a:pt x="10094" y="9156"/>
                  <a:pt x="10469" y="9475"/>
                  <a:pt x="10848" y="9475"/>
                </a:cubicBezTo>
                <a:cubicBezTo>
                  <a:pt x="10918" y="9475"/>
                  <a:pt x="10989" y="9464"/>
                  <a:pt x="11057" y="9441"/>
                </a:cubicBezTo>
                <a:lnTo>
                  <a:pt x="11057" y="9441"/>
                </a:lnTo>
                <a:cubicBezTo>
                  <a:pt x="11031" y="9866"/>
                  <a:pt x="11424" y="10292"/>
                  <a:pt x="11861" y="10292"/>
                </a:cubicBezTo>
                <a:cubicBezTo>
                  <a:pt x="11868" y="10292"/>
                  <a:pt x="11874" y="10291"/>
                  <a:pt x="11881" y="10291"/>
                </a:cubicBezTo>
                <a:cubicBezTo>
                  <a:pt x="12211" y="10282"/>
                  <a:pt x="12497" y="10020"/>
                  <a:pt x="12602" y="9710"/>
                </a:cubicBezTo>
                <a:lnTo>
                  <a:pt x="12602" y="9710"/>
                </a:lnTo>
                <a:cubicBezTo>
                  <a:pt x="12631" y="9992"/>
                  <a:pt x="12802" y="10267"/>
                  <a:pt x="13072" y="10370"/>
                </a:cubicBezTo>
                <a:cubicBezTo>
                  <a:pt x="13160" y="10403"/>
                  <a:pt x="13254" y="10419"/>
                  <a:pt x="13347" y="10419"/>
                </a:cubicBezTo>
                <a:cubicBezTo>
                  <a:pt x="13654" y="10419"/>
                  <a:pt x="13962" y="10248"/>
                  <a:pt x="14092" y="9977"/>
                </a:cubicBezTo>
                <a:lnTo>
                  <a:pt x="14092" y="9977"/>
                </a:lnTo>
                <a:cubicBezTo>
                  <a:pt x="13961" y="10357"/>
                  <a:pt x="14184" y="10815"/>
                  <a:pt x="14563" y="10919"/>
                </a:cubicBezTo>
                <a:cubicBezTo>
                  <a:pt x="14626" y="10939"/>
                  <a:pt x="14690" y="10948"/>
                  <a:pt x="14754" y="10948"/>
                </a:cubicBezTo>
                <a:cubicBezTo>
                  <a:pt x="15083" y="10948"/>
                  <a:pt x="15414" y="10711"/>
                  <a:pt x="15479" y="10383"/>
                </a:cubicBezTo>
                <a:lnTo>
                  <a:pt x="15479" y="10383"/>
                </a:lnTo>
                <a:cubicBezTo>
                  <a:pt x="15885" y="10828"/>
                  <a:pt x="15819" y="11626"/>
                  <a:pt x="15348" y="12005"/>
                </a:cubicBezTo>
                <a:lnTo>
                  <a:pt x="17010" y="11508"/>
                </a:lnTo>
                <a:lnTo>
                  <a:pt x="17010" y="11508"/>
                </a:lnTo>
                <a:cubicBezTo>
                  <a:pt x="16775" y="12037"/>
                  <a:pt x="17279" y="12713"/>
                  <a:pt x="17839" y="12713"/>
                </a:cubicBezTo>
                <a:cubicBezTo>
                  <a:pt x="17902" y="12713"/>
                  <a:pt x="17967" y="12704"/>
                  <a:pt x="18031" y="12686"/>
                </a:cubicBezTo>
                <a:cubicBezTo>
                  <a:pt x="18043" y="12489"/>
                  <a:pt x="18059" y="12293"/>
                  <a:pt x="18075" y="12098"/>
                </a:cubicBezTo>
                <a:lnTo>
                  <a:pt x="18075" y="12098"/>
                </a:lnTo>
                <a:cubicBezTo>
                  <a:pt x="18120" y="12188"/>
                  <a:pt x="18189" y="12266"/>
                  <a:pt x="18279" y="12319"/>
                </a:cubicBezTo>
                <a:cubicBezTo>
                  <a:pt x="18363" y="12367"/>
                  <a:pt x="18458" y="12389"/>
                  <a:pt x="18554" y="12389"/>
                </a:cubicBezTo>
                <a:cubicBezTo>
                  <a:pt x="18775" y="12389"/>
                  <a:pt x="18999" y="12271"/>
                  <a:pt x="19091" y="12071"/>
                </a:cubicBezTo>
                <a:cubicBezTo>
                  <a:pt x="19483" y="12293"/>
                  <a:pt x="19876" y="12516"/>
                  <a:pt x="20268" y="12738"/>
                </a:cubicBezTo>
                <a:cubicBezTo>
                  <a:pt x="21760" y="10134"/>
                  <a:pt x="21851" y="6981"/>
                  <a:pt x="21904" y="3984"/>
                </a:cubicBezTo>
                <a:cubicBezTo>
                  <a:pt x="21917" y="3369"/>
                  <a:pt x="21904" y="2702"/>
                  <a:pt x="21524" y="2205"/>
                </a:cubicBezTo>
                <a:cubicBezTo>
                  <a:pt x="21171" y="1747"/>
                  <a:pt x="20569" y="1564"/>
                  <a:pt x="19993" y="1420"/>
                </a:cubicBezTo>
                <a:cubicBezTo>
                  <a:pt x="16539" y="556"/>
                  <a:pt x="12980" y="85"/>
                  <a:pt x="9408" y="20"/>
                </a:cubicBezTo>
                <a:cubicBezTo>
                  <a:pt x="8937" y="9"/>
                  <a:pt x="8463" y="1"/>
                  <a:pt x="798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" name="Google Shape;19;p2"/>
          <p:cNvSpPr/>
          <p:nvPr/>
        </p:nvSpPr>
        <p:spPr>
          <a:xfrm>
            <a:off x="-500525" y="-410637"/>
            <a:ext cx="2683535" cy="1679757"/>
          </a:xfrm>
          <a:custGeom>
            <a:avLst/>
            <a:gdLst/>
            <a:ahLst/>
            <a:cxnLst/>
            <a:rect l="l" t="t" r="r" b="b"/>
            <a:pathLst>
              <a:path w="25280" h="15824" extrusionOk="0">
                <a:moveTo>
                  <a:pt x="10264" y="1"/>
                </a:moveTo>
                <a:cubicBezTo>
                  <a:pt x="9799" y="1"/>
                  <a:pt x="9335" y="6"/>
                  <a:pt x="8871" y="17"/>
                </a:cubicBezTo>
                <a:cubicBezTo>
                  <a:pt x="7170" y="69"/>
                  <a:pt x="5339" y="239"/>
                  <a:pt x="3965" y="1286"/>
                </a:cubicBezTo>
                <a:cubicBezTo>
                  <a:pt x="2565" y="2346"/>
                  <a:pt x="1884" y="4099"/>
                  <a:pt x="1413" y="5800"/>
                </a:cubicBezTo>
                <a:cubicBezTo>
                  <a:pt x="1034" y="7135"/>
                  <a:pt x="0" y="9856"/>
                  <a:pt x="510" y="11165"/>
                </a:cubicBezTo>
                <a:cubicBezTo>
                  <a:pt x="811" y="11963"/>
                  <a:pt x="1858" y="12827"/>
                  <a:pt x="2395" y="13481"/>
                </a:cubicBezTo>
                <a:cubicBezTo>
                  <a:pt x="3010" y="14266"/>
                  <a:pt x="3651" y="15038"/>
                  <a:pt x="4279" y="15823"/>
                </a:cubicBezTo>
                <a:lnTo>
                  <a:pt x="4292" y="15221"/>
                </a:lnTo>
                <a:cubicBezTo>
                  <a:pt x="4515" y="15421"/>
                  <a:pt x="4799" y="15511"/>
                  <a:pt x="5088" y="15511"/>
                </a:cubicBezTo>
                <a:cubicBezTo>
                  <a:pt x="5747" y="15511"/>
                  <a:pt x="6438" y="15044"/>
                  <a:pt x="6529" y="14344"/>
                </a:cubicBezTo>
                <a:cubicBezTo>
                  <a:pt x="6687" y="14429"/>
                  <a:pt x="6863" y="14468"/>
                  <a:pt x="7040" y="14468"/>
                </a:cubicBezTo>
                <a:cubicBezTo>
                  <a:pt x="7526" y="14468"/>
                  <a:pt x="8026" y="14176"/>
                  <a:pt x="8217" y="13716"/>
                </a:cubicBezTo>
                <a:cubicBezTo>
                  <a:pt x="8352" y="13818"/>
                  <a:pt x="8519" y="13870"/>
                  <a:pt x="8685" y="13870"/>
                </a:cubicBezTo>
                <a:cubicBezTo>
                  <a:pt x="8840" y="13870"/>
                  <a:pt x="8994" y="13824"/>
                  <a:pt x="9120" y="13729"/>
                </a:cubicBezTo>
                <a:cubicBezTo>
                  <a:pt x="9369" y="13533"/>
                  <a:pt x="9513" y="13167"/>
                  <a:pt x="9421" y="12840"/>
                </a:cubicBezTo>
                <a:lnTo>
                  <a:pt x="9421" y="12840"/>
                </a:lnTo>
                <a:cubicBezTo>
                  <a:pt x="9853" y="13036"/>
                  <a:pt x="10141" y="13533"/>
                  <a:pt x="10101" y="14017"/>
                </a:cubicBezTo>
                <a:cubicBezTo>
                  <a:pt x="10559" y="13834"/>
                  <a:pt x="10782" y="13219"/>
                  <a:pt x="10572" y="12761"/>
                </a:cubicBezTo>
                <a:lnTo>
                  <a:pt x="10572" y="12761"/>
                </a:lnTo>
                <a:cubicBezTo>
                  <a:pt x="10723" y="12902"/>
                  <a:pt x="10919" y="12967"/>
                  <a:pt x="11118" y="12967"/>
                </a:cubicBezTo>
                <a:cubicBezTo>
                  <a:pt x="11454" y="12967"/>
                  <a:pt x="11798" y="12781"/>
                  <a:pt x="11946" y="12460"/>
                </a:cubicBezTo>
                <a:lnTo>
                  <a:pt x="11946" y="12460"/>
                </a:lnTo>
                <a:cubicBezTo>
                  <a:pt x="11894" y="12474"/>
                  <a:pt x="11841" y="12481"/>
                  <a:pt x="11788" y="12481"/>
                </a:cubicBezTo>
                <a:cubicBezTo>
                  <a:pt x="11496" y="12481"/>
                  <a:pt x="11209" y="12279"/>
                  <a:pt x="11109" y="12002"/>
                </a:cubicBezTo>
                <a:lnTo>
                  <a:pt x="11109" y="12002"/>
                </a:lnTo>
                <a:cubicBezTo>
                  <a:pt x="11165" y="12024"/>
                  <a:pt x="11221" y="12034"/>
                  <a:pt x="11276" y="12034"/>
                </a:cubicBezTo>
                <a:cubicBezTo>
                  <a:pt x="11726" y="12034"/>
                  <a:pt x="12117" y="11378"/>
                  <a:pt x="11802" y="10982"/>
                </a:cubicBezTo>
                <a:lnTo>
                  <a:pt x="11802" y="10982"/>
                </a:lnTo>
                <a:cubicBezTo>
                  <a:pt x="11863" y="10997"/>
                  <a:pt x="11924" y="11005"/>
                  <a:pt x="11984" y="11005"/>
                </a:cubicBezTo>
                <a:cubicBezTo>
                  <a:pt x="12384" y="11005"/>
                  <a:pt x="12770" y="10684"/>
                  <a:pt x="12849" y="10275"/>
                </a:cubicBezTo>
                <a:cubicBezTo>
                  <a:pt x="13056" y="10548"/>
                  <a:pt x="13381" y="10675"/>
                  <a:pt x="13713" y="10675"/>
                </a:cubicBezTo>
                <a:cubicBezTo>
                  <a:pt x="14177" y="10675"/>
                  <a:pt x="14655" y="10425"/>
                  <a:pt x="14838" y="9974"/>
                </a:cubicBezTo>
                <a:cubicBezTo>
                  <a:pt x="14995" y="10163"/>
                  <a:pt x="15225" y="10248"/>
                  <a:pt x="15459" y="10248"/>
                </a:cubicBezTo>
                <a:cubicBezTo>
                  <a:pt x="15808" y="10248"/>
                  <a:pt x="16165" y="10055"/>
                  <a:pt x="16290" y="9726"/>
                </a:cubicBezTo>
                <a:cubicBezTo>
                  <a:pt x="16338" y="9734"/>
                  <a:pt x="16385" y="9738"/>
                  <a:pt x="16433" y="9738"/>
                </a:cubicBezTo>
                <a:cubicBezTo>
                  <a:pt x="16751" y="9738"/>
                  <a:pt x="17058" y="9552"/>
                  <a:pt x="17206" y="9268"/>
                </a:cubicBezTo>
                <a:cubicBezTo>
                  <a:pt x="17320" y="9050"/>
                  <a:pt x="17334" y="8780"/>
                  <a:pt x="17258" y="8546"/>
                </a:cubicBezTo>
                <a:lnTo>
                  <a:pt x="17258" y="8546"/>
                </a:lnTo>
                <a:cubicBezTo>
                  <a:pt x="17358" y="8679"/>
                  <a:pt x="17481" y="8788"/>
                  <a:pt x="17625" y="8849"/>
                </a:cubicBezTo>
                <a:cubicBezTo>
                  <a:pt x="17707" y="8890"/>
                  <a:pt x="17802" y="8910"/>
                  <a:pt x="17899" y="8910"/>
                </a:cubicBezTo>
                <a:cubicBezTo>
                  <a:pt x="18082" y="8910"/>
                  <a:pt x="18268" y="8837"/>
                  <a:pt x="18371" y="8692"/>
                </a:cubicBezTo>
                <a:cubicBezTo>
                  <a:pt x="18483" y="8498"/>
                  <a:pt x="18420" y="8217"/>
                  <a:pt x="18257" y="8096"/>
                </a:cubicBezTo>
                <a:lnTo>
                  <a:pt x="18257" y="8096"/>
                </a:lnTo>
                <a:cubicBezTo>
                  <a:pt x="18357" y="8124"/>
                  <a:pt x="18460" y="8137"/>
                  <a:pt x="18563" y="8137"/>
                </a:cubicBezTo>
                <a:cubicBezTo>
                  <a:pt x="18900" y="8137"/>
                  <a:pt x="19239" y="7994"/>
                  <a:pt x="19470" y="7737"/>
                </a:cubicBezTo>
                <a:cubicBezTo>
                  <a:pt x="19025" y="7711"/>
                  <a:pt x="18619" y="7436"/>
                  <a:pt x="18423" y="7043"/>
                </a:cubicBezTo>
                <a:cubicBezTo>
                  <a:pt x="18606" y="6886"/>
                  <a:pt x="18803" y="6742"/>
                  <a:pt x="18973" y="6598"/>
                </a:cubicBezTo>
                <a:cubicBezTo>
                  <a:pt x="19156" y="6742"/>
                  <a:pt x="19339" y="6912"/>
                  <a:pt x="19535" y="7056"/>
                </a:cubicBezTo>
                <a:cubicBezTo>
                  <a:pt x="19823" y="6821"/>
                  <a:pt x="19980" y="6415"/>
                  <a:pt x="19876" y="6062"/>
                </a:cubicBezTo>
                <a:lnTo>
                  <a:pt x="19876" y="6062"/>
                </a:lnTo>
                <a:cubicBezTo>
                  <a:pt x="20063" y="6110"/>
                  <a:pt x="20254" y="6133"/>
                  <a:pt x="20444" y="6133"/>
                </a:cubicBezTo>
                <a:cubicBezTo>
                  <a:pt x="20823" y="6133"/>
                  <a:pt x="21201" y="6040"/>
                  <a:pt x="21550" y="5866"/>
                </a:cubicBezTo>
                <a:cubicBezTo>
                  <a:pt x="21792" y="5908"/>
                  <a:pt x="22037" y="5929"/>
                  <a:pt x="22281" y="5929"/>
                </a:cubicBezTo>
                <a:cubicBezTo>
                  <a:pt x="23026" y="5929"/>
                  <a:pt x="23768" y="5730"/>
                  <a:pt x="24429" y="5316"/>
                </a:cubicBezTo>
                <a:cubicBezTo>
                  <a:pt x="24691" y="5159"/>
                  <a:pt x="24926" y="4963"/>
                  <a:pt x="25044" y="4662"/>
                </a:cubicBezTo>
                <a:cubicBezTo>
                  <a:pt x="25280" y="4099"/>
                  <a:pt x="24848" y="3471"/>
                  <a:pt x="24390" y="3052"/>
                </a:cubicBezTo>
                <a:cubicBezTo>
                  <a:pt x="22492" y="1299"/>
                  <a:pt x="19849" y="736"/>
                  <a:pt x="17311" y="436"/>
                </a:cubicBezTo>
                <a:cubicBezTo>
                  <a:pt x="14973" y="140"/>
                  <a:pt x="12616" y="1"/>
                  <a:pt x="1026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0" name="Google Shape;20;p2"/>
          <p:cNvSpPr/>
          <p:nvPr/>
        </p:nvSpPr>
        <p:spPr>
          <a:xfrm>
            <a:off x="8177715" y="539500"/>
            <a:ext cx="1127360" cy="1969762"/>
          </a:xfrm>
          <a:custGeom>
            <a:avLst/>
            <a:gdLst/>
            <a:ahLst/>
            <a:cxnLst/>
            <a:rect l="l" t="t" r="r" b="b"/>
            <a:pathLst>
              <a:path w="6936" h="12119" extrusionOk="0">
                <a:moveTo>
                  <a:pt x="5797" y="0"/>
                </a:moveTo>
                <a:cubicBezTo>
                  <a:pt x="5819" y="37"/>
                  <a:pt x="5840" y="75"/>
                  <a:pt x="5861" y="112"/>
                </a:cubicBezTo>
                <a:lnTo>
                  <a:pt x="5861" y="112"/>
                </a:lnTo>
                <a:cubicBezTo>
                  <a:pt x="5846" y="75"/>
                  <a:pt x="5824" y="38"/>
                  <a:pt x="5797" y="0"/>
                </a:cubicBezTo>
                <a:close/>
                <a:moveTo>
                  <a:pt x="5861" y="112"/>
                </a:moveTo>
                <a:cubicBezTo>
                  <a:pt x="6108" y="685"/>
                  <a:pt x="5086" y="1215"/>
                  <a:pt x="4607" y="1387"/>
                </a:cubicBezTo>
                <a:cubicBezTo>
                  <a:pt x="4358" y="1466"/>
                  <a:pt x="4057" y="1583"/>
                  <a:pt x="4018" y="1845"/>
                </a:cubicBezTo>
                <a:cubicBezTo>
                  <a:pt x="3992" y="2107"/>
                  <a:pt x="4280" y="2290"/>
                  <a:pt x="4554" y="2329"/>
                </a:cubicBezTo>
                <a:cubicBezTo>
                  <a:pt x="4619" y="2339"/>
                  <a:pt x="4684" y="2343"/>
                  <a:pt x="4749" y="2343"/>
                </a:cubicBezTo>
                <a:cubicBezTo>
                  <a:pt x="5315" y="2343"/>
                  <a:pt x="5877" y="1995"/>
                  <a:pt x="6111" y="1479"/>
                </a:cubicBezTo>
                <a:lnTo>
                  <a:pt x="6111" y="1479"/>
                </a:lnTo>
                <a:cubicBezTo>
                  <a:pt x="6131" y="1702"/>
                  <a:pt x="6075" y="1916"/>
                  <a:pt x="5969" y="2110"/>
                </a:cubicBezTo>
                <a:lnTo>
                  <a:pt x="5969" y="2110"/>
                </a:lnTo>
                <a:cubicBezTo>
                  <a:pt x="5969" y="2109"/>
                  <a:pt x="5968" y="2108"/>
                  <a:pt x="5967" y="2107"/>
                </a:cubicBezTo>
                <a:lnTo>
                  <a:pt x="5967" y="2107"/>
                </a:lnTo>
                <a:cubicBezTo>
                  <a:pt x="5968" y="2109"/>
                  <a:pt x="5968" y="2110"/>
                  <a:pt x="5968" y="2112"/>
                </a:cubicBezTo>
                <a:lnTo>
                  <a:pt x="5968" y="2112"/>
                </a:lnTo>
                <a:cubicBezTo>
                  <a:pt x="5968" y="2111"/>
                  <a:pt x="5969" y="2110"/>
                  <a:pt x="5969" y="2110"/>
                </a:cubicBezTo>
                <a:lnTo>
                  <a:pt x="5969" y="2110"/>
                </a:lnTo>
                <a:cubicBezTo>
                  <a:pt x="6098" y="2306"/>
                  <a:pt x="6086" y="2566"/>
                  <a:pt x="6151" y="2800"/>
                </a:cubicBezTo>
                <a:cubicBezTo>
                  <a:pt x="6209" y="2998"/>
                  <a:pt x="6370" y="3217"/>
                  <a:pt x="6562" y="3217"/>
                </a:cubicBezTo>
                <a:cubicBezTo>
                  <a:pt x="6586" y="3217"/>
                  <a:pt x="6610" y="3213"/>
                  <a:pt x="6635" y="3206"/>
                </a:cubicBezTo>
                <a:cubicBezTo>
                  <a:pt x="6883" y="3141"/>
                  <a:pt x="6936" y="2800"/>
                  <a:pt x="6883" y="2552"/>
                </a:cubicBezTo>
                <a:cubicBezTo>
                  <a:pt x="6759" y="1666"/>
                  <a:pt x="6301" y="875"/>
                  <a:pt x="5861" y="112"/>
                </a:cubicBezTo>
                <a:close/>
                <a:moveTo>
                  <a:pt x="5968" y="2112"/>
                </a:moveTo>
                <a:cubicBezTo>
                  <a:pt x="5863" y="2303"/>
                  <a:pt x="5711" y="2474"/>
                  <a:pt x="5536" y="2617"/>
                </a:cubicBezTo>
                <a:cubicBezTo>
                  <a:pt x="5195" y="2879"/>
                  <a:pt x="4777" y="3023"/>
                  <a:pt x="4358" y="3154"/>
                </a:cubicBezTo>
                <a:cubicBezTo>
                  <a:pt x="4162" y="3219"/>
                  <a:pt x="3952" y="3271"/>
                  <a:pt x="3795" y="3402"/>
                </a:cubicBezTo>
                <a:cubicBezTo>
                  <a:pt x="3625" y="3533"/>
                  <a:pt x="3494" y="3729"/>
                  <a:pt x="3534" y="3939"/>
                </a:cubicBezTo>
                <a:cubicBezTo>
                  <a:pt x="3564" y="4213"/>
                  <a:pt x="3871" y="4353"/>
                  <a:pt x="4165" y="4353"/>
                </a:cubicBezTo>
                <a:cubicBezTo>
                  <a:pt x="4250" y="4353"/>
                  <a:pt x="4334" y="4342"/>
                  <a:pt x="4410" y="4318"/>
                </a:cubicBezTo>
                <a:cubicBezTo>
                  <a:pt x="4751" y="4200"/>
                  <a:pt x="5038" y="3926"/>
                  <a:pt x="5366" y="3756"/>
                </a:cubicBezTo>
                <a:lnTo>
                  <a:pt x="5366" y="3756"/>
                </a:lnTo>
                <a:cubicBezTo>
                  <a:pt x="4816" y="4423"/>
                  <a:pt x="4031" y="4881"/>
                  <a:pt x="3180" y="5012"/>
                </a:cubicBezTo>
                <a:cubicBezTo>
                  <a:pt x="2997" y="5051"/>
                  <a:pt x="2827" y="5064"/>
                  <a:pt x="2657" y="5129"/>
                </a:cubicBezTo>
                <a:cubicBezTo>
                  <a:pt x="2500" y="5195"/>
                  <a:pt x="2356" y="5339"/>
                  <a:pt x="2330" y="5522"/>
                </a:cubicBezTo>
                <a:cubicBezTo>
                  <a:pt x="2304" y="5814"/>
                  <a:pt x="2588" y="6033"/>
                  <a:pt x="2880" y="6033"/>
                </a:cubicBezTo>
                <a:cubicBezTo>
                  <a:pt x="2889" y="6033"/>
                  <a:pt x="2897" y="6033"/>
                  <a:pt x="2906" y="6032"/>
                </a:cubicBezTo>
                <a:cubicBezTo>
                  <a:pt x="3087" y="6024"/>
                  <a:pt x="3249" y="5959"/>
                  <a:pt x="3401" y="5869"/>
                </a:cubicBezTo>
                <a:lnTo>
                  <a:pt x="3401" y="5869"/>
                </a:lnTo>
                <a:cubicBezTo>
                  <a:pt x="2858" y="6228"/>
                  <a:pt x="2253" y="6503"/>
                  <a:pt x="1610" y="6647"/>
                </a:cubicBezTo>
                <a:cubicBezTo>
                  <a:pt x="1322" y="6726"/>
                  <a:pt x="943" y="6830"/>
                  <a:pt x="891" y="7144"/>
                </a:cubicBezTo>
                <a:cubicBezTo>
                  <a:pt x="854" y="7411"/>
                  <a:pt x="1144" y="7633"/>
                  <a:pt x="1415" y="7633"/>
                </a:cubicBezTo>
                <a:cubicBezTo>
                  <a:pt x="1437" y="7633"/>
                  <a:pt x="1458" y="7631"/>
                  <a:pt x="1479" y="7629"/>
                </a:cubicBezTo>
                <a:cubicBezTo>
                  <a:pt x="1548" y="7623"/>
                  <a:pt x="1614" y="7608"/>
                  <a:pt x="1677" y="7586"/>
                </a:cubicBezTo>
                <a:lnTo>
                  <a:pt x="1677" y="7586"/>
                </a:lnTo>
                <a:cubicBezTo>
                  <a:pt x="1280" y="7853"/>
                  <a:pt x="886" y="8120"/>
                  <a:pt x="485" y="8387"/>
                </a:cubicBezTo>
                <a:cubicBezTo>
                  <a:pt x="263" y="8531"/>
                  <a:pt x="1" y="8767"/>
                  <a:pt x="40" y="9042"/>
                </a:cubicBezTo>
                <a:cubicBezTo>
                  <a:pt x="79" y="9245"/>
                  <a:pt x="296" y="9362"/>
                  <a:pt x="512" y="9362"/>
                </a:cubicBezTo>
                <a:cubicBezTo>
                  <a:pt x="589" y="9362"/>
                  <a:pt x="665" y="9347"/>
                  <a:pt x="734" y="9316"/>
                </a:cubicBezTo>
                <a:cubicBezTo>
                  <a:pt x="957" y="9227"/>
                  <a:pt x="1105" y="9032"/>
                  <a:pt x="1241" y="8822"/>
                </a:cubicBezTo>
                <a:lnTo>
                  <a:pt x="1241" y="8822"/>
                </a:lnTo>
                <a:lnTo>
                  <a:pt x="276" y="10337"/>
                </a:lnTo>
                <a:cubicBezTo>
                  <a:pt x="171" y="10494"/>
                  <a:pt x="79" y="10717"/>
                  <a:pt x="197" y="10860"/>
                </a:cubicBezTo>
                <a:cubicBezTo>
                  <a:pt x="243" y="10919"/>
                  <a:pt x="303" y="10943"/>
                  <a:pt x="368" y="10943"/>
                </a:cubicBezTo>
                <a:cubicBezTo>
                  <a:pt x="507" y="10943"/>
                  <a:pt x="666" y="10833"/>
                  <a:pt x="747" y="10717"/>
                </a:cubicBezTo>
                <a:cubicBezTo>
                  <a:pt x="864" y="10520"/>
                  <a:pt x="917" y="10285"/>
                  <a:pt x="1074" y="10141"/>
                </a:cubicBezTo>
                <a:lnTo>
                  <a:pt x="1074" y="10141"/>
                </a:lnTo>
                <a:cubicBezTo>
                  <a:pt x="851" y="10651"/>
                  <a:pt x="629" y="11214"/>
                  <a:pt x="851" y="11724"/>
                </a:cubicBezTo>
                <a:cubicBezTo>
                  <a:pt x="917" y="11894"/>
                  <a:pt x="1048" y="12025"/>
                  <a:pt x="1205" y="12090"/>
                </a:cubicBezTo>
                <a:cubicBezTo>
                  <a:pt x="1253" y="12109"/>
                  <a:pt x="1305" y="12118"/>
                  <a:pt x="1357" y="12118"/>
                </a:cubicBezTo>
                <a:cubicBezTo>
                  <a:pt x="1484" y="12118"/>
                  <a:pt x="1607" y="12062"/>
                  <a:pt x="1663" y="11960"/>
                </a:cubicBezTo>
                <a:cubicBezTo>
                  <a:pt x="1741" y="11829"/>
                  <a:pt x="1715" y="11646"/>
                  <a:pt x="1676" y="11502"/>
                </a:cubicBezTo>
                <a:cubicBezTo>
                  <a:pt x="1545" y="11004"/>
                  <a:pt x="1349" y="10546"/>
                  <a:pt x="1074" y="10128"/>
                </a:cubicBezTo>
                <a:lnTo>
                  <a:pt x="1074" y="10128"/>
                </a:lnTo>
                <a:cubicBezTo>
                  <a:pt x="1178" y="10272"/>
                  <a:pt x="1257" y="10416"/>
                  <a:pt x="1401" y="10520"/>
                </a:cubicBezTo>
                <a:cubicBezTo>
                  <a:pt x="1480" y="10575"/>
                  <a:pt x="1582" y="10612"/>
                  <a:pt x="1683" y="10612"/>
                </a:cubicBezTo>
                <a:cubicBezTo>
                  <a:pt x="1749" y="10612"/>
                  <a:pt x="1815" y="10596"/>
                  <a:pt x="1872" y="10559"/>
                </a:cubicBezTo>
                <a:cubicBezTo>
                  <a:pt x="2003" y="10481"/>
                  <a:pt x="2068" y="10298"/>
                  <a:pt x="2055" y="10141"/>
                </a:cubicBezTo>
                <a:cubicBezTo>
                  <a:pt x="2042" y="9971"/>
                  <a:pt x="1977" y="9827"/>
                  <a:pt x="1924" y="9670"/>
                </a:cubicBezTo>
                <a:cubicBezTo>
                  <a:pt x="1715" y="9042"/>
                  <a:pt x="1676" y="8335"/>
                  <a:pt x="1846" y="7707"/>
                </a:cubicBezTo>
                <a:lnTo>
                  <a:pt x="1846" y="7707"/>
                </a:lnTo>
                <a:cubicBezTo>
                  <a:pt x="1846" y="7929"/>
                  <a:pt x="1846" y="8165"/>
                  <a:pt x="1937" y="8374"/>
                </a:cubicBezTo>
                <a:cubicBezTo>
                  <a:pt x="2025" y="8549"/>
                  <a:pt x="2194" y="8678"/>
                  <a:pt x="2385" y="8678"/>
                </a:cubicBezTo>
                <a:cubicBezTo>
                  <a:pt x="2422" y="8678"/>
                  <a:pt x="2461" y="8673"/>
                  <a:pt x="2500" y="8662"/>
                </a:cubicBezTo>
                <a:cubicBezTo>
                  <a:pt x="2683" y="8623"/>
                  <a:pt x="2788" y="8440"/>
                  <a:pt x="2840" y="8257"/>
                </a:cubicBezTo>
                <a:cubicBezTo>
                  <a:pt x="2893" y="8073"/>
                  <a:pt x="2879" y="7903"/>
                  <a:pt x="2879" y="7707"/>
                </a:cubicBezTo>
                <a:cubicBezTo>
                  <a:pt x="2893" y="6961"/>
                  <a:pt x="3220" y="6268"/>
                  <a:pt x="3756" y="5771"/>
                </a:cubicBezTo>
                <a:lnTo>
                  <a:pt x="3756" y="5771"/>
                </a:lnTo>
                <a:cubicBezTo>
                  <a:pt x="3730" y="5954"/>
                  <a:pt x="3704" y="6137"/>
                  <a:pt x="3743" y="6307"/>
                </a:cubicBezTo>
                <a:cubicBezTo>
                  <a:pt x="3795" y="6490"/>
                  <a:pt x="3900" y="6647"/>
                  <a:pt x="4070" y="6700"/>
                </a:cubicBezTo>
                <a:cubicBezTo>
                  <a:pt x="4110" y="6713"/>
                  <a:pt x="4149" y="6720"/>
                  <a:pt x="4189" y="6720"/>
                </a:cubicBezTo>
                <a:cubicBezTo>
                  <a:pt x="4414" y="6720"/>
                  <a:pt x="4635" y="6516"/>
                  <a:pt x="4724" y="6294"/>
                </a:cubicBezTo>
                <a:cubicBezTo>
                  <a:pt x="4816" y="6032"/>
                  <a:pt x="4790" y="5744"/>
                  <a:pt x="4790" y="5457"/>
                </a:cubicBezTo>
                <a:cubicBezTo>
                  <a:pt x="4803" y="4972"/>
                  <a:pt x="4934" y="4475"/>
                  <a:pt x="5169" y="4056"/>
                </a:cubicBezTo>
                <a:lnTo>
                  <a:pt x="5169" y="4056"/>
                </a:lnTo>
                <a:cubicBezTo>
                  <a:pt x="5117" y="4266"/>
                  <a:pt x="5065" y="4475"/>
                  <a:pt x="5104" y="4698"/>
                </a:cubicBezTo>
                <a:cubicBezTo>
                  <a:pt x="5130" y="4907"/>
                  <a:pt x="5261" y="5116"/>
                  <a:pt x="5470" y="5182"/>
                </a:cubicBezTo>
                <a:cubicBezTo>
                  <a:pt x="5505" y="5190"/>
                  <a:pt x="5539" y="5194"/>
                  <a:pt x="5573" y="5194"/>
                </a:cubicBezTo>
                <a:cubicBezTo>
                  <a:pt x="5798" y="5194"/>
                  <a:pt x="6009" y="5016"/>
                  <a:pt x="6111" y="4789"/>
                </a:cubicBezTo>
                <a:cubicBezTo>
                  <a:pt x="6216" y="4541"/>
                  <a:pt x="6177" y="4266"/>
                  <a:pt x="6164" y="3991"/>
                </a:cubicBezTo>
                <a:cubicBezTo>
                  <a:pt x="6098" y="3365"/>
                  <a:pt x="6033" y="2738"/>
                  <a:pt x="5968" y="211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1" name="Google Shape;21;p2"/>
          <p:cNvSpPr/>
          <p:nvPr/>
        </p:nvSpPr>
        <p:spPr>
          <a:xfrm rot="-1460524">
            <a:off x="7547972" y="-246270"/>
            <a:ext cx="1516469" cy="1258831"/>
          </a:xfrm>
          <a:custGeom>
            <a:avLst/>
            <a:gdLst/>
            <a:ahLst/>
            <a:cxnLst/>
            <a:rect l="l" t="t" r="r" b="b"/>
            <a:pathLst>
              <a:path w="9330" h="7745" extrusionOk="0">
                <a:moveTo>
                  <a:pt x="5317" y="1"/>
                </a:moveTo>
                <a:cubicBezTo>
                  <a:pt x="4817" y="1"/>
                  <a:pt x="4335" y="156"/>
                  <a:pt x="3991" y="506"/>
                </a:cubicBezTo>
                <a:cubicBezTo>
                  <a:pt x="4855" y="1357"/>
                  <a:pt x="5732" y="2234"/>
                  <a:pt x="6608" y="3071"/>
                </a:cubicBezTo>
                <a:cubicBezTo>
                  <a:pt x="6539" y="3085"/>
                  <a:pt x="6470" y="3091"/>
                  <a:pt x="6401" y="3091"/>
                </a:cubicBezTo>
                <a:cubicBezTo>
                  <a:pt x="5949" y="3091"/>
                  <a:pt x="5513" y="2810"/>
                  <a:pt x="5195" y="2469"/>
                </a:cubicBezTo>
                <a:cubicBezTo>
                  <a:pt x="4842" y="2077"/>
                  <a:pt x="4593" y="1605"/>
                  <a:pt x="4266" y="1174"/>
                </a:cubicBezTo>
                <a:cubicBezTo>
                  <a:pt x="3939" y="768"/>
                  <a:pt x="3481" y="402"/>
                  <a:pt x="2958" y="362"/>
                </a:cubicBezTo>
                <a:cubicBezTo>
                  <a:pt x="2946" y="362"/>
                  <a:pt x="2935" y="362"/>
                  <a:pt x="2924" y="362"/>
                </a:cubicBezTo>
                <a:cubicBezTo>
                  <a:pt x="2440" y="362"/>
                  <a:pt x="1996" y="633"/>
                  <a:pt x="1701" y="1004"/>
                </a:cubicBezTo>
                <a:cubicBezTo>
                  <a:pt x="1387" y="1370"/>
                  <a:pt x="1204" y="1828"/>
                  <a:pt x="1047" y="2312"/>
                </a:cubicBezTo>
                <a:cubicBezTo>
                  <a:pt x="1119" y="2298"/>
                  <a:pt x="1190" y="2292"/>
                  <a:pt x="1261" y="2292"/>
                </a:cubicBezTo>
                <a:cubicBezTo>
                  <a:pt x="1795" y="2292"/>
                  <a:pt x="2293" y="2662"/>
                  <a:pt x="2709" y="3032"/>
                </a:cubicBezTo>
                <a:cubicBezTo>
                  <a:pt x="3150" y="3411"/>
                  <a:pt x="3659" y="3836"/>
                  <a:pt x="4226" y="3836"/>
                </a:cubicBezTo>
                <a:cubicBezTo>
                  <a:pt x="4265" y="3836"/>
                  <a:pt x="4305" y="3834"/>
                  <a:pt x="4345" y="3830"/>
                </a:cubicBezTo>
                <a:lnTo>
                  <a:pt x="4345" y="3830"/>
                </a:lnTo>
                <a:cubicBezTo>
                  <a:pt x="4242" y="3862"/>
                  <a:pt x="4136" y="3876"/>
                  <a:pt x="4028" y="3876"/>
                </a:cubicBezTo>
                <a:cubicBezTo>
                  <a:pt x="3694" y="3876"/>
                  <a:pt x="3346" y="3743"/>
                  <a:pt x="3049" y="3594"/>
                </a:cubicBezTo>
                <a:cubicBezTo>
                  <a:pt x="2657" y="3385"/>
                  <a:pt x="2290" y="3123"/>
                  <a:pt x="1859" y="2992"/>
                </a:cubicBezTo>
                <a:cubicBezTo>
                  <a:pt x="1696" y="2936"/>
                  <a:pt x="1519" y="2904"/>
                  <a:pt x="1344" y="2904"/>
                </a:cubicBezTo>
                <a:cubicBezTo>
                  <a:pt x="1071" y="2904"/>
                  <a:pt x="802" y="2984"/>
                  <a:pt x="602" y="3176"/>
                </a:cubicBezTo>
                <a:cubicBezTo>
                  <a:pt x="393" y="3372"/>
                  <a:pt x="288" y="3647"/>
                  <a:pt x="223" y="3921"/>
                </a:cubicBezTo>
                <a:cubicBezTo>
                  <a:pt x="0" y="4811"/>
                  <a:pt x="27" y="5740"/>
                  <a:pt x="275" y="6630"/>
                </a:cubicBezTo>
                <a:cubicBezTo>
                  <a:pt x="786" y="6957"/>
                  <a:pt x="1283" y="7284"/>
                  <a:pt x="1859" y="7454"/>
                </a:cubicBezTo>
                <a:cubicBezTo>
                  <a:pt x="2126" y="7539"/>
                  <a:pt x="2407" y="7588"/>
                  <a:pt x="2684" y="7588"/>
                </a:cubicBezTo>
                <a:cubicBezTo>
                  <a:pt x="3004" y="7588"/>
                  <a:pt x="3318" y="7523"/>
                  <a:pt x="3599" y="7376"/>
                </a:cubicBezTo>
                <a:cubicBezTo>
                  <a:pt x="4475" y="6918"/>
                  <a:pt x="4750" y="5819"/>
                  <a:pt x="4973" y="4864"/>
                </a:cubicBezTo>
                <a:lnTo>
                  <a:pt x="4973" y="4864"/>
                </a:lnTo>
                <a:cubicBezTo>
                  <a:pt x="5077" y="5884"/>
                  <a:pt x="4593" y="6970"/>
                  <a:pt x="3743" y="7559"/>
                </a:cubicBezTo>
                <a:cubicBezTo>
                  <a:pt x="4001" y="7682"/>
                  <a:pt x="4292" y="7744"/>
                  <a:pt x="4585" y="7744"/>
                </a:cubicBezTo>
                <a:cubicBezTo>
                  <a:pt x="4913" y="7744"/>
                  <a:pt x="5245" y="7666"/>
                  <a:pt x="5535" y="7507"/>
                </a:cubicBezTo>
                <a:cubicBezTo>
                  <a:pt x="6098" y="7219"/>
                  <a:pt x="6490" y="6656"/>
                  <a:pt x="6582" y="6041"/>
                </a:cubicBezTo>
                <a:cubicBezTo>
                  <a:pt x="6647" y="5649"/>
                  <a:pt x="6582" y="5230"/>
                  <a:pt x="6674" y="4864"/>
                </a:cubicBezTo>
                <a:cubicBezTo>
                  <a:pt x="6752" y="4471"/>
                  <a:pt x="7014" y="4078"/>
                  <a:pt x="7419" y="4052"/>
                </a:cubicBezTo>
                <a:lnTo>
                  <a:pt x="7419" y="4052"/>
                </a:lnTo>
                <a:cubicBezTo>
                  <a:pt x="7066" y="4301"/>
                  <a:pt x="6935" y="4772"/>
                  <a:pt x="6935" y="5204"/>
                </a:cubicBezTo>
                <a:cubicBezTo>
                  <a:pt x="6935" y="5649"/>
                  <a:pt x="7027" y="6067"/>
                  <a:pt x="6975" y="6499"/>
                </a:cubicBezTo>
                <a:cubicBezTo>
                  <a:pt x="6935" y="6918"/>
                  <a:pt x="6700" y="7376"/>
                  <a:pt x="6294" y="7507"/>
                </a:cubicBezTo>
                <a:cubicBezTo>
                  <a:pt x="7027" y="7480"/>
                  <a:pt x="7864" y="7415"/>
                  <a:pt x="8335" y="6852"/>
                </a:cubicBezTo>
                <a:cubicBezTo>
                  <a:pt x="8662" y="6473"/>
                  <a:pt x="8741" y="5936"/>
                  <a:pt x="8767" y="5426"/>
                </a:cubicBezTo>
                <a:cubicBezTo>
                  <a:pt x="8767" y="4929"/>
                  <a:pt x="8702" y="4419"/>
                  <a:pt x="8793" y="3921"/>
                </a:cubicBezTo>
                <a:cubicBezTo>
                  <a:pt x="8924" y="3176"/>
                  <a:pt x="9330" y="2312"/>
                  <a:pt x="8545" y="1789"/>
                </a:cubicBezTo>
                <a:cubicBezTo>
                  <a:pt x="7799" y="1344"/>
                  <a:pt x="7262" y="663"/>
                  <a:pt x="6477" y="271"/>
                </a:cubicBezTo>
                <a:cubicBezTo>
                  <a:pt x="6119" y="98"/>
                  <a:pt x="5713" y="1"/>
                  <a:pt x="531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2" name="Google Shape;22;p2"/>
          <p:cNvSpPr/>
          <p:nvPr/>
        </p:nvSpPr>
        <p:spPr>
          <a:xfrm>
            <a:off x="354860" y="-122098"/>
            <a:ext cx="1888686" cy="1010480"/>
          </a:xfrm>
          <a:custGeom>
            <a:avLst/>
            <a:gdLst/>
            <a:ahLst/>
            <a:cxnLst/>
            <a:rect l="l" t="t" r="r" b="b"/>
            <a:pathLst>
              <a:path w="11620" h="6217" extrusionOk="0">
                <a:moveTo>
                  <a:pt x="0" y="0"/>
                </a:moveTo>
                <a:cubicBezTo>
                  <a:pt x="197" y="903"/>
                  <a:pt x="393" y="1832"/>
                  <a:pt x="890" y="2617"/>
                </a:cubicBezTo>
                <a:cubicBezTo>
                  <a:pt x="996" y="2797"/>
                  <a:pt x="1187" y="2977"/>
                  <a:pt x="1381" y="2977"/>
                </a:cubicBezTo>
                <a:cubicBezTo>
                  <a:pt x="1427" y="2977"/>
                  <a:pt x="1473" y="2967"/>
                  <a:pt x="1518" y="2945"/>
                </a:cubicBezTo>
                <a:cubicBezTo>
                  <a:pt x="1728" y="2840"/>
                  <a:pt x="1728" y="2526"/>
                  <a:pt x="1610" y="2316"/>
                </a:cubicBezTo>
                <a:cubicBezTo>
                  <a:pt x="1508" y="2101"/>
                  <a:pt x="1333" y="1910"/>
                  <a:pt x="1287" y="1696"/>
                </a:cubicBezTo>
                <a:lnTo>
                  <a:pt x="1287" y="1696"/>
                </a:lnTo>
                <a:cubicBezTo>
                  <a:pt x="1293" y="1699"/>
                  <a:pt x="1299" y="1702"/>
                  <a:pt x="1305" y="1705"/>
                </a:cubicBezTo>
                <a:lnTo>
                  <a:pt x="1305" y="1705"/>
                </a:lnTo>
                <a:cubicBezTo>
                  <a:pt x="1297" y="1695"/>
                  <a:pt x="1290" y="1685"/>
                  <a:pt x="1283" y="1675"/>
                </a:cubicBezTo>
                <a:lnTo>
                  <a:pt x="1283" y="1675"/>
                </a:lnTo>
                <a:cubicBezTo>
                  <a:pt x="1284" y="1682"/>
                  <a:pt x="1285" y="1689"/>
                  <a:pt x="1287" y="1696"/>
                </a:cubicBezTo>
                <a:lnTo>
                  <a:pt x="1287" y="1696"/>
                </a:lnTo>
                <a:cubicBezTo>
                  <a:pt x="1138" y="1622"/>
                  <a:pt x="1005" y="1519"/>
                  <a:pt x="903" y="1387"/>
                </a:cubicBezTo>
                <a:lnTo>
                  <a:pt x="903" y="1387"/>
                </a:lnTo>
                <a:cubicBezTo>
                  <a:pt x="1086" y="1469"/>
                  <a:pt x="1284" y="1507"/>
                  <a:pt x="1481" y="1507"/>
                </a:cubicBezTo>
                <a:cubicBezTo>
                  <a:pt x="1916" y="1507"/>
                  <a:pt x="2351" y="1319"/>
                  <a:pt x="2630" y="995"/>
                </a:cubicBezTo>
                <a:cubicBezTo>
                  <a:pt x="2814" y="772"/>
                  <a:pt x="2905" y="445"/>
                  <a:pt x="2709" y="275"/>
                </a:cubicBezTo>
                <a:cubicBezTo>
                  <a:pt x="2637" y="208"/>
                  <a:pt x="2552" y="183"/>
                  <a:pt x="2462" y="183"/>
                </a:cubicBezTo>
                <a:cubicBezTo>
                  <a:pt x="2306" y="183"/>
                  <a:pt x="2133" y="257"/>
                  <a:pt x="1976" y="315"/>
                </a:cubicBezTo>
                <a:cubicBezTo>
                  <a:pt x="1733" y="413"/>
                  <a:pt x="1300" y="545"/>
                  <a:pt x="897" y="545"/>
                </a:cubicBezTo>
                <a:cubicBezTo>
                  <a:pt x="499" y="545"/>
                  <a:pt x="130" y="417"/>
                  <a:pt x="0" y="0"/>
                </a:cubicBezTo>
                <a:close/>
                <a:moveTo>
                  <a:pt x="3976" y="1251"/>
                </a:moveTo>
                <a:cubicBezTo>
                  <a:pt x="3946" y="1251"/>
                  <a:pt x="3916" y="1253"/>
                  <a:pt x="3887" y="1257"/>
                </a:cubicBezTo>
                <a:cubicBezTo>
                  <a:pt x="3677" y="1270"/>
                  <a:pt x="3494" y="1361"/>
                  <a:pt x="3298" y="1453"/>
                </a:cubicBezTo>
                <a:cubicBezTo>
                  <a:pt x="2905" y="1623"/>
                  <a:pt x="2500" y="1806"/>
                  <a:pt x="2055" y="1845"/>
                </a:cubicBezTo>
                <a:cubicBezTo>
                  <a:pt x="2023" y="1847"/>
                  <a:pt x="1990" y="1848"/>
                  <a:pt x="1958" y="1848"/>
                </a:cubicBezTo>
                <a:cubicBezTo>
                  <a:pt x="1737" y="1848"/>
                  <a:pt x="1507" y="1802"/>
                  <a:pt x="1305" y="1705"/>
                </a:cubicBezTo>
                <a:lnTo>
                  <a:pt x="1305" y="1705"/>
                </a:lnTo>
                <a:cubicBezTo>
                  <a:pt x="1676" y="2206"/>
                  <a:pt x="2036" y="2719"/>
                  <a:pt x="2395" y="3206"/>
                </a:cubicBezTo>
                <a:cubicBezTo>
                  <a:pt x="2565" y="3442"/>
                  <a:pt x="2722" y="3664"/>
                  <a:pt x="2971" y="3782"/>
                </a:cubicBezTo>
                <a:cubicBezTo>
                  <a:pt x="3064" y="3828"/>
                  <a:pt x="3173" y="3855"/>
                  <a:pt x="3280" y="3855"/>
                </a:cubicBezTo>
                <a:cubicBezTo>
                  <a:pt x="3444" y="3855"/>
                  <a:pt x="3603" y="3793"/>
                  <a:pt x="3690" y="3651"/>
                </a:cubicBezTo>
                <a:cubicBezTo>
                  <a:pt x="3821" y="3468"/>
                  <a:pt x="3769" y="3232"/>
                  <a:pt x="3664" y="3049"/>
                </a:cubicBezTo>
                <a:cubicBezTo>
                  <a:pt x="3546" y="2866"/>
                  <a:pt x="3363" y="2735"/>
                  <a:pt x="3180" y="2617"/>
                </a:cubicBezTo>
                <a:lnTo>
                  <a:pt x="3180" y="2617"/>
                </a:lnTo>
                <a:cubicBezTo>
                  <a:pt x="3638" y="2787"/>
                  <a:pt x="4070" y="3062"/>
                  <a:pt x="4410" y="3429"/>
                </a:cubicBezTo>
                <a:cubicBezTo>
                  <a:pt x="4606" y="3625"/>
                  <a:pt x="4789" y="3860"/>
                  <a:pt x="5038" y="3991"/>
                </a:cubicBezTo>
                <a:cubicBezTo>
                  <a:pt x="5133" y="4044"/>
                  <a:pt x="5249" y="4073"/>
                  <a:pt x="5363" y="4073"/>
                </a:cubicBezTo>
                <a:cubicBezTo>
                  <a:pt x="5533" y="4073"/>
                  <a:pt x="5698" y="4009"/>
                  <a:pt x="5784" y="3860"/>
                </a:cubicBezTo>
                <a:cubicBezTo>
                  <a:pt x="5888" y="3717"/>
                  <a:pt x="5849" y="3520"/>
                  <a:pt x="5771" y="3363"/>
                </a:cubicBezTo>
                <a:cubicBezTo>
                  <a:pt x="5692" y="3193"/>
                  <a:pt x="5535" y="3075"/>
                  <a:pt x="5404" y="2971"/>
                </a:cubicBezTo>
                <a:cubicBezTo>
                  <a:pt x="6124" y="2971"/>
                  <a:pt x="6844" y="3272"/>
                  <a:pt x="7354" y="3821"/>
                </a:cubicBezTo>
                <a:cubicBezTo>
                  <a:pt x="7485" y="3952"/>
                  <a:pt x="7603" y="4109"/>
                  <a:pt x="7746" y="4214"/>
                </a:cubicBezTo>
                <a:cubicBezTo>
                  <a:pt x="7842" y="4284"/>
                  <a:pt x="7973" y="4330"/>
                  <a:pt x="8096" y="4330"/>
                </a:cubicBezTo>
                <a:cubicBezTo>
                  <a:pt x="8158" y="4330"/>
                  <a:pt x="8218" y="4318"/>
                  <a:pt x="8270" y="4292"/>
                </a:cubicBezTo>
                <a:cubicBezTo>
                  <a:pt x="8466" y="4188"/>
                  <a:pt x="8545" y="3913"/>
                  <a:pt x="8479" y="3703"/>
                </a:cubicBezTo>
                <a:cubicBezTo>
                  <a:pt x="8440" y="3468"/>
                  <a:pt x="8270" y="3298"/>
                  <a:pt x="8126" y="3128"/>
                </a:cubicBezTo>
                <a:lnTo>
                  <a:pt x="8126" y="3128"/>
                </a:lnTo>
                <a:cubicBezTo>
                  <a:pt x="8662" y="3507"/>
                  <a:pt x="9107" y="4044"/>
                  <a:pt x="9369" y="4646"/>
                </a:cubicBezTo>
                <a:cubicBezTo>
                  <a:pt x="9434" y="4816"/>
                  <a:pt x="9487" y="4960"/>
                  <a:pt x="9578" y="5090"/>
                </a:cubicBezTo>
                <a:cubicBezTo>
                  <a:pt x="9668" y="5202"/>
                  <a:pt x="9796" y="5295"/>
                  <a:pt x="9937" y="5295"/>
                </a:cubicBezTo>
                <a:cubicBezTo>
                  <a:pt x="9961" y="5295"/>
                  <a:pt x="9985" y="5292"/>
                  <a:pt x="10010" y="5287"/>
                </a:cubicBezTo>
                <a:cubicBezTo>
                  <a:pt x="10167" y="5274"/>
                  <a:pt x="10298" y="5103"/>
                  <a:pt x="10337" y="4946"/>
                </a:cubicBezTo>
                <a:cubicBezTo>
                  <a:pt x="10352" y="4848"/>
                  <a:pt x="10354" y="4749"/>
                  <a:pt x="10346" y="4650"/>
                </a:cubicBezTo>
                <a:lnTo>
                  <a:pt x="10346" y="4650"/>
                </a:lnTo>
                <a:cubicBezTo>
                  <a:pt x="10426" y="5072"/>
                  <a:pt x="10579" y="5482"/>
                  <a:pt x="10769" y="5862"/>
                </a:cubicBezTo>
                <a:cubicBezTo>
                  <a:pt x="10834" y="6006"/>
                  <a:pt x="10939" y="6150"/>
                  <a:pt x="11083" y="6203"/>
                </a:cubicBezTo>
                <a:cubicBezTo>
                  <a:pt x="11116" y="6212"/>
                  <a:pt x="11148" y="6216"/>
                  <a:pt x="11181" y="6216"/>
                </a:cubicBezTo>
                <a:cubicBezTo>
                  <a:pt x="11328" y="6216"/>
                  <a:pt x="11463" y="6125"/>
                  <a:pt x="11528" y="6006"/>
                </a:cubicBezTo>
                <a:cubicBezTo>
                  <a:pt x="11619" y="5862"/>
                  <a:pt x="11606" y="5666"/>
                  <a:pt x="11554" y="5496"/>
                </a:cubicBezTo>
                <a:cubicBezTo>
                  <a:pt x="11397" y="4973"/>
                  <a:pt x="10861" y="4698"/>
                  <a:pt x="10350" y="4475"/>
                </a:cubicBezTo>
                <a:cubicBezTo>
                  <a:pt x="10573" y="4475"/>
                  <a:pt x="10769" y="4619"/>
                  <a:pt x="10991" y="4685"/>
                </a:cubicBezTo>
                <a:cubicBezTo>
                  <a:pt x="11036" y="4698"/>
                  <a:pt x="11083" y="4704"/>
                  <a:pt x="11130" y="4704"/>
                </a:cubicBezTo>
                <a:cubicBezTo>
                  <a:pt x="11321" y="4704"/>
                  <a:pt x="11515" y="4601"/>
                  <a:pt x="11515" y="4423"/>
                </a:cubicBezTo>
                <a:cubicBezTo>
                  <a:pt x="11515" y="4227"/>
                  <a:pt x="11279" y="4122"/>
                  <a:pt x="11096" y="4083"/>
                </a:cubicBezTo>
                <a:cubicBezTo>
                  <a:pt x="10522" y="3912"/>
                  <a:pt x="9960" y="3752"/>
                  <a:pt x="9376" y="3594"/>
                </a:cubicBezTo>
                <a:lnTo>
                  <a:pt x="9376" y="3594"/>
                </a:lnTo>
                <a:cubicBezTo>
                  <a:pt x="9526" y="3632"/>
                  <a:pt x="9680" y="3660"/>
                  <a:pt x="9828" y="3660"/>
                </a:cubicBezTo>
                <a:cubicBezTo>
                  <a:pt x="9918" y="3660"/>
                  <a:pt x="10005" y="3650"/>
                  <a:pt x="10089" y="3625"/>
                </a:cubicBezTo>
                <a:cubicBezTo>
                  <a:pt x="10350" y="3533"/>
                  <a:pt x="10560" y="3206"/>
                  <a:pt x="10416" y="2971"/>
                </a:cubicBezTo>
                <a:cubicBezTo>
                  <a:pt x="10326" y="2800"/>
                  <a:pt x="10137" y="2752"/>
                  <a:pt x="9934" y="2752"/>
                </a:cubicBezTo>
                <a:cubicBezTo>
                  <a:pt x="9842" y="2752"/>
                  <a:pt x="9747" y="2762"/>
                  <a:pt x="9657" y="2774"/>
                </a:cubicBezTo>
                <a:cubicBezTo>
                  <a:pt x="9189" y="2836"/>
                  <a:pt x="8721" y="2904"/>
                  <a:pt x="8249" y="2970"/>
                </a:cubicBezTo>
                <a:lnTo>
                  <a:pt x="8249" y="2970"/>
                </a:lnTo>
                <a:cubicBezTo>
                  <a:pt x="8307" y="2946"/>
                  <a:pt x="8362" y="2916"/>
                  <a:pt x="8414" y="2879"/>
                </a:cubicBezTo>
                <a:cubicBezTo>
                  <a:pt x="8662" y="2722"/>
                  <a:pt x="8767" y="2330"/>
                  <a:pt x="8532" y="2133"/>
                </a:cubicBezTo>
                <a:cubicBezTo>
                  <a:pt x="8449" y="2068"/>
                  <a:pt x="8356" y="2042"/>
                  <a:pt x="8258" y="2042"/>
                </a:cubicBezTo>
                <a:cubicBezTo>
                  <a:pt x="8063" y="2042"/>
                  <a:pt x="7851" y="2146"/>
                  <a:pt x="7668" y="2251"/>
                </a:cubicBezTo>
                <a:cubicBezTo>
                  <a:pt x="6974" y="2604"/>
                  <a:pt x="6229" y="2814"/>
                  <a:pt x="5457" y="2879"/>
                </a:cubicBezTo>
                <a:cubicBezTo>
                  <a:pt x="5731" y="2853"/>
                  <a:pt x="6045" y="2801"/>
                  <a:pt x="6281" y="2617"/>
                </a:cubicBezTo>
                <a:cubicBezTo>
                  <a:pt x="6503" y="2421"/>
                  <a:pt x="6595" y="2055"/>
                  <a:pt x="6359" y="1858"/>
                </a:cubicBezTo>
                <a:cubicBezTo>
                  <a:pt x="6281" y="1788"/>
                  <a:pt x="6174" y="1760"/>
                  <a:pt x="6065" y="1760"/>
                </a:cubicBezTo>
                <a:cubicBezTo>
                  <a:pt x="5992" y="1760"/>
                  <a:pt x="5917" y="1772"/>
                  <a:pt x="5849" y="1793"/>
                </a:cubicBezTo>
                <a:cubicBezTo>
                  <a:pt x="5692" y="1858"/>
                  <a:pt x="5548" y="1950"/>
                  <a:pt x="5391" y="2055"/>
                </a:cubicBezTo>
                <a:cubicBezTo>
                  <a:pt x="4829" y="2413"/>
                  <a:pt x="4170" y="2595"/>
                  <a:pt x="3504" y="2595"/>
                </a:cubicBezTo>
                <a:cubicBezTo>
                  <a:pt x="3317" y="2595"/>
                  <a:pt x="3130" y="2581"/>
                  <a:pt x="2944" y="2552"/>
                </a:cubicBezTo>
                <a:cubicBezTo>
                  <a:pt x="3298" y="2460"/>
                  <a:pt x="3677" y="2500"/>
                  <a:pt x="4017" y="2343"/>
                </a:cubicBezTo>
                <a:cubicBezTo>
                  <a:pt x="4358" y="2212"/>
                  <a:pt x="4632" y="1793"/>
                  <a:pt x="4423" y="1479"/>
                </a:cubicBezTo>
                <a:cubicBezTo>
                  <a:pt x="4344" y="1322"/>
                  <a:pt x="4159" y="1251"/>
                  <a:pt x="3976" y="125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3" name="Google Shape;23;p2"/>
          <p:cNvSpPr/>
          <p:nvPr/>
        </p:nvSpPr>
        <p:spPr>
          <a:xfrm>
            <a:off x="-364650" y="103398"/>
            <a:ext cx="1380268" cy="1415355"/>
          </a:xfrm>
          <a:custGeom>
            <a:avLst/>
            <a:gdLst/>
            <a:ahLst/>
            <a:cxnLst/>
            <a:rect l="l" t="t" r="r" b="b"/>
            <a:pathLst>
              <a:path w="8492" h="8708" extrusionOk="0">
                <a:moveTo>
                  <a:pt x="5086" y="1"/>
                </a:moveTo>
                <a:cubicBezTo>
                  <a:pt x="4763" y="1"/>
                  <a:pt x="4438" y="81"/>
                  <a:pt x="4135" y="199"/>
                </a:cubicBezTo>
                <a:cubicBezTo>
                  <a:pt x="3664" y="382"/>
                  <a:pt x="3206" y="604"/>
                  <a:pt x="2709" y="709"/>
                </a:cubicBezTo>
                <a:cubicBezTo>
                  <a:pt x="1963" y="853"/>
                  <a:pt x="1008" y="775"/>
                  <a:pt x="798" y="1690"/>
                </a:cubicBezTo>
                <a:cubicBezTo>
                  <a:pt x="628" y="2515"/>
                  <a:pt x="170" y="3274"/>
                  <a:pt x="79" y="4124"/>
                </a:cubicBezTo>
                <a:cubicBezTo>
                  <a:pt x="0" y="5027"/>
                  <a:pt x="379" y="6008"/>
                  <a:pt x="1191" y="6375"/>
                </a:cubicBezTo>
                <a:cubicBezTo>
                  <a:pt x="1688" y="5263"/>
                  <a:pt x="2198" y="4137"/>
                  <a:pt x="2682" y="3025"/>
                </a:cubicBezTo>
                <a:lnTo>
                  <a:pt x="2682" y="3025"/>
                </a:lnTo>
                <a:cubicBezTo>
                  <a:pt x="2957" y="3483"/>
                  <a:pt x="2839" y="4072"/>
                  <a:pt x="2617" y="4543"/>
                </a:cubicBezTo>
                <a:cubicBezTo>
                  <a:pt x="2368" y="5027"/>
                  <a:pt x="2015" y="5420"/>
                  <a:pt x="1753" y="5864"/>
                </a:cubicBezTo>
                <a:cubicBezTo>
                  <a:pt x="1465" y="6322"/>
                  <a:pt x="1295" y="6885"/>
                  <a:pt x="1452" y="7395"/>
                </a:cubicBezTo>
                <a:cubicBezTo>
                  <a:pt x="1596" y="7853"/>
                  <a:pt x="2028" y="8194"/>
                  <a:pt x="2486" y="8337"/>
                </a:cubicBezTo>
                <a:cubicBezTo>
                  <a:pt x="2815" y="8460"/>
                  <a:pt x="3171" y="8494"/>
                  <a:pt x="3520" y="8494"/>
                </a:cubicBezTo>
                <a:cubicBezTo>
                  <a:pt x="3657" y="8494"/>
                  <a:pt x="3793" y="8489"/>
                  <a:pt x="3925" y="8481"/>
                </a:cubicBezTo>
                <a:cubicBezTo>
                  <a:pt x="3598" y="7945"/>
                  <a:pt x="3795" y="7265"/>
                  <a:pt x="4004" y="6676"/>
                </a:cubicBezTo>
                <a:cubicBezTo>
                  <a:pt x="4213" y="6087"/>
                  <a:pt x="4449" y="5433"/>
                  <a:pt x="4187" y="4857"/>
                </a:cubicBezTo>
                <a:lnTo>
                  <a:pt x="4187" y="4857"/>
                </a:lnTo>
                <a:cubicBezTo>
                  <a:pt x="4449" y="5223"/>
                  <a:pt x="4475" y="5707"/>
                  <a:pt x="4436" y="6152"/>
                </a:cubicBezTo>
                <a:cubicBezTo>
                  <a:pt x="4383" y="6597"/>
                  <a:pt x="4266" y="7029"/>
                  <a:pt x="4279" y="7474"/>
                </a:cubicBezTo>
                <a:cubicBezTo>
                  <a:pt x="4305" y="7919"/>
                  <a:pt x="4501" y="8403"/>
                  <a:pt x="4894" y="8599"/>
                </a:cubicBezTo>
                <a:cubicBezTo>
                  <a:pt x="5062" y="8683"/>
                  <a:pt x="5240" y="8708"/>
                  <a:pt x="5426" y="8708"/>
                </a:cubicBezTo>
                <a:cubicBezTo>
                  <a:pt x="5530" y="8708"/>
                  <a:pt x="5636" y="8700"/>
                  <a:pt x="5744" y="8691"/>
                </a:cubicBezTo>
                <a:cubicBezTo>
                  <a:pt x="6634" y="8586"/>
                  <a:pt x="7524" y="8233"/>
                  <a:pt x="8243" y="7683"/>
                </a:cubicBezTo>
                <a:cubicBezTo>
                  <a:pt x="8374" y="7094"/>
                  <a:pt x="8492" y="6506"/>
                  <a:pt x="8453" y="5917"/>
                </a:cubicBezTo>
                <a:cubicBezTo>
                  <a:pt x="8426" y="5328"/>
                  <a:pt x="8204" y="4713"/>
                  <a:pt x="7772" y="4320"/>
                </a:cubicBezTo>
                <a:cubicBezTo>
                  <a:pt x="7329" y="3932"/>
                  <a:pt x="6752" y="3815"/>
                  <a:pt x="6150" y="3815"/>
                </a:cubicBezTo>
                <a:cubicBezTo>
                  <a:pt x="5740" y="3815"/>
                  <a:pt x="5318" y="3870"/>
                  <a:pt x="4920" y="3928"/>
                </a:cubicBezTo>
                <a:cubicBezTo>
                  <a:pt x="5324" y="3723"/>
                  <a:pt x="5776" y="3622"/>
                  <a:pt x="6227" y="3622"/>
                </a:cubicBezTo>
                <a:cubicBezTo>
                  <a:pt x="6812" y="3622"/>
                  <a:pt x="7397" y="3792"/>
                  <a:pt x="7877" y="4124"/>
                </a:cubicBezTo>
                <a:cubicBezTo>
                  <a:pt x="7929" y="3496"/>
                  <a:pt x="7668" y="2868"/>
                  <a:pt x="7210" y="2449"/>
                </a:cubicBezTo>
                <a:cubicBezTo>
                  <a:pt x="6840" y="2131"/>
                  <a:pt x="6357" y="1950"/>
                  <a:pt x="5863" y="1950"/>
                </a:cubicBezTo>
                <a:cubicBezTo>
                  <a:pt x="5728" y="1950"/>
                  <a:pt x="5591" y="1963"/>
                  <a:pt x="5456" y="1991"/>
                </a:cubicBezTo>
                <a:cubicBezTo>
                  <a:pt x="5064" y="2083"/>
                  <a:pt x="4724" y="2279"/>
                  <a:pt x="4331" y="2345"/>
                </a:cubicBezTo>
                <a:cubicBezTo>
                  <a:pt x="4263" y="2356"/>
                  <a:pt x="4193" y="2362"/>
                  <a:pt x="4122" y="2362"/>
                </a:cubicBezTo>
                <a:cubicBezTo>
                  <a:pt x="3785" y="2362"/>
                  <a:pt x="3442" y="2229"/>
                  <a:pt x="3323" y="1926"/>
                </a:cubicBezTo>
                <a:lnTo>
                  <a:pt x="3323" y="1926"/>
                </a:lnTo>
                <a:cubicBezTo>
                  <a:pt x="3500" y="2050"/>
                  <a:pt x="3706" y="2099"/>
                  <a:pt x="3920" y="2099"/>
                </a:cubicBezTo>
                <a:cubicBezTo>
                  <a:pt x="4135" y="2099"/>
                  <a:pt x="4357" y="2050"/>
                  <a:pt x="4567" y="1978"/>
                </a:cubicBezTo>
                <a:cubicBezTo>
                  <a:pt x="4972" y="1834"/>
                  <a:pt x="5352" y="1586"/>
                  <a:pt x="5757" y="1468"/>
                </a:cubicBezTo>
                <a:cubicBezTo>
                  <a:pt x="5876" y="1438"/>
                  <a:pt x="6002" y="1422"/>
                  <a:pt x="6127" y="1422"/>
                </a:cubicBezTo>
                <a:cubicBezTo>
                  <a:pt x="6445" y="1422"/>
                  <a:pt x="6760" y="1525"/>
                  <a:pt x="6948" y="1769"/>
                </a:cubicBezTo>
                <a:cubicBezTo>
                  <a:pt x="6673" y="1076"/>
                  <a:pt x="6307" y="343"/>
                  <a:pt x="5613" y="81"/>
                </a:cubicBezTo>
                <a:cubicBezTo>
                  <a:pt x="5441" y="25"/>
                  <a:pt x="5264" y="1"/>
                  <a:pt x="508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>
            <a:spLocks noGrp="1"/>
          </p:cNvSpPr>
          <p:nvPr>
            <p:ph type="title"/>
          </p:nvPr>
        </p:nvSpPr>
        <p:spPr>
          <a:xfrm>
            <a:off x="1274375" y="1908425"/>
            <a:ext cx="5067600" cy="151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6" name="Google Shape;26;p3"/>
          <p:cNvSpPr txBox="1">
            <a:spLocks noGrp="1"/>
          </p:cNvSpPr>
          <p:nvPr>
            <p:ph type="title" idx="2" hasCustomPrompt="1"/>
          </p:nvPr>
        </p:nvSpPr>
        <p:spPr>
          <a:xfrm>
            <a:off x="1274375" y="841775"/>
            <a:ext cx="1652100" cy="915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7" name="Google Shape;27;p3"/>
          <p:cNvSpPr txBox="1">
            <a:spLocks noGrp="1"/>
          </p:cNvSpPr>
          <p:nvPr>
            <p:ph type="subTitle" idx="1"/>
          </p:nvPr>
        </p:nvSpPr>
        <p:spPr>
          <a:xfrm>
            <a:off x="1274375" y="3476425"/>
            <a:ext cx="5067600" cy="37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/>
          <p:nvPr/>
        </p:nvSpPr>
        <p:spPr>
          <a:xfrm>
            <a:off x="0" y="-61563"/>
            <a:ext cx="641355" cy="4482206"/>
          </a:xfrm>
          <a:custGeom>
            <a:avLst/>
            <a:gdLst/>
            <a:ahLst/>
            <a:cxnLst/>
            <a:rect l="l" t="t" r="r" b="b"/>
            <a:pathLst>
              <a:path w="4973" h="32909" extrusionOk="0">
                <a:moveTo>
                  <a:pt x="1819" y="1"/>
                </a:moveTo>
                <a:cubicBezTo>
                  <a:pt x="1963" y="10966"/>
                  <a:pt x="0" y="22114"/>
                  <a:pt x="942" y="32908"/>
                </a:cubicBezTo>
                <a:lnTo>
                  <a:pt x="4972" y="32908"/>
                </a:lnTo>
                <a:cubicBezTo>
                  <a:pt x="3781" y="27910"/>
                  <a:pt x="3624" y="22166"/>
                  <a:pt x="3664" y="16670"/>
                </a:cubicBezTo>
                <a:cubicBezTo>
                  <a:pt x="3716" y="11109"/>
                  <a:pt x="3925" y="5405"/>
                  <a:pt x="329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9" name="Google Shape;29;p3"/>
          <p:cNvSpPr/>
          <p:nvPr/>
        </p:nvSpPr>
        <p:spPr>
          <a:xfrm>
            <a:off x="7770342" y="59063"/>
            <a:ext cx="631284" cy="4244109"/>
          </a:xfrm>
          <a:custGeom>
            <a:avLst/>
            <a:gdLst/>
            <a:ahLst/>
            <a:cxnLst/>
            <a:rect l="l" t="t" r="r" b="b"/>
            <a:pathLst>
              <a:path w="4895" h="32909" extrusionOk="0">
                <a:moveTo>
                  <a:pt x="2395" y="1"/>
                </a:moveTo>
                <a:cubicBezTo>
                  <a:pt x="2526" y="5405"/>
                  <a:pt x="2539" y="10822"/>
                  <a:pt x="1937" y="16121"/>
                </a:cubicBezTo>
                <a:cubicBezTo>
                  <a:pt x="1531" y="19588"/>
                  <a:pt x="851" y="22964"/>
                  <a:pt x="432" y="26432"/>
                </a:cubicBezTo>
                <a:cubicBezTo>
                  <a:pt x="171" y="28551"/>
                  <a:pt x="0" y="30750"/>
                  <a:pt x="53" y="32909"/>
                </a:cubicBezTo>
                <a:lnTo>
                  <a:pt x="3599" y="32909"/>
                </a:lnTo>
                <a:cubicBezTo>
                  <a:pt x="4894" y="22284"/>
                  <a:pt x="3128" y="10953"/>
                  <a:pt x="362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0" name="Google Shape;30;p3"/>
          <p:cNvSpPr/>
          <p:nvPr/>
        </p:nvSpPr>
        <p:spPr>
          <a:xfrm>
            <a:off x="6893134" y="-848"/>
            <a:ext cx="825247" cy="4244109"/>
          </a:xfrm>
          <a:custGeom>
            <a:avLst/>
            <a:gdLst/>
            <a:ahLst/>
            <a:cxnLst/>
            <a:rect l="l" t="t" r="r" b="b"/>
            <a:pathLst>
              <a:path w="6399" h="32909" extrusionOk="0">
                <a:moveTo>
                  <a:pt x="890" y="1"/>
                </a:moveTo>
                <a:cubicBezTo>
                  <a:pt x="419" y="7171"/>
                  <a:pt x="53" y="14394"/>
                  <a:pt x="602" y="21551"/>
                </a:cubicBezTo>
                <a:cubicBezTo>
                  <a:pt x="798" y="24090"/>
                  <a:pt x="1126" y="26654"/>
                  <a:pt x="903" y="29193"/>
                </a:cubicBezTo>
                <a:cubicBezTo>
                  <a:pt x="772" y="30488"/>
                  <a:pt x="471" y="31757"/>
                  <a:pt x="0" y="32909"/>
                </a:cubicBezTo>
                <a:lnTo>
                  <a:pt x="6294" y="32909"/>
                </a:lnTo>
                <a:cubicBezTo>
                  <a:pt x="6399" y="30252"/>
                  <a:pt x="6006" y="27570"/>
                  <a:pt x="5443" y="25005"/>
                </a:cubicBezTo>
                <a:cubicBezTo>
                  <a:pt x="4698" y="21590"/>
                  <a:pt x="3651" y="18280"/>
                  <a:pt x="3049" y="14813"/>
                </a:cubicBezTo>
                <a:cubicBezTo>
                  <a:pt x="2198" y="9971"/>
                  <a:pt x="2264" y="4973"/>
                  <a:pt x="247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1" name="Google Shape;31;p3"/>
          <p:cNvSpPr/>
          <p:nvPr/>
        </p:nvSpPr>
        <p:spPr>
          <a:xfrm>
            <a:off x="5978925" y="1"/>
            <a:ext cx="590246" cy="4482162"/>
          </a:xfrm>
          <a:custGeom>
            <a:avLst/>
            <a:gdLst/>
            <a:ahLst/>
            <a:cxnLst/>
            <a:rect l="l" t="t" r="r" b="b"/>
            <a:pathLst>
              <a:path w="4332" h="32896" extrusionOk="0">
                <a:moveTo>
                  <a:pt x="2604" y="1"/>
                </a:moveTo>
                <a:cubicBezTo>
                  <a:pt x="3140" y="5378"/>
                  <a:pt x="2643" y="10926"/>
                  <a:pt x="1950" y="16304"/>
                </a:cubicBezTo>
                <a:cubicBezTo>
                  <a:pt x="1230" y="21813"/>
                  <a:pt x="275" y="27334"/>
                  <a:pt x="0" y="32895"/>
                </a:cubicBezTo>
                <a:lnTo>
                  <a:pt x="3428" y="32895"/>
                </a:lnTo>
                <a:cubicBezTo>
                  <a:pt x="4331" y="27321"/>
                  <a:pt x="4253" y="21538"/>
                  <a:pt x="4148" y="15833"/>
                </a:cubicBezTo>
                <a:cubicBezTo>
                  <a:pt x="4069" y="10547"/>
                  <a:pt x="3991" y="5274"/>
                  <a:pt x="391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2" name="Google Shape;32;p3"/>
          <p:cNvSpPr/>
          <p:nvPr/>
        </p:nvSpPr>
        <p:spPr>
          <a:xfrm>
            <a:off x="7518868" y="293137"/>
            <a:ext cx="1620058" cy="4843667"/>
          </a:xfrm>
          <a:custGeom>
            <a:avLst/>
            <a:gdLst/>
            <a:ahLst/>
            <a:cxnLst/>
            <a:rect l="l" t="t" r="r" b="b"/>
            <a:pathLst>
              <a:path w="12562" h="37558" extrusionOk="0">
                <a:moveTo>
                  <a:pt x="736" y="1"/>
                </a:moveTo>
                <a:cubicBezTo>
                  <a:pt x="539" y="1"/>
                  <a:pt x="334" y="136"/>
                  <a:pt x="366" y="345"/>
                </a:cubicBezTo>
                <a:cubicBezTo>
                  <a:pt x="366" y="397"/>
                  <a:pt x="380" y="436"/>
                  <a:pt x="380" y="476"/>
                </a:cubicBezTo>
                <a:cubicBezTo>
                  <a:pt x="371" y="475"/>
                  <a:pt x="362" y="474"/>
                  <a:pt x="353" y="474"/>
                </a:cubicBezTo>
                <a:cubicBezTo>
                  <a:pt x="203" y="474"/>
                  <a:pt x="39" y="578"/>
                  <a:pt x="39" y="763"/>
                </a:cubicBezTo>
                <a:cubicBezTo>
                  <a:pt x="0" y="1849"/>
                  <a:pt x="314" y="2857"/>
                  <a:pt x="759" y="3851"/>
                </a:cubicBezTo>
                <a:cubicBezTo>
                  <a:pt x="968" y="4322"/>
                  <a:pt x="1230" y="4793"/>
                  <a:pt x="1492" y="5238"/>
                </a:cubicBezTo>
                <a:cubicBezTo>
                  <a:pt x="1623" y="5448"/>
                  <a:pt x="1740" y="5683"/>
                  <a:pt x="1884" y="5893"/>
                </a:cubicBezTo>
                <a:cubicBezTo>
                  <a:pt x="1989" y="6076"/>
                  <a:pt x="2081" y="6259"/>
                  <a:pt x="2198" y="6429"/>
                </a:cubicBezTo>
                <a:cubicBezTo>
                  <a:pt x="2395" y="6795"/>
                  <a:pt x="2591" y="7136"/>
                  <a:pt x="2787" y="7502"/>
                </a:cubicBezTo>
                <a:cubicBezTo>
                  <a:pt x="2944" y="7803"/>
                  <a:pt x="3088" y="8117"/>
                  <a:pt x="3297" y="8392"/>
                </a:cubicBezTo>
                <a:cubicBezTo>
                  <a:pt x="3114" y="8392"/>
                  <a:pt x="2931" y="8418"/>
                  <a:pt x="2748" y="8418"/>
                </a:cubicBezTo>
                <a:cubicBezTo>
                  <a:pt x="2447" y="8431"/>
                  <a:pt x="2146" y="8457"/>
                  <a:pt x="1832" y="8457"/>
                </a:cubicBezTo>
                <a:cubicBezTo>
                  <a:pt x="2081" y="8680"/>
                  <a:pt x="2329" y="8876"/>
                  <a:pt x="2617" y="8967"/>
                </a:cubicBezTo>
                <a:cubicBezTo>
                  <a:pt x="3036" y="9111"/>
                  <a:pt x="3454" y="9151"/>
                  <a:pt x="3886" y="9229"/>
                </a:cubicBezTo>
                <a:cubicBezTo>
                  <a:pt x="4671" y="9373"/>
                  <a:pt x="5273" y="9739"/>
                  <a:pt x="5561" y="10420"/>
                </a:cubicBezTo>
                <a:cubicBezTo>
                  <a:pt x="5666" y="10511"/>
                  <a:pt x="5757" y="10590"/>
                  <a:pt x="5862" y="10681"/>
                </a:cubicBezTo>
                <a:cubicBezTo>
                  <a:pt x="6333" y="11074"/>
                  <a:pt x="6817" y="11401"/>
                  <a:pt x="7288" y="11833"/>
                </a:cubicBezTo>
                <a:cubicBezTo>
                  <a:pt x="7733" y="12252"/>
                  <a:pt x="7982" y="12697"/>
                  <a:pt x="8165" y="13285"/>
                </a:cubicBezTo>
                <a:cubicBezTo>
                  <a:pt x="8374" y="14005"/>
                  <a:pt x="8701" y="14515"/>
                  <a:pt x="9316" y="14947"/>
                </a:cubicBezTo>
                <a:cubicBezTo>
                  <a:pt x="9395" y="15013"/>
                  <a:pt x="9473" y="15065"/>
                  <a:pt x="9552" y="15130"/>
                </a:cubicBezTo>
                <a:cubicBezTo>
                  <a:pt x="10010" y="16242"/>
                  <a:pt x="10180" y="17433"/>
                  <a:pt x="10180" y="18663"/>
                </a:cubicBezTo>
                <a:cubicBezTo>
                  <a:pt x="10193" y="20469"/>
                  <a:pt x="10049" y="22274"/>
                  <a:pt x="9971" y="24080"/>
                </a:cubicBezTo>
                <a:cubicBezTo>
                  <a:pt x="9879" y="25938"/>
                  <a:pt x="9866" y="27835"/>
                  <a:pt x="9408" y="29641"/>
                </a:cubicBezTo>
                <a:cubicBezTo>
                  <a:pt x="8963" y="31394"/>
                  <a:pt x="8021" y="32938"/>
                  <a:pt x="7615" y="34692"/>
                </a:cubicBezTo>
                <a:cubicBezTo>
                  <a:pt x="7393" y="35608"/>
                  <a:pt x="7236" y="36563"/>
                  <a:pt x="7013" y="37479"/>
                </a:cubicBezTo>
                <a:cubicBezTo>
                  <a:pt x="7013" y="37505"/>
                  <a:pt x="7000" y="37518"/>
                  <a:pt x="7000" y="37557"/>
                </a:cubicBezTo>
                <a:lnTo>
                  <a:pt x="12561" y="37557"/>
                </a:lnTo>
                <a:lnTo>
                  <a:pt x="12561" y="11310"/>
                </a:lnTo>
                <a:cubicBezTo>
                  <a:pt x="12234" y="10996"/>
                  <a:pt x="11959" y="10642"/>
                  <a:pt x="11737" y="10250"/>
                </a:cubicBezTo>
                <a:cubicBezTo>
                  <a:pt x="11410" y="8627"/>
                  <a:pt x="11017" y="7005"/>
                  <a:pt x="10572" y="5421"/>
                </a:cubicBezTo>
                <a:cubicBezTo>
                  <a:pt x="10525" y="5252"/>
                  <a:pt x="10410" y="5184"/>
                  <a:pt x="10286" y="5184"/>
                </a:cubicBezTo>
                <a:cubicBezTo>
                  <a:pt x="10237" y="5184"/>
                  <a:pt x="10188" y="5194"/>
                  <a:pt x="10141" y="5212"/>
                </a:cubicBezTo>
                <a:cubicBezTo>
                  <a:pt x="10122" y="5208"/>
                  <a:pt x="10102" y="5206"/>
                  <a:pt x="10083" y="5206"/>
                </a:cubicBezTo>
                <a:cubicBezTo>
                  <a:pt x="9904" y="5206"/>
                  <a:pt x="9727" y="5366"/>
                  <a:pt x="9774" y="5578"/>
                </a:cubicBezTo>
                <a:cubicBezTo>
                  <a:pt x="9997" y="7070"/>
                  <a:pt x="10167" y="8588"/>
                  <a:pt x="10258" y="10093"/>
                </a:cubicBezTo>
                <a:cubicBezTo>
                  <a:pt x="10298" y="10668"/>
                  <a:pt x="10324" y="11244"/>
                  <a:pt x="10324" y="11820"/>
                </a:cubicBezTo>
                <a:cubicBezTo>
                  <a:pt x="9879" y="11597"/>
                  <a:pt x="9473" y="11336"/>
                  <a:pt x="9081" y="11061"/>
                </a:cubicBezTo>
                <a:cubicBezTo>
                  <a:pt x="8976" y="10878"/>
                  <a:pt x="8898" y="10681"/>
                  <a:pt x="8819" y="10485"/>
                </a:cubicBezTo>
                <a:cubicBezTo>
                  <a:pt x="8623" y="9962"/>
                  <a:pt x="8492" y="9425"/>
                  <a:pt x="8034" y="9072"/>
                </a:cubicBezTo>
                <a:cubicBezTo>
                  <a:pt x="7628" y="8745"/>
                  <a:pt x="7118" y="8640"/>
                  <a:pt x="6608" y="8549"/>
                </a:cubicBezTo>
                <a:cubicBezTo>
                  <a:pt x="5469" y="8352"/>
                  <a:pt x="4514" y="7724"/>
                  <a:pt x="4017" y="6665"/>
                </a:cubicBezTo>
                <a:cubicBezTo>
                  <a:pt x="3991" y="6625"/>
                  <a:pt x="3978" y="6599"/>
                  <a:pt x="3952" y="6586"/>
                </a:cubicBezTo>
                <a:cubicBezTo>
                  <a:pt x="3925" y="6534"/>
                  <a:pt x="3899" y="6494"/>
                  <a:pt x="3886" y="6455"/>
                </a:cubicBezTo>
                <a:cubicBezTo>
                  <a:pt x="4213" y="6220"/>
                  <a:pt x="4501" y="5879"/>
                  <a:pt x="4750" y="5578"/>
                </a:cubicBezTo>
                <a:cubicBezTo>
                  <a:pt x="5077" y="5186"/>
                  <a:pt x="5365" y="4754"/>
                  <a:pt x="5626" y="4309"/>
                </a:cubicBezTo>
                <a:cubicBezTo>
                  <a:pt x="5823" y="3943"/>
                  <a:pt x="6163" y="3406"/>
                  <a:pt x="6058" y="2988"/>
                </a:cubicBezTo>
                <a:cubicBezTo>
                  <a:pt x="6137" y="2791"/>
                  <a:pt x="6176" y="2569"/>
                  <a:pt x="6084" y="2373"/>
                </a:cubicBezTo>
                <a:cubicBezTo>
                  <a:pt x="6028" y="2222"/>
                  <a:pt x="5910" y="2139"/>
                  <a:pt x="5770" y="2139"/>
                </a:cubicBezTo>
                <a:cubicBezTo>
                  <a:pt x="5716" y="2139"/>
                  <a:pt x="5659" y="2151"/>
                  <a:pt x="5600" y="2177"/>
                </a:cubicBezTo>
                <a:cubicBezTo>
                  <a:pt x="5299" y="2334"/>
                  <a:pt x="5195" y="2687"/>
                  <a:pt x="5012" y="2962"/>
                </a:cubicBezTo>
                <a:cubicBezTo>
                  <a:pt x="4815" y="3276"/>
                  <a:pt x="4606" y="3577"/>
                  <a:pt x="4357" y="3838"/>
                </a:cubicBezTo>
                <a:cubicBezTo>
                  <a:pt x="4017" y="4192"/>
                  <a:pt x="3625" y="4466"/>
                  <a:pt x="3206" y="4715"/>
                </a:cubicBezTo>
                <a:cubicBezTo>
                  <a:pt x="3167" y="4663"/>
                  <a:pt x="3114" y="4597"/>
                  <a:pt x="3062" y="4558"/>
                </a:cubicBezTo>
                <a:cubicBezTo>
                  <a:pt x="2735" y="4126"/>
                  <a:pt x="2473" y="3655"/>
                  <a:pt x="2224" y="3158"/>
                </a:cubicBezTo>
                <a:cubicBezTo>
                  <a:pt x="1753" y="2203"/>
                  <a:pt x="1479" y="1156"/>
                  <a:pt x="1034" y="175"/>
                </a:cubicBezTo>
                <a:cubicBezTo>
                  <a:pt x="978" y="54"/>
                  <a:pt x="859" y="1"/>
                  <a:pt x="73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3" name="Google Shape;33;p3"/>
          <p:cNvSpPr/>
          <p:nvPr/>
        </p:nvSpPr>
        <p:spPr>
          <a:xfrm>
            <a:off x="6975400" y="-850"/>
            <a:ext cx="2207722" cy="1367877"/>
          </a:xfrm>
          <a:custGeom>
            <a:avLst/>
            <a:gdLst/>
            <a:ahLst/>
            <a:cxnLst/>
            <a:rect l="l" t="t" r="r" b="b"/>
            <a:pathLst>
              <a:path w="16776" h="10142" extrusionOk="0">
                <a:moveTo>
                  <a:pt x="1" y="1"/>
                </a:moveTo>
                <a:cubicBezTo>
                  <a:pt x="27" y="354"/>
                  <a:pt x="276" y="681"/>
                  <a:pt x="590" y="812"/>
                </a:cubicBezTo>
                <a:cubicBezTo>
                  <a:pt x="706" y="861"/>
                  <a:pt x="829" y="884"/>
                  <a:pt x="953" y="884"/>
                </a:cubicBezTo>
                <a:cubicBezTo>
                  <a:pt x="1193" y="884"/>
                  <a:pt x="1434" y="797"/>
                  <a:pt x="1623" y="642"/>
                </a:cubicBezTo>
                <a:lnTo>
                  <a:pt x="1623" y="642"/>
                </a:lnTo>
                <a:cubicBezTo>
                  <a:pt x="1571" y="982"/>
                  <a:pt x="1558" y="1375"/>
                  <a:pt x="1767" y="1662"/>
                </a:cubicBezTo>
                <a:cubicBezTo>
                  <a:pt x="1858" y="1769"/>
                  <a:pt x="2004" y="1821"/>
                  <a:pt x="2147" y="1821"/>
                </a:cubicBezTo>
                <a:cubicBezTo>
                  <a:pt x="2354" y="1821"/>
                  <a:pt x="2552" y="1710"/>
                  <a:pt x="2552" y="1492"/>
                </a:cubicBezTo>
                <a:cubicBezTo>
                  <a:pt x="2565" y="1872"/>
                  <a:pt x="2644" y="2264"/>
                  <a:pt x="2906" y="2526"/>
                </a:cubicBezTo>
                <a:cubicBezTo>
                  <a:pt x="3056" y="2676"/>
                  <a:pt x="3279" y="2766"/>
                  <a:pt x="3494" y="2766"/>
                </a:cubicBezTo>
                <a:cubicBezTo>
                  <a:pt x="3654" y="2766"/>
                  <a:pt x="3809" y="2716"/>
                  <a:pt x="3926" y="2605"/>
                </a:cubicBezTo>
                <a:cubicBezTo>
                  <a:pt x="3979" y="3076"/>
                  <a:pt x="4253" y="3507"/>
                  <a:pt x="4646" y="3756"/>
                </a:cubicBezTo>
                <a:cubicBezTo>
                  <a:pt x="4874" y="3888"/>
                  <a:pt x="5135" y="3955"/>
                  <a:pt x="5397" y="3955"/>
                </a:cubicBezTo>
                <a:cubicBezTo>
                  <a:pt x="5601" y="3955"/>
                  <a:pt x="5805" y="3915"/>
                  <a:pt x="5994" y="3834"/>
                </a:cubicBezTo>
                <a:cubicBezTo>
                  <a:pt x="6108" y="4247"/>
                  <a:pt x="6539" y="4500"/>
                  <a:pt x="6957" y="4500"/>
                </a:cubicBezTo>
                <a:cubicBezTo>
                  <a:pt x="7163" y="4500"/>
                  <a:pt x="7365" y="4439"/>
                  <a:pt x="7525" y="4306"/>
                </a:cubicBezTo>
                <a:cubicBezTo>
                  <a:pt x="7722" y="4423"/>
                  <a:pt x="7953" y="4483"/>
                  <a:pt x="8185" y="4483"/>
                </a:cubicBezTo>
                <a:cubicBezTo>
                  <a:pt x="8366" y="4483"/>
                  <a:pt x="8548" y="4446"/>
                  <a:pt x="8715" y="4371"/>
                </a:cubicBezTo>
                <a:lnTo>
                  <a:pt x="8715" y="4371"/>
                </a:lnTo>
                <a:cubicBezTo>
                  <a:pt x="8650" y="4934"/>
                  <a:pt x="8323" y="5431"/>
                  <a:pt x="7852" y="5719"/>
                </a:cubicBezTo>
                <a:cubicBezTo>
                  <a:pt x="7965" y="5757"/>
                  <a:pt x="8084" y="5775"/>
                  <a:pt x="8203" y="5775"/>
                </a:cubicBezTo>
                <a:cubicBezTo>
                  <a:pt x="8495" y="5775"/>
                  <a:pt x="8785" y="5665"/>
                  <a:pt x="8990" y="5470"/>
                </a:cubicBezTo>
                <a:lnTo>
                  <a:pt x="8990" y="5470"/>
                </a:lnTo>
                <a:cubicBezTo>
                  <a:pt x="8925" y="5745"/>
                  <a:pt x="8859" y="6072"/>
                  <a:pt x="9003" y="6321"/>
                </a:cubicBezTo>
                <a:cubicBezTo>
                  <a:pt x="9080" y="6442"/>
                  <a:pt x="9231" y="6507"/>
                  <a:pt x="9372" y="6507"/>
                </a:cubicBezTo>
                <a:cubicBezTo>
                  <a:pt x="9520" y="6507"/>
                  <a:pt x="9657" y="6435"/>
                  <a:pt x="9683" y="6281"/>
                </a:cubicBezTo>
                <a:cubicBezTo>
                  <a:pt x="9710" y="6543"/>
                  <a:pt x="9762" y="6831"/>
                  <a:pt x="9958" y="6988"/>
                </a:cubicBezTo>
                <a:cubicBezTo>
                  <a:pt x="10026" y="7047"/>
                  <a:pt x="10118" y="7074"/>
                  <a:pt x="10208" y="7074"/>
                </a:cubicBezTo>
                <a:cubicBezTo>
                  <a:pt x="10379" y="7074"/>
                  <a:pt x="10547" y="6976"/>
                  <a:pt x="10547" y="6805"/>
                </a:cubicBezTo>
                <a:cubicBezTo>
                  <a:pt x="10665" y="7093"/>
                  <a:pt x="10796" y="7380"/>
                  <a:pt x="11044" y="7564"/>
                </a:cubicBezTo>
                <a:cubicBezTo>
                  <a:pt x="11155" y="7650"/>
                  <a:pt x="11301" y="7698"/>
                  <a:pt x="11443" y="7698"/>
                </a:cubicBezTo>
                <a:cubicBezTo>
                  <a:pt x="11603" y="7698"/>
                  <a:pt x="11758" y="7637"/>
                  <a:pt x="11856" y="7498"/>
                </a:cubicBezTo>
                <a:lnTo>
                  <a:pt x="11856" y="7498"/>
                </a:lnTo>
                <a:cubicBezTo>
                  <a:pt x="11960" y="8113"/>
                  <a:pt x="11607" y="8794"/>
                  <a:pt x="11057" y="9068"/>
                </a:cubicBezTo>
                <a:cubicBezTo>
                  <a:pt x="11166" y="9116"/>
                  <a:pt x="11282" y="9138"/>
                  <a:pt x="11400" y="9138"/>
                </a:cubicBezTo>
                <a:cubicBezTo>
                  <a:pt x="11764" y="9138"/>
                  <a:pt x="12132" y="8924"/>
                  <a:pt x="12261" y="8597"/>
                </a:cubicBezTo>
                <a:cubicBezTo>
                  <a:pt x="12538" y="8997"/>
                  <a:pt x="13032" y="9236"/>
                  <a:pt x="13510" y="9236"/>
                </a:cubicBezTo>
                <a:cubicBezTo>
                  <a:pt x="13596" y="9236"/>
                  <a:pt x="13682" y="9228"/>
                  <a:pt x="13766" y="9212"/>
                </a:cubicBezTo>
                <a:cubicBezTo>
                  <a:pt x="13465" y="9068"/>
                  <a:pt x="13242" y="8754"/>
                  <a:pt x="13216" y="8414"/>
                </a:cubicBezTo>
                <a:lnTo>
                  <a:pt x="13216" y="8414"/>
                </a:lnTo>
                <a:cubicBezTo>
                  <a:pt x="13399" y="8558"/>
                  <a:pt x="13570" y="8702"/>
                  <a:pt x="13805" y="8741"/>
                </a:cubicBezTo>
                <a:cubicBezTo>
                  <a:pt x="13836" y="8747"/>
                  <a:pt x="13867" y="8749"/>
                  <a:pt x="13898" y="8749"/>
                </a:cubicBezTo>
                <a:cubicBezTo>
                  <a:pt x="14093" y="8749"/>
                  <a:pt x="14287" y="8643"/>
                  <a:pt x="14355" y="8440"/>
                </a:cubicBezTo>
                <a:cubicBezTo>
                  <a:pt x="14407" y="8780"/>
                  <a:pt x="14381" y="9147"/>
                  <a:pt x="14643" y="9422"/>
                </a:cubicBezTo>
                <a:cubicBezTo>
                  <a:pt x="14767" y="9562"/>
                  <a:pt x="14957" y="9642"/>
                  <a:pt x="15143" y="9642"/>
                </a:cubicBezTo>
                <a:cubicBezTo>
                  <a:pt x="15269" y="9642"/>
                  <a:pt x="15393" y="9605"/>
                  <a:pt x="15493" y="9526"/>
                </a:cubicBezTo>
                <a:cubicBezTo>
                  <a:pt x="15519" y="9762"/>
                  <a:pt x="15794" y="9919"/>
                  <a:pt x="16029" y="9997"/>
                </a:cubicBezTo>
                <a:cubicBezTo>
                  <a:pt x="16304" y="10089"/>
                  <a:pt x="16553" y="10141"/>
                  <a:pt x="16775" y="10141"/>
                </a:cubicBezTo>
                <a:lnTo>
                  <a:pt x="16775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4" name="Google Shape;34;p3"/>
          <p:cNvSpPr/>
          <p:nvPr/>
        </p:nvSpPr>
        <p:spPr>
          <a:xfrm>
            <a:off x="7544138" y="2939566"/>
            <a:ext cx="1407395" cy="1190734"/>
          </a:xfrm>
          <a:custGeom>
            <a:avLst/>
            <a:gdLst/>
            <a:ahLst/>
            <a:cxnLst/>
            <a:rect l="l" t="t" r="r" b="b"/>
            <a:pathLst>
              <a:path w="10913" h="9233" extrusionOk="0">
                <a:moveTo>
                  <a:pt x="4649" y="1"/>
                </a:moveTo>
                <a:cubicBezTo>
                  <a:pt x="4499" y="1"/>
                  <a:pt x="4328" y="47"/>
                  <a:pt x="4135" y="152"/>
                </a:cubicBezTo>
                <a:cubicBezTo>
                  <a:pt x="3232" y="623"/>
                  <a:pt x="3272" y="2350"/>
                  <a:pt x="3363" y="3201"/>
                </a:cubicBezTo>
                <a:cubicBezTo>
                  <a:pt x="3507" y="4535"/>
                  <a:pt x="4135" y="5791"/>
                  <a:pt x="4083" y="7139"/>
                </a:cubicBezTo>
                <a:cubicBezTo>
                  <a:pt x="3559" y="5595"/>
                  <a:pt x="2905" y="4012"/>
                  <a:pt x="1623" y="3031"/>
                </a:cubicBezTo>
                <a:cubicBezTo>
                  <a:pt x="1427" y="2887"/>
                  <a:pt x="1217" y="2743"/>
                  <a:pt x="969" y="2690"/>
                </a:cubicBezTo>
                <a:cubicBezTo>
                  <a:pt x="900" y="2676"/>
                  <a:pt x="830" y="2669"/>
                  <a:pt x="760" y="2669"/>
                </a:cubicBezTo>
                <a:cubicBezTo>
                  <a:pt x="576" y="2669"/>
                  <a:pt x="395" y="2721"/>
                  <a:pt x="262" y="2834"/>
                </a:cubicBezTo>
                <a:cubicBezTo>
                  <a:pt x="53" y="3031"/>
                  <a:pt x="0" y="3345"/>
                  <a:pt x="0" y="3633"/>
                </a:cubicBezTo>
                <a:cubicBezTo>
                  <a:pt x="27" y="4784"/>
                  <a:pt x="707" y="5818"/>
                  <a:pt x="1400" y="6747"/>
                </a:cubicBezTo>
                <a:cubicBezTo>
                  <a:pt x="1989" y="7532"/>
                  <a:pt x="2604" y="8317"/>
                  <a:pt x="2905" y="9233"/>
                </a:cubicBezTo>
                <a:lnTo>
                  <a:pt x="7315" y="9233"/>
                </a:lnTo>
                <a:cubicBezTo>
                  <a:pt x="7485" y="8395"/>
                  <a:pt x="7838" y="7610"/>
                  <a:pt x="8283" y="6891"/>
                </a:cubicBezTo>
                <a:cubicBezTo>
                  <a:pt x="8898" y="5844"/>
                  <a:pt x="9696" y="4876"/>
                  <a:pt x="10324" y="3855"/>
                </a:cubicBezTo>
                <a:cubicBezTo>
                  <a:pt x="10638" y="3345"/>
                  <a:pt x="10913" y="2677"/>
                  <a:pt x="10586" y="2167"/>
                </a:cubicBezTo>
                <a:cubicBezTo>
                  <a:pt x="10416" y="1892"/>
                  <a:pt x="10062" y="1735"/>
                  <a:pt x="9735" y="1722"/>
                </a:cubicBezTo>
                <a:cubicBezTo>
                  <a:pt x="9719" y="1722"/>
                  <a:pt x="9702" y="1721"/>
                  <a:pt x="9685" y="1721"/>
                </a:cubicBezTo>
                <a:cubicBezTo>
                  <a:pt x="9375" y="1721"/>
                  <a:pt x="9065" y="1835"/>
                  <a:pt x="8767" y="1984"/>
                </a:cubicBezTo>
                <a:cubicBezTo>
                  <a:pt x="7877" y="2442"/>
                  <a:pt x="7197" y="3266"/>
                  <a:pt x="6752" y="4143"/>
                </a:cubicBezTo>
                <a:cubicBezTo>
                  <a:pt x="6294" y="5046"/>
                  <a:pt x="6006" y="6014"/>
                  <a:pt x="5744" y="6995"/>
                </a:cubicBezTo>
                <a:cubicBezTo>
                  <a:pt x="5941" y="5543"/>
                  <a:pt x="5993" y="4090"/>
                  <a:pt x="5823" y="2638"/>
                </a:cubicBezTo>
                <a:cubicBezTo>
                  <a:pt x="5744" y="1892"/>
                  <a:pt x="5606" y="1"/>
                  <a:pt x="464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5" name="Google Shape;35;p3"/>
          <p:cNvSpPr/>
          <p:nvPr/>
        </p:nvSpPr>
        <p:spPr>
          <a:xfrm>
            <a:off x="7960951" y="2937889"/>
            <a:ext cx="356201" cy="1190734"/>
          </a:xfrm>
          <a:custGeom>
            <a:avLst/>
            <a:gdLst/>
            <a:ahLst/>
            <a:cxnLst/>
            <a:rect l="l" t="t" r="r" b="b"/>
            <a:pathLst>
              <a:path w="2762" h="9233" extrusionOk="0">
                <a:moveTo>
                  <a:pt x="1417" y="1"/>
                </a:moveTo>
                <a:cubicBezTo>
                  <a:pt x="1267" y="1"/>
                  <a:pt x="1096" y="47"/>
                  <a:pt x="903" y="152"/>
                </a:cubicBezTo>
                <a:cubicBezTo>
                  <a:pt x="0" y="623"/>
                  <a:pt x="40" y="2337"/>
                  <a:pt x="131" y="3188"/>
                </a:cubicBezTo>
                <a:cubicBezTo>
                  <a:pt x="262" y="4326"/>
                  <a:pt x="720" y="5399"/>
                  <a:pt x="825" y="6511"/>
                </a:cubicBezTo>
                <a:cubicBezTo>
                  <a:pt x="877" y="6747"/>
                  <a:pt x="929" y="6982"/>
                  <a:pt x="982" y="7218"/>
                </a:cubicBezTo>
                <a:cubicBezTo>
                  <a:pt x="1112" y="7885"/>
                  <a:pt x="1256" y="8552"/>
                  <a:pt x="1335" y="9233"/>
                </a:cubicBezTo>
                <a:lnTo>
                  <a:pt x="2395" y="9233"/>
                </a:lnTo>
                <a:cubicBezTo>
                  <a:pt x="2408" y="8461"/>
                  <a:pt x="2434" y="7676"/>
                  <a:pt x="2552" y="6891"/>
                </a:cubicBezTo>
                <a:lnTo>
                  <a:pt x="2552" y="6891"/>
                </a:lnTo>
                <a:cubicBezTo>
                  <a:pt x="2539" y="6917"/>
                  <a:pt x="2539" y="6956"/>
                  <a:pt x="2512" y="6982"/>
                </a:cubicBezTo>
                <a:cubicBezTo>
                  <a:pt x="2709" y="5543"/>
                  <a:pt x="2761" y="4090"/>
                  <a:pt x="2591" y="2638"/>
                </a:cubicBezTo>
                <a:cubicBezTo>
                  <a:pt x="2512" y="1891"/>
                  <a:pt x="2374" y="1"/>
                  <a:pt x="141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6" name="Google Shape;36;p3"/>
          <p:cNvSpPr/>
          <p:nvPr/>
        </p:nvSpPr>
        <p:spPr>
          <a:xfrm>
            <a:off x="5637850" y="3568874"/>
            <a:ext cx="3490876" cy="938352"/>
          </a:xfrm>
          <a:custGeom>
            <a:avLst/>
            <a:gdLst/>
            <a:ahLst/>
            <a:cxnLst/>
            <a:rect l="l" t="t" r="r" b="b"/>
            <a:pathLst>
              <a:path w="26262" h="5636" extrusionOk="0">
                <a:moveTo>
                  <a:pt x="11513" y="0"/>
                </a:moveTo>
                <a:cubicBezTo>
                  <a:pt x="11070" y="0"/>
                  <a:pt x="10628" y="97"/>
                  <a:pt x="10233" y="297"/>
                </a:cubicBezTo>
                <a:cubicBezTo>
                  <a:pt x="9212" y="821"/>
                  <a:pt x="8558" y="2011"/>
                  <a:pt x="8650" y="3163"/>
                </a:cubicBezTo>
                <a:cubicBezTo>
                  <a:pt x="8182" y="2831"/>
                  <a:pt x="7610" y="2668"/>
                  <a:pt x="7036" y="2668"/>
                </a:cubicBezTo>
                <a:cubicBezTo>
                  <a:pt x="6342" y="2668"/>
                  <a:pt x="5646" y="2907"/>
                  <a:pt x="5130" y="3372"/>
                </a:cubicBezTo>
                <a:cubicBezTo>
                  <a:pt x="4764" y="3712"/>
                  <a:pt x="4463" y="4197"/>
                  <a:pt x="3992" y="4419"/>
                </a:cubicBezTo>
                <a:cubicBezTo>
                  <a:pt x="3674" y="4571"/>
                  <a:pt x="3329" y="4595"/>
                  <a:pt x="2975" y="4595"/>
                </a:cubicBezTo>
                <a:cubicBezTo>
                  <a:pt x="2810" y="4595"/>
                  <a:pt x="2642" y="4589"/>
                  <a:pt x="2474" y="4589"/>
                </a:cubicBezTo>
                <a:cubicBezTo>
                  <a:pt x="2352" y="4589"/>
                  <a:pt x="2229" y="4592"/>
                  <a:pt x="2107" y="4602"/>
                </a:cubicBezTo>
                <a:cubicBezTo>
                  <a:pt x="1309" y="4655"/>
                  <a:pt x="537" y="5047"/>
                  <a:pt x="1" y="5636"/>
                </a:cubicBezTo>
                <a:lnTo>
                  <a:pt x="26262" y="5636"/>
                </a:lnTo>
                <a:lnTo>
                  <a:pt x="26262" y="101"/>
                </a:lnTo>
                <a:cubicBezTo>
                  <a:pt x="25529" y="415"/>
                  <a:pt x="24875" y="952"/>
                  <a:pt x="24430" y="1645"/>
                </a:cubicBezTo>
                <a:cubicBezTo>
                  <a:pt x="24273" y="1985"/>
                  <a:pt x="24142" y="2312"/>
                  <a:pt x="24011" y="2574"/>
                </a:cubicBezTo>
                <a:cubicBezTo>
                  <a:pt x="23946" y="2703"/>
                  <a:pt x="23815" y="2765"/>
                  <a:pt x="23683" y="2765"/>
                </a:cubicBezTo>
                <a:cubicBezTo>
                  <a:pt x="23547" y="2765"/>
                  <a:pt x="23410" y="2700"/>
                  <a:pt x="23344" y="2574"/>
                </a:cubicBezTo>
                <a:cubicBezTo>
                  <a:pt x="23215" y="2340"/>
                  <a:pt x="23101" y="2236"/>
                  <a:pt x="22946" y="2236"/>
                </a:cubicBezTo>
                <a:cubicBezTo>
                  <a:pt x="22850" y="2236"/>
                  <a:pt x="22739" y="2276"/>
                  <a:pt x="22598" y="2352"/>
                </a:cubicBezTo>
                <a:cubicBezTo>
                  <a:pt x="22310" y="2509"/>
                  <a:pt x="22048" y="2757"/>
                  <a:pt x="21761" y="2954"/>
                </a:cubicBezTo>
                <a:cubicBezTo>
                  <a:pt x="21710" y="2993"/>
                  <a:pt x="21652" y="3009"/>
                  <a:pt x="21593" y="3009"/>
                </a:cubicBezTo>
                <a:cubicBezTo>
                  <a:pt x="21454" y="3009"/>
                  <a:pt x="21307" y="2916"/>
                  <a:pt x="21224" y="2796"/>
                </a:cubicBezTo>
                <a:cubicBezTo>
                  <a:pt x="21017" y="2508"/>
                  <a:pt x="20797" y="2382"/>
                  <a:pt x="20553" y="2382"/>
                </a:cubicBezTo>
                <a:cubicBezTo>
                  <a:pt x="20365" y="2382"/>
                  <a:pt x="20163" y="2456"/>
                  <a:pt x="19942" y="2587"/>
                </a:cubicBezTo>
                <a:cubicBezTo>
                  <a:pt x="19882" y="2625"/>
                  <a:pt x="19816" y="2643"/>
                  <a:pt x="19749" y="2643"/>
                </a:cubicBezTo>
                <a:cubicBezTo>
                  <a:pt x="19611" y="2643"/>
                  <a:pt x="19472" y="2567"/>
                  <a:pt x="19392" y="2443"/>
                </a:cubicBezTo>
                <a:cubicBezTo>
                  <a:pt x="19154" y="2046"/>
                  <a:pt x="18552" y="1684"/>
                  <a:pt x="18021" y="1684"/>
                </a:cubicBezTo>
                <a:cubicBezTo>
                  <a:pt x="17765" y="1684"/>
                  <a:pt x="17525" y="1768"/>
                  <a:pt x="17351" y="1972"/>
                </a:cubicBezTo>
                <a:cubicBezTo>
                  <a:pt x="17287" y="2052"/>
                  <a:pt x="17194" y="2089"/>
                  <a:pt x="17099" y="2089"/>
                </a:cubicBezTo>
                <a:cubicBezTo>
                  <a:pt x="16962" y="2089"/>
                  <a:pt x="16819" y="2012"/>
                  <a:pt x="16749" y="1881"/>
                </a:cubicBezTo>
                <a:cubicBezTo>
                  <a:pt x="16501" y="1449"/>
                  <a:pt x="16291" y="965"/>
                  <a:pt x="15951" y="572"/>
                </a:cubicBezTo>
                <a:cubicBezTo>
                  <a:pt x="15742" y="350"/>
                  <a:pt x="15519" y="232"/>
                  <a:pt x="15271" y="166"/>
                </a:cubicBezTo>
                <a:cubicBezTo>
                  <a:pt x="15160" y="157"/>
                  <a:pt x="15042" y="148"/>
                  <a:pt x="14932" y="148"/>
                </a:cubicBezTo>
                <a:cubicBezTo>
                  <a:pt x="14886" y="148"/>
                  <a:pt x="14842" y="150"/>
                  <a:pt x="14800" y="153"/>
                </a:cubicBezTo>
                <a:cubicBezTo>
                  <a:pt x="14734" y="153"/>
                  <a:pt x="14682" y="166"/>
                  <a:pt x="14616" y="180"/>
                </a:cubicBezTo>
                <a:cubicBezTo>
                  <a:pt x="14590" y="180"/>
                  <a:pt x="14551" y="206"/>
                  <a:pt x="14525" y="206"/>
                </a:cubicBezTo>
                <a:cubicBezTo>
                  <a:pt x="14132" y="284"/>
                  <a:pt x="13766" y="467"/>
                  <a:pt x="13478" y="729"/>
                </a:cubicBezTo>
                <a:cubicBezTo>
                  <a:pt x="12945" y="252"/>
                  <a:pt x="12227" y="0"/>
                  <a:pt x="1151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" name="Google Shape;37;p3"/>
          <p:cNvSpPr/>
          <p:nvPr/>
        </p:nvSpPr>
        <p:spPr>
          <a:xfrm>
            <a:off x="3325" y="4342500"/>
            <a:ext cx="9143970" cy="801003"/>
          </a:xfrm>
          <a:custGeom>
            <a:avLst/>
            <a:gdLst/>
            <a:ahLst/>
            <a:cxnLst/>
            <a:rect l="l" t="t" r="r" b="b"/>
            <a:pathLst>
              <a:path w="39595" h="8476" extrusionOk="0">
                <a:moveTo>
                  <a:pt x="6100" y="1"/>
                </a:moveTo>
                <a:cubicBezTo>
                  <a:pt x="4054" y="1"/>
                  <a:pt x="2015" y="149"/>
                  <a:pt x="1" y="507"/>
                </a:cubicBezTo>
                <a:lnTo>
                  <a:pt x="1" y="8476"/>
                </a:lnTo>
                <a:lnTo>
                  <a:pt x="39569" y="8476"/>
                </a:lnTo>
                <a:lnTo>
                  <a:pt x="39569" y="429"/>
                </a:lnTo>
                <a:lnTo>
                  <a:pt x="39595" y="429"/>
                </a:lnTo>
                <a:cubicBezTo>
                  <a:pt x="39460" y="411"/>
                  <a:pt x="39320" y="405"/>
                  <a:pt x="39177" y="405"/>
                </a:cubicBezTo>
                <a:cubicBezTo>
                  <a:pt x="38891" y="405"/>
                  <a:pt x="38592" y="429"/>
                  <a:pt x="38286" y="429"/>
                </a:cubicBezTo>
                <a:cubicBezTo>
                  <a:pt x="36742" y="442"/>
                  <a:pt x="35185" y="455"/>
                  <a:pt x="33615" y="481"/>
                </a:cubicBezTo>
                <a:cubicBezTo>
                  <a:pt x="32398" y="494"/>
                  <a:pt x="31181" y="494"/>
                  <a:pt x="29964" y="651"/>
                </a:cubicBezTo>
                <a:cubicBezTo>
                  <a:pt x="27492" y="965"/>
                  <a:pt x="25110" y="1829"/>
                  <a:pt x="22624" y="1829"/>
                </a:cubicBezTo>
                <a:cubicBezTo>
                  <a:pt x="21329" y="1829"/>
                  <a:pt x="20073" y="1606"/>
                  <a:pt x="18790" y="1371"/>
                </a:cubicBezTo>
                <a:cubicBezTo>
                  <a:pt x="14616" y="638"/>
                  <a:pt x="10340" y="1"/>
                  <a:pt x="610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8" name="Google Shape;38;p3"/>
          <p:cNvSpPr/>
          <p:nvPr/>
        </p:nvSpPr>
        <p:spPr>
          <a:xfrm>
            <a:off x="6908065" y="4759523"/>
            <a:ext cx="470980" cy="423650"/>
          </a:xfrm>
          <a:custGeom>
            <a:avLst/>
            <a:gdLst/>
            <a:ahLst/>
            <a:cxnLst/>
            <a:rect l="l" t="t" r="r" b="b"/>
            <a:pathLst>
              <a:path w="3652" h="3285" extrusionOk="0">
                <a:moveTo>
                  <a:pt x="2578" y="0"/>
                </a:moveTo>
                <a:cubicBezTo>
                  <a:pt x="2155" y="256"/>
                  <a:pt x="1858" y="764"/>
                  <a:pt x="1858" y="1276"/>
                </a:cubicBezTo>
                <a:lnTo>
                  <a:pt x="1858" y="1276"/>
                </a:lnTo>
                <a:cubicBezTo>
                  <a:pt x="1845" y="764"/>
                  <a:pt x="1522" y="271"/>
                  <a:pt x="1061" y="79"/>
                </a:cubicBezTo>
                <a:lnTo>
                  <a:pt x="1061" y="79"/>
                </a:lnTo>
                <a:cubicBezTo>
                  <a:pt x="995" y="497"/>
                  <a:pt x="1074" y="916"/>
                  <a:pt x="1296" y="1256"/>
                </a:cubicBezTo>
                <a:cubicBezTo>
                  <a:pt x="1015" y="1105"/>
                  <a:pt x="687" y="1024"/>
                  <a:pt x="367" y="1024"/>
                </a:cubicBezTo>
                <a:cubicBezTo>
                  <a:pt x="270" y="1024"/>
                  <a:pt x="173" y="1032"/>
                  <a:pt x="79" y="1047"/>
                </a:cubicBezTo>
                <a:cubicBezTo>
                  <a:pt x="324" y="1426"/>
                  <a:pt x="753" y="1680"/>
                  <a:pt x="1214" y="1711"/>
                </a:cubicBezTo>
                <a:lnTo>
                  <a:pt x="1214" y="1711"/>
                </a:lnTo>
                <a:cubicBezTo>
                  <a:pt x="1207" y="1711"/>
                  <a:pt x="1200" y="1711"/>
                  <a:pt x="1194" y="1711"/>
                </a:cubicBezTo>
                <a:cubicBezTo>
                  <a:pt x="773" y="1711"/>
                  <a:pt x="348" y="1841"/>
                  <a:pt x="1" y="2080"/>
                </a:cubicBezTo>
                <a:cubicBezTo>
                  <a:pt x="230" y="2211"/>
                  <a:pt x="495" y="2277"/>
                  <a:pt x="760" y="2277"/>
                </a:cubicBezTo>
                <a:cubicBezTo>
                  <a:pt x="1025" y="2277"/>
                  <a:pt x="1290" y="2211"/>
                  <a:pt x="1519" y="2080"/>
                </a:cubicBezTo>
                <a:lnTo>
                  <a:pt x="1519" y="2080"/>
                </a:lnTo>
                <a:cubicBezTo>
                  <a:pt x="1257" y="2421"/>
                  <a:pt x="1113" y="2852"/>
                  <a:pt x="1113" y="3284"/>
                </a:cubicBezTo>
                <a:cubicBezTo>
                  <a:pt x="1558" y="3127"/>
                  <a:pt x="1859" y="2682"/>
                  <a:pt x="1885" y="2211"/>
                </a:cubicBezTo>
                <a:cubicBezTo>
                  <a:pt x="1963" y="2630"/>
                  <a:pt x="2225" y="3023"/>
                  <a:pt x="2605" y="3245"/>
                </a:cubicBezTo>
                <a:cubicBezTo>
                  <a:pt x="2709" y="3049"/>
                  <a:pt x="2683" y="2800"/>
                  <a:pt x="2578" y="2604"/>
                </a:cubicBezTo>
                <a:cubicBezTo>
                  <a:pt x="2487" y="2408"/>
                  <a:pt x="2304" y="2237"/>
                  <a:pt x="2147" y="2094"/>
                </a:cubicBezTo>
                <a:lnTo>
                  <a:pt x="2147" y="2094"/>
                </a:lnTo>
                <a:cubicBezTo>
                  <a:pt x="2545" y="2335"/>
                  <a:pt x="3043" y="2476"/>
                  <a:pt x="3529" y="2476"/>
                </a:cubicBezTo>
                <a:cubicBezTo>
                  <a:pt x="3570" y="2476"/>
                  <a:pt x="3611" y="2475"/>
                  <a:pt x="3651" y="2473"/>
                </a:cubicBezTo>
                <a:cubicBezTo>
                  <a:pt x="3437" y="2045"/>
                  <a:pt x="2975" y="1758"/>
                  <a:pt x="2510" y="1758"/>
                </a:cubicBezTo>
                <a:cubicBezTo>
                  <a:pt x="2463" y="1758"/>
                  <a:pt x="2416" y="1760"/>
                  <a:pt x="2369" y="1766"/>
                </a:cubicBezTo>
                <a:cubicBezTo>
                  <a:pt x="2801" y="1583"/>
                  <a:pt x="3206" y="1413"/>
                  <a:pt x="3625" y="1230"/>
                </a:cubicBezTo>
                <a:cubicBezTo>
                  <a:pt x="3449" y="1095"/>
                  <a:pt x="3240" y="1034"/>
                  <a:pt x="3018" y="1034"/>
                </a:cubicBezTo>
                <a:cubicBezTo>
                  <a:pt x="2959" y="1034"/>
                  <a:pt x="2900" y="1039"/>
                  <a:pt x="2840" y="1047"/>
                </a:cubicBezTo>
                <a:cubicBezTo>
                  <a:pt x="2565" y="1086"/>
                  <a:pt x="2317" y="1230"/>
                  <a:pt x="2160" y="1439"/>
                </a:cubicBezTo>
                <a:cubicBezTo>
                  <a:pt x="2317" y="1230"/>
                  <a:pt x="2500" y="1021"/>
                  <a:pt x="2605" y="772"/>
                </a:cubicBezTo>
                <a:cubicBezTo>
                  <a:pt x="2696" y="523"/>
                  <a:pt x="2709" y="236"/>
                  <a:pt x="25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9" name="Google Shape;39;p3"/>
          <p:cNvSpPr/>
          <p:nvPr/>
        </p:nvSpPr>
        <p:spPr>
          <a:xfrm>
            <a:off x="8023378" y="4782273"/>
            <a:ext cx="234716" cy="221175"/>
          </a:xfrm>
          <a:custGeom>
            <a:avLst/>
            <a:gdLst/>
            <a:ahLst/>
            <a:cxnLst/>
            <a:rect l="l" t="t" r="r" b="b"/>
            <a:pathLst>
              <a:path w="1820" h="1715" extrusionOk="0">
                <a:moveTo>
                  <a:pt x="799" y="1"/>
                </a:moveTo>
                <a:cubicBezTo>
                  <a:pt x="681" y="210"/>
                  <a:pt x="681" y="511"/>
                  <a:pt x="812" y="720"/>
                </a:cubicBezTo>
                <a:cubicBezTo>
                  <a:pt x="692" y="529"/>
                  <a:pt x="485" y="403"/>
                  <a:pt x="250" y="403"/>
                </a:cubicBezTo>
                <a:cubicBezTo>
                  <a:pt x="228" y="403"/>
                  <a:pt x="206" y="404"/>
                  <a:pt x="184" y="406"/>
                </a:cubicBezTo>
                <a:cubicBezTo>
                  <a:pt x="249" y="589"/>
                  <a:pt x="393" y="759"/>
                  <a:pt x="550" y="851"/>
                </a:cubicBezTo>
                <a:cubicBezTo>
                  <a:pt x="354" y="851"/>
                  <a:pt x="157" y="930"/>
                  <a:pt x="0" y="1047"/>
                </a:cubicBezTo>
                <a:cubicBezTo>
                  <a:pt x="102" y="1098"/>
                  <a:pt x="213" y="1124"/>
                  <a:pt x="324" y="1124"/>
                </a:cubicBezTo>
                <a:cubicBezTo>
                  <a:pt x="423" y="1124"/>
                  <a:pt x="523" y="1103"/>
                  <a:pt x="617" y="1060"/>
                </a:cubicBezTo>
                <a:lnTo>
                  <a:pt x="617" y="1060"/>
                </a:lnTo>
                <a:cubicBezTo>
                  <a:pt x="444" y="1156"/>
                  <a:pt x="305" y="1313"/>
                  <a:pt x="210" y="1492"/>
                </a:cubicBezTo>
                <a:cubicBezTo>
                  <a:pt x="471" y="1492"/>
                  <a:pt x="720" y="1335"/>
                  <a:pt x="851" y="1113"/>
                </a:cubicBezTo>
                <a:lnTo>
                  <a:pt x="851" y="1113"/>
                </a:lnTo>
                <a:cubicBezTo>
                  <a:pt x="812" y="1322"/>
                  <a:pt x="864" y="1531"/>
                  <a:pt x="969" y="1715"/>
                </a:cubicBezTo>
                <a:cubicBezTo>
                  <a:pt x="1113" y="1531"/>
                  <a:pt x="1126" y="1270"/>
                  <a:pt x="1034" y="1073"/>
                </a:cubicBezTo>
                <a:lnTo>
                  <a:pt x="1034" y="1073"/>
                </a:lnTo>
                <a:cubicBezTo>
                  <a:pt x="1165" y="1244"/>
                  <a:pt x="1374" y="1322"/>
                  <a:pt x="1571" y="1322"/>
                </a:cubicBezTo>
                <a:cubicBezTo>
                  <a:pt x="1571" y="1204"/>
                  <a:pt x="1505" y="1126"/>
                  <a:pt x="1400" y="1060"/>
                </a:cubicBezTo>
                <a:cubicBezTo>
                  <a:pt x="1309" y="1008"/>
                  <a:pt x="1204" y="982"/>
                  <a:pt x="1100" y="969"/>
                </a:cubicBezTo>
                <a:cubicBezTo>
                  <a:pt x="1335" y="969"/>
                  <a:pt x="1597" y="903"/>
                  <a:pt x="1819" y="773"/>
                </a:cubicBezTo>
                <a:cubicBezTo>
                  <a:pt x="1721" y="701"/>
                  <a:pt x="1597" y="665"/>
                  <a:pt x="1474" y="665"/>
                </a:cubicBezTo>
                <a:cubicBezTo>
                  <a:pt x="1351" y="665"/>
                  <a:pt x="1230" y="701"/>
                  <a:pt x="1139" y="773"/>
                </a:cubicBezTo>
                <a:cubicBezTo>
                  <a:pt x="1270" y="589"/>
                  <a:pt x="1414" y="406"/>
                  <a:pt x="1531" y="249"/>
                </a:cubicBezTo>
                <a:cubicBezTo>
                  <a:pt x="1510" y="244"/>
                  <a:pt x="1489" y="242"/>
                  <a:pt x="1467" y="242"/>
                </a:cubicBezTo>
                <a:cubicBezTo>
                  <a:pt x="1364" y="242"/>
                  <a:pt x="1253" y="289"/>
                  <a:pt x="1178" y="354"/>
                </a:cubicBezTo>
                <a:cubicBezTo>
                  <a:pt x="1073" y="445"/>
                  <a:pt x="995" y="550"/>
                  <a:pt x="982" y="681"/>
                </a:cubicBezTo>
                <a:cubicBezTo>
                  <a:pt x="995" y="550"/>
                  <a:pt x="1008" y="419"/>
                  <a:pt x="995" y="315"/>
                </a:cubicBezTo>
                <a:cubicBezTo>
                  <a:pt x="982" y="197"/>
                  <a:pt x="916" y="66"/>
                  <a:pt x="79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0" name="Google Shape;40;p3"/>
          <p:cNvSpPr/>
          <p:nvPr/>
        </p:nvSpPr>
        <p:spPr>
          <a:xfrm>
            <a:off x="8502610" y="4103918"/>
            <a:ext cx="626125" cy="1022692"/>
          </a:xfrm>
          <a:custGeom>
            <a:avLst/>
            <a:gdLst/>
            <a:ahLst/>
            <a:cxnLst/>
            <a:rect l="l" t="t" r="r" b="b"/>
            <a:pathLst>
              <a:path w="4855" h="7930" extrusionOk="0">
                <a:moveTo>
                  <a:pt x="4855" y="1"/>
                </a:moveTo>
                <a:cubicBezTo>
                  <a:pt x="4842" y="27"/>
                  <a:pt x="4842" y="66"/>
                  <a:pt x="4829" y="105"/>
                </a:cubicBezTo>
                <a:cubicBezTo>
                  <a:pt x="4541" y="1597"/>
                  <a:pt x="4449" y="3115"/>
                  <a:pt x="4528" y="4619"/>
                </a:cubicBezTo>
                <a:lnTo>
                  <a:pt x="4384" y="3638"/>
                </a:lnTo>
                <a:cubicBezTo>
                  <a:pt x="4305" y="3115"/>
                  <a:pt x="4214" y="2578"/>
                  <a:pt x="4004" y="2094"/>
                </a:cubicBezTo>
                <a:cubicBezTo>
                  <a:pt x="3782" y="1597"/>
                  <a:pt x="3402" y="1152"/>
                  <a:pt x="2879" y="1008"/>
                </a:cubicBezTo>
                <a:cubicBezTo>
                  <a:pt x="2801" y="1361"/>
                  <a:pt x="2814" y="1741"/>
                  <a:pt x="2840" y="2107"/>
                </a:cubicBezTo>
                <a:cubicBezTo>
                  <a:pt x="2892" y="2827"/>
                  <a:pt x="3010" y="3560"/>
                  <a:pt x="3167" y="4266"/>
                </a:cubicBezTo>
                <a:cubicBezTo>
                  <a:pt x="2735" y="3677"/>
                  <a:pt x="2238" y="3115"/>
                  <a:pt x="1767" y="2657"/>
                </a:cubicBezTo>
                <a:lnTo>
                  <a:pt x="1767" y="2657"/>
                </a:lnTo>
                <a:cubicBezTo>
                  <a:pt x="2120" y="3363"/>
                  <a:pt x="2486" y="4070"/>
                  <a:pt x="2866" y="4750"/>
                </a:cubicBezTo>
                <a:cubicBezTo>
                  <a:pt x="2958" y="4946"/>
                  <a:pt x="3324" y="5640"/>
                  <a:pt x="3677" y="6229"/>
                </a:cubicBezTo>
                <a:cubicBezTo>
                  <a:pt x="3625" y="6176"/>
                  <a:pt x="3586" y="6111"/>
                  <a:pt x="3520" y="6059"/>
                </a:cubicBezTo>
                <a:cubicBezTo>
                  <a:pt x="2905" y="5509"/>
                  <a:pt x="2055" y="5274"/>
                  <a:pt x="1243" y="5221"/>
                </a:cubicBezTo>
                <a:cubicBezTo>
                  <a:pt x="1212" y="5220"/>
                  <a:pt x="1179" y="5219"/>
                  <a:pt x="1146" y="5219"/>
                </a:cubicBezTo>
                <a:cubicBezTo>
                  <a:pt x="868" y="5219"/>
                  <a:pt x="562" y="5276"/>
                  <a:pt x="445" y="5522"/>
                </a:cubicBezTo>
                <a:cubicBezTo>
                  <a:pt x="1215" y="6407"/>
                  <a:pt x="2324" y="6802"/>
                  <a:pt x="3403" y="7261"/>
                </a:cubicBezTo>
                <a:lnTo>
                  <a:pt x="3403" y="7261"/>
                </a:lnTo>
                <a:cubicBezTo>
                  <a:pt x="2680" y="6957"/>
                  <a:pt x="1902" y="6792"/>
                  <a:pt x="1121" y="6792"/>
                </a:cubicBezTo>
                <a:cubicBezTo>
                  <a:pt x="746" y="6792"/>
                  <a:pt x="371" y="6830"/>
                  <a:pt x="0" y="6909"/>
                </a:cubicBezTo>
                <a:cubicBezTo>
                  <a:pt x="27" y="7145"/>
                  <a:pt x="262" y="7249"/>
                  <a:pt x="485" y="7341"/>
                </a:cubicBezTo>
                <a:cubicBezTo>
                  <a:pt x="1427" y="7681"/>
                  <a:pt x="2421" y="7877"/>
                  <a:pt x="3416" y="7930"/>
                </a:cubicBezTo>
                <a:lnTo>
                  <a:pt x="4318" y="7930"/>
                </a:lnTo>
                <a:cubicBezTo>
                  <a:pt x="4384" y="7930"/>
                  <a:pt x="4449" y="7930"/>
                  <a:pt x="4515" y="7904"/>
                </a:cubicBezTo>
                <a:lnTo>
                  <a:pt x="4515" y="7930"/>
                </a:lnTo>
                <a:lnTo>
                  <a:pt x="4541" y="7930"/>
                </a:lnTo>
                <a:lnTo>
                  <a:pt x="4541" y="7904"/>
                </a:lnTo>
                <a:lnTo>
                  <a:pt x="4580" y="7904"/>
                </a:lnTo>
                <a:cubicBezTo>
                  <a:pt x="4593" y="7904"/>
                  <a:pt x="4593" y="7930"/>
                  <a:pt x="4606" y="7930"/>
                </a:cubicBezTo>
                <a:lnTo>
                  <a:pt x="4724" y="7930"/>
                </a:lnTo>
                <a:cubicBezTo>
                  <a:pt x="4711" y="7930"/>
                  <a:pt x="4698" y="7904"/>
                  <a:pt x="4698" y="7904"/>
                </a:cubicBezTo>
                <a:lnTo>
                  <a:pt x="4698" y="7904"/>
                </a:lnTo>
                <a:cubicBezTo>
                  <a:pt x="4720" y="7912"/>
                  <a:pt x="4738" y="7915"/>
                  <a:pt x="4756" y="7915"/>
                </a:cubicBezTo>
                <a:cubicBezTo>
                  <a:pt x="4791" y="7915"/>
                  <a:pt x="4820" y="7904"/>
                  <a:pt x="4855" y="7904"/>
                </a:cubicBezTo>
                <a:lnTo>
                  <a:pt x="485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1" name="Google Shape;41;p3"/>
          <p:cNvSpPr/>
          <p:nvPr/>
        </p:nvSpPr>
        <p:spPr>
          <a:xfrm>
            <a:off x="7782085" y="1997923"/>
            <a:ext cx="108073" cy="104849"/>
          </a:xfrm>
          <a:custGeom>
            <a:avLst/>
            <a:gdLst/>
            <a:ahLst/>
            <a:cxnLst/>
            <a:rect l="l" t="t" r="r" b="b"/>
            <a:pathLst>
              <a:path w="838" h="813" extrusionOk="0">
                <a:moveTo>
                  <a:pt x="393" y="1"/>
                </a:moveTo>
                <a:cubicBezTo>
                  <a:pt x="301" y="1"/>
                  <a:pt x="183" y="53"/>
                  <a:pt x="118" y="119"/>
                </a:cubicBezTo>
                <a:cubicBezTo>
                  <a:pt x="53" y="197"/>
                  <a:pt x="0" y="276"/>
                  <a:pt x="0" y="393"/>
                </a:cubicBezTo>
                <a:cubicBezTo>
                  <a:pt x="0" y="485"/>
                  <a:pt x="40" y="603"/>
                  <a:pt x="118" y="668"/>
                </a:cubicBezTo>
                <a:cubicBezTo>
                  <a:pt x="131" y="681"/>
                  <a:pt x="157" y="707"/>
                  <a:pt x="170" y="707"/>
                </a:cubicBezTo>
                <a:cubicBezTo>
                  <a:pt x="223" y="734"/>
                  <a:pt x="249" y="773"/>
                  <a:pt x="301" y="786"/>
                </a:cubicBezTo>
                <a:cubicBezTo>
                  <a:pt x="354" y="799"/>
                  <a:pt x="393" y="812"/>
                  <a:pt x="458" y="812"/>
                </a:cubicBezTo>
                <a:cubicBezTo>
                  <a:pt x="655" y="812"/>
                  <a:pt x="838" y="642"/>
                  <a:pt x="838" y="446"/>
                </a:cubicBezTo>
                <a:cubicBezTo>
                  <a:pt x="825" y="407"/>
                  <a:pt x="812" y="380"/>
                  <a:pt x="812" y="341"/>
                </a:cubicBezTo>
                <a:cubicBezTo>
                  <a:pt x="785" y="276"/>
                  <a:pt x="746" y="236"/>
                  <a:pt x="707" y="171"/>
                </a:cubicBezTo>
                <a:cubicBezTo>
                  <a:pt x="694" y="145"/>
                  <a:pt x="681" y="132"/>
                  <a:pt x="681" y="119"/>
                </a:cubicBezTo>
                <a:cubicBezTo>
                  <a:pt x="615" y="53"/>
                  <a:pt x="498" y="1"/>
                  <a:pt x="39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2" name="Google Shape;42;p3"/>
          <p:cNvSpPr/>
          <p:nvPr/>
        </p:nvSpPr>
        <p:spPr>
          <a:xfrm>
            <a:off x="5895350" y="-111612"/>
            <a:ext cx="3243575" cy="1685975"/>
          </a:xfrm>
          <a:custGeom>
            <a:avLst/>
            <a:gdLst/>
            <a:ahLst/>
            <a:cxnLst/>
            <a:rect l="l" t="t" r="r" b="b"/>
            <a:pathLst>
              <a:path w="129743" h="67439" extrusionOk="0">
                <a:moveTo>
                  <a:pt x="0" y="0"/>
                </a:moveTo>
                <a:cubicBezTo>
                  <a:pt x="24713" y="42011"/>
                  <a:pt x="81711" y="59156"/>
                  <a:pt x="129743" y="67439"/>
                </a:cubicBezTo>
              </a:path>
            </a:pathLst>
          </a:custGeom>
          <a:noFill/>
          <a:ln w="762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3" name="Google Shape;43;p3"/>
          <p:cNvSpPr/>
          <p:nvPr/>
        </p:nvSpPr>
        <p:spPr>
          <a:xfrm>
            <a:off x="6555675" y="-61575"/>
            <a:ext cx="3012500" cy="2250800"/>
          </a:xfrm>
          <a:custGeom>
            <a:avLst/>
            <a:gdLst/>
            <a:ahLst/>
            <a:cxnLst/>
            <a:rect l="l" t="t" r="r" b="b"/>
            <a:pathLst>
              <a:path w="120500" h="90032" extrusionOk="0">
                <a:moveTo>
                  <a:pt x="0" y="0"/>
                </a:moveTo>
                <a:cubicBezTo>
                  <a:pt x="0" y="14494"/>
                  <a:pt x="10159" y="27910"/>
                  <a:pt x="19855" y="38683"/>
                </a:cubicBezTo>
                <a:cubicBezTo>
                  <a:pt x="45050" y="66677"/>
                  <a:pt x="83662" y="82195"/>
                  <a:pt x="120500" y="90032"/>
                </a:cubicBezTo>
              </a:path>
            </a:pathLst>
          </a:custGeom>
          <a:noFill/>
          <a:ln w="762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4" name="Google Shape;44;p3"/>
          <p:cNvSpPr/>
          <p:nvPr/>
        </p:nvSpPr>
        <p:spPr>
          <a:xfrm>
            <a:off x="3320675" y="-104375"/>
            <a:ext cx="5366000" cy="622500"/>
          </a:xfrm>
          <a:custGeom>
            <a:avLst/>
            <a:gdLst/>
            <a:ahLst/>
            <a:cxnLst/>
            <a:rect l="l" t="t" r="r" b="b"/>
            <a:pathLst>
              <a:path w="214640" h="24900" extrusionOk="0">
                <a:moveTo>
                  <a:pt x="0" y="0"/>
                </a:moveTo>
                <a:cubicBezTo>
                  <a:pt x="6940" y="10412"/>
                  <a:pt x="21831" y="13736"/>
                  <a:pt x="34232" y="15405"/>
                </a:cubicBezTo>
                <a:cubicBezTo>
                  <a:pt x="48290" y="17297"/>
                  <a:pt x="62289" y="19615"/>
                  <a:pt x="76339" y="21567"/>
                </a:cubicBezTo>
                <a:cubicBezTo>
                  <a:pt x="122037" y="27915"/>
                  <a:pt x="169294" y="24593"/>
                  <a:pt x="214640" y="16090"/>
                </a:cubicBezTo>
              </a:path>
            </a:pathLst>
          </a:custGeom>
          <a:noFill/>
          <a:ln w="762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5" name="Google Shape;45;p3"/>
          <p:cNvSpPr/>
          <p:nvPr/>
        </p:nvSpPr>
        <p:spPr>
          <a:xfrm>
            <a:off x="527348" y="4797237"/>
            <a:ext cx="294497" cy="264902"/>
          </a:xfrm>
          <a:custGeom>
            <a:avLst/>
            <a:gdLst/>
            <a:ahLst/>
            <a:cxnLst/>
            <a:rect l="l" t="t" r="r" b="b"/>
            <a:pathLst>
              <a:path w="3652" h="3285" extrusionOk="0">
                <a:moveTo>
                  <a:pt x="2578" y="0"/>
                </a:moveTo>
                <a:cubicBezTo>
                  <a:pt x="2155" y="256"/>
                  <a:pt x="1858" y="764"/>
                  <a:pt x="1858" y="1276"/>
                </a:cubicBezTo>
                <a:lnTo>
                  <a:pt x="1858" y="1276"/>
                </a:lnTo>
                <a:cubicBezTo>
                  <a:pt x="1845" y="764"/>
                  <a:pt x="1522" y="271"/>
                  <a:pt x="1061" y="79"/>
                </a:cubicBezTo>
                <a:lnTo>
                  <a:pt x="1061" y="79"/>
                </a:lnTo>
                <a:cubicBezTo>
                  <a:pt x="995" y="497"/>
                  <a:pt x="1074" y="916"/>
                  <a:pt x="1296" y="1256"/>
                </a:cubicBezTo>
                <a:cubicBezTo>
                  <a:pt x="1015" y="1105"/>
                  <a:pt x="687" y="1024"/>
                  <a:pt x="367" y="1024"/>
                </a:cubicBezTo>
                <a:cubicBezTo>
                  <a:pt x="270" y="1024"/>
                  <a:pt x="173" y="1032"/>
                  <a:pt x="79" y="1047"/>
                </a:cubicBezTo>
                <a:cubicBezTo>
                  <a:pt x="324" y="1426"/>
                  <a:pt x="753" y="1680"/>
                  <a:pt x="1214" y="1711"/>
                </a:cubicBezTo>
                <a:lnTo>
                  <a:pt x="1214" y="1711"/>
                </a:lnTo>
                <a:cubicBezTo>
                  <a:pt x="1207" y="1711"/>
                  <a:pt x="1200" y="1711"/>
                  <a:pt x="1194" y="1711"/>
                </a:cubicBezTo>
                <a:cubicBezTo>
                  <a:pt x="773" y="1711"/>
                  <a:pt x="348" y="1841"/>
                  <a:pt x="1" y="2080"/>
                </a:cubicBezTo>
                <a:cubicBezTo>
                  <a:pt x="230" y="2211"/>
                  <a:pt x="495" y="2277"/>
                  <a:pt x="760" y="2277"/>
                </a:cubicBezTo>
                <a:cubicBezTo>
                  <a:pt x="1025" y="2277"/>
                  <a:pt x="1290" y="2211"/>
                  <a:pt x="1519" y="2080"/>
                </a:cubicBezTo>
                <a:lnTo>
                  <a:pt x="1519" y="2080"/>
                </a:lnTo>
                <a:cubicBezTo>
                  <a:pt x="1257" y="2421"/>
                  <a:pt x="1113" y="2852"/>
                  <a:pt x="1113" y="3284"/>
                </a:cubicBezTo>
                <a:cubicBezTo>
                  <a:pt x="1558" y="3127"/>
                  <a:pt x="1859" y="2682"/>
                  <a:pt x="1885" y="2211"/>
                </a:cubicBezTo>
                <a:cubicBezTo>
                  <a:pt x="1963" y="2630"/>
                  <a:pt x="2225" y="3023"/>
                  <a:pt x="2605" y="3245"/>
                </a:cubicBezTo>
                <a:cubicBezTo>
                  <a:pt x="2709" y="3049"/>
                  <a:pt x="2683" y="2800"/>
                  <a:pt x="2578" y="2604"/>
                </a:cubicBezTo>
                <a:cubicBezTo>
                  <a:pt x="2487" y="2408"/>
                  <a:pt x="2304" y="2237"/>
                  <a:pt x="2147" y="2094"/>
                </a:cubicBezTo>
                <a:lnTo>
                  <a:pt x="2147" y="2094"/>
                </a:lnTo>
                <a:cubicBezTo>
                  <a:pt x="2545" y="2335"/>
                  <a:pt x="3043" y="2476"/>
                  <a:pt x="3529" y="2476"/>
                </a:cubicBezTo>
                <a:cubicBezTo>
                  <a:pt x="3570" y="2476"/>
                  <a:pt x="3611" y="2475"/>
                  <a:pt x="3651" y="2473"/>
                </a:cubicBezTo>
                <a:cubicBezTo>
                  <a:pt x="3437" y="2045"/>
                  <a:pt x="2975" y="1758"/>
                  <a:pt x="2510" y="1758"/>
                </a:cubicBezTo>
                <a:cubicBezTo>
                  <a:pt x="2463" y="1758"/>
                  <a:pt x="2416" y="1760"/>
                  <a:pt x="2369" y="1766"/>
                </a:cubicBezTo>
                <a:cubicBezTo>
                  <a:pt x="2801" y="1583"/>
                  <a:pt x="3206" y="1413"/>
                  <a:pt x="3625" y="1230"/>
                </a:cubicBezTo>
                <a:cubicBezTo>
                  <a:pt x="3449" y="1095"/>
                  <a:pt x="3240" y="1034"/>
                  <a:pt x="3018" y="1034"/>
                </a:cubicBezTo>
                <a:cubicBezTo>
                  <a:pt x="2959" y="1034"/>
                  <a:pt x="2900" y="1039"/>
                  <a:pt x="2840" y="1047"/>
                </a:cubicBezTo>
                <a:cubicBezTo>
                  <a:pt x="2565" y="1086"/>
                  <a:pt x="2317" y="1230"/>
                  <a:pt x="2160" y="1439"/>
                </a:cubicBezTo>
                <a:cubicBezTo>
                  <a:pt x="2317" y="1230"/>
                  <a:pt x="2500" y="1021"/>
                  <a:pt x="2605" y="772"/>
                </a:cubicBezTo>
                <a:cubicBezTo>
                  <a:pt x="2696" y="523"/>
                  <a:pt x="2709" y="236"/>
                  <a:pt x="25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6" name="Google Shape;46;p3"/>
          <p:cNvSpPr/>
          <p:nvPr/>
        </p:nvSpPr>
        <p:spPr>
          <a:xfrm>
            <a:off x="1674907" y="4749453"/>
            <a:ext cx="470975" cy="443786"/>
          </a:xfrm>
          <a:custGeom>
            <a:avLst/>
            <a:gdLst/>
            <a:ahLst/>
            <a:cxnLst/>
            <a:rect l="l" t="t" r="r" b="b"/>
            <a:pathLst>
              <a:path w="1820" h="1715" extrusionOk="0">
                <a:moveTo>
                  <a:pt x="799" y="1"/>
                </a:moveTo>
                <a:cubicBezTo>
                  <a:pt x="681" y="210"/>
                  <a:pt x="681" y="511"/>
                  <a:pt x="812" y="720"/>
                </a:cubicBezTo>
                <a:cubicBezTo>
                  <a:pt x="692" y="529"/>
                  <a:pt x="485" y="403"/>
                  <a:pt x="250" y="403"/>
                </a:cubicBezTo>
                <a:cubicBezTo>
                  <a:pt x="228" y="403"/>
                  <a:pt x="206" y="404"/>
                  <a:pt x="184" y="406"/>
                </a:cubicBezTo>
                <a:cubicBezTo>
                  <a:pt x="249" y="589"/>
                  <a:pt x="393" y="759"/>
                  <a:pt x="550" y="851"/>
                </a:cubicBezTo>
                <a:cubicBezTo>
                  <a:pt x="354" y="851"/>
                  <a:pt x="157" y="930"/>
                  <a:pt x="0" y="1047"/>
                </a:cubicBezTo>
                <a:cubicBezTo>
                  <a:pt x="102" y="1098"/>
                  <a:pt x="213" y="1124"/>
                  <a:pt x="324" y="1124"/>
                </a:cubicBezTo>
                <a:cubicBezTo>
                  <a:pt x="423" y="1124"/>
                  <a:pt x="523" y="1103"/>
                  <a:pt x="617" y="1060"/>
                </a:cubicBezTo>
                <a:lnTo>
                  <a:pt x="617" y="1060"/>
                </a:lnTo>
                <a:cubicBezTo>
                  <a:pt x="444" y="1156"/>
                  <a:pt x="305" y="1313"/>
                  <a:pt x="210" y="1492"/>
                </a:cubicBezTo>
                <a:cubicBezTo>
                  <a:pt x="471" y="1492"/>
                  <a:pt x="720" y="1335"/>
                  <a:pt x="851" y="1113"/>
                </a:cubicBezTo>
                <a:lnTo>
                  <a:pt x="851" y="1113"/>
                </a:lnTo>
                <a:cubicBezTo>
                  <a:pt x="812" y="1322"/>
                  <a:pt x="864" y="1531"/>
                  <a:pt x="969" y="1715"/>
                </a:cubicBezTo>
                <a:cubicBezTo>
                  <a:pt x="1113" y="1531"/>
                  <a:pt x="1126" y="1270"/>
                  <a:pt x="1034" y="1073"/>
                </a:cubicBezTo>
                <a:lnTo>
                  <a:pt x="1034" y="1073"/>
                </a:lnTo>
                <a:cubicBezTo>
                  <a:pt x="1165" y="1244"/>
                  <a:pt x="1374" y="1322"/>
                  <a:pt x="1571" y="1322"/>
                </a:cubicBezTo>
                <a:cubicBezTo>
                  <a:pt x="1571" y="1204"/>
                  <a:pt x="1505" y="1126"/>
                  <a:pt x="1400" y="1060"/>
                </a:cubicBezTo>
                <a:cubicBezTo>
                  <a:pt x="1309" y="1008"/>
                  <a:pt x="1204" y="982"/>
                  <a:pt x="1100" y="969"/>
                </a:cubicBezTo>
                <a:cubicBezTo>
                  <a:pt x="1335" y="969"/>
                  <a:pt x="1597" y="903"/>
                  <a:pt x="1819" y="773"/>
                </a:cubicBezTo>
                <a:cubicBezTo>
                  <a:pt x="1721" y="701"/>
                  <a:pt x="1597" y="665"/>
                  <a:pt x="1474" y="665"/>
                </a:cubicBezTo>
                <a:cubicBezTo>
                  <a:pt x="1351" y="665"/>
                  <a:pt x="1230" y="701"/>
                  <a:pt x="1139" y="773"/>
                </a:cubicBezTo>
                <a:cubicBezTo>
                  <a:pt x="1270" y="589"/>
                  <a:pt x="1414" y="406"/>
                  <a:pt x="1531" y="249"/>
                </a:cubicBezTo>
                <a:cubicBezTo>
                  <a:pt x="1510" y="244"/>
                  <a:pt x="1489" y="242"/>
                  <a:pt x="1467" y="242"/>
                </a:cubicBezTo>
                <a:cubicBezTo>
                  <a:pt x="1364" y="242"/>
                  <a:pt x="1253" y="289"/>
                  <a:pt x="1178" y="354"/>
                </a:cubicBezTo>
                <a:cubicBezTo>
                  <a:pt x="1073" y="445"/>
                  <a:pt x="995" y="550"/>
                  <a:pt x="982" y="681"/>
                </a:cubicBezTo>
                <a:cubicBezTo>
                  <a:pt x="995" y="550"/>
                  <a:pt x="1008" y="419"/>
                  <a:pt x="995" y="315"/>
                </a:cubicBezTo>
                <a:cubicBezTo>
                  <a:pt x="982" y="197"/>
                  <a:pt x="916" y="66"/>
                  <a:pt x="79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7" name="Google Shape;47;p3"/>
          <p:cNvSpPr/>
          <p:nvPr/>
        </p:nvSpPr>
        <p:spPr>
          <a:xfrm>
            <a:off x="3497024" y="4707799"/>
            <a:ext cx="470975" cy="443786"/>
          </a:xfrm>
          <a:custGeom>
            <a:avLst/>
            <a:gdLst/>
            <a:ahLst/>
            <a:cxnLst/>
            <a:rect l="l" t="t" r="r" b="b"/>
            <a:pathLst>
              <a:path w="1820" h="1715" extrusionOk="0">
                <a:moveTo>
                  <a:pt x="799" y="1"/>
                </a:moveTo>
                <a:cubicBezTo>
                  <a:pt x="681" y="210"/>
                  <a:pt x="681" y="511"/>
                  <a:pt x="812" y="720"/>
                </a:cubicBezTo>
                <a:cubicBezTo>
                  <a:pt x="692" y="529"/>
                  <a:pt x="485" y="403"/>
                  <a:pt x="250" y="403"/>
                </a:cubicBezTo>
                <a:cubicBezTo>
                  <a:pt x="228" y="403"/>
                  <a:pt x="206" y="404"/>
                  <a:pt x="184" y="406"/>
                </a:cubicBezTo>
                <a:cubicBezTo>
                  <a:pt x="249" y="589"/>
                  <a:pt x="393" y="759"/>
                  <a:pt x="550" y="851"/>
                </a:cubicBezTo>
                <a:cubicBezTo>
                  <a:pt x="354" y="851"/>
                  <a:pt x="157" y="930"/>
                  <a:pt x="0" y="1047"/>
                </a:cubicBezTo>
                <a:cubicBezTo>
                  <a:pt x="102" y="1098"/>
                  <a:pt x="213" y="1124"/>
                  <a:pt x="324" y="1124"/>
                </a:cubicBezTo>
                <a:cubicBezTo>
                  <a:pt x="423" y="1124"/>
                  <a:pt x="523" y="1103"/>
                  <a:pt x="617" y="1060"/>
                </a:cubicBezTo>
                <a:lnTo>
                  <a:pt x="617" y="1060"/>
                </a:lnTo>
                <a:cubicBezTo>
                  <a:pt x="444" y="1156"/>
                  <a:pt x="305" y="1313"/>
                  <a:pt x="210" y="1492"/>
                </a:cubicBezTo>
                <a:cubicBezTo>
                  <a:pt x="471" y="1492"/>
                  <a:pt x="720" y="1335"/>
                  <a:pt x="851" y="1113"/>
                </a:cubicBezTo>
                <a:lnTo>
                  <a:pt x="851" y="1113"/>
                </a:lnTo>
                <a:cubicBezTo>
                  <a:pt x="812" y="1322"/>
                  <a:pt x="864" y="1531"/>
                  <a:pt x="969" y="1715"/>
                </a:cubicBezTo>
                <a:cubicBezTo>
                  <a:pt x="1113" y="1531"/>
                  <a:pt x="1126" y="1270"/>
                  <a:pt x="1034" y="1073"/>
                </a:cubicBezTo>
                <a:lnTo>
                  <a:pt x="1034" y="1073"/>
                </a:lnTo>
                <a:cubicBezTo>
                  <a:pt x="1165" y="1244"/>
                  <a:pt x="1374" y="1322"/>
                  <a:pt x="1571" y="1322"/>
                </a:cubicBezTo>
                <a:cubicBezTo>
                  <a:pt x="1571" y="1204"/>
                  <a:pt x="1505" y="1126"/>
                  <a:pt x="1400" y="1060"/>
                </a:cubicBezTo>
                <a:cubicBezTo>
                  <a:pt x="1309" y="1008"/>
                  <a:pt x="1204" y="982"/>
                  <a:pt x="1100" y="969"/>
                </a:cubicBezTo>
                <a:cubicBezTo>
                  <a:pt x="1335" y="969"/>
                  <a:pt x="1597" y="903"/>
                  <a:pt x="1819" y="773"/>
                </a:cubicBezTo>
                <a:cubicBezTo>
                  <a:pt x="1721" y="701"/>
                  <a:pt x="1597" y="665"/>
                  <a:pt x="1474" y="665"/>
                </a:cubicBezTo>
                <a:cubicBezTo>
                  <a:pt x="1351" y="665"/>
                  <a:pt x="1230" y="701"/>
                  <a:pt x="1139" y="773"/>
                </a:cubicBezTo>
                <a:cubicBezTo>
                  <a:pt x="1270" y="589"/>
                  <a:pt x="1414" y="406"/>
                  <a:pt x="1531" y="249"/>
                </a:cubicBezTo>
                <a:cubicBezTo>
                  <a:pt x="1510" y="244"/>
                  <a:pt x="1489" y="242"/>
                  <a:pt x="1467" y="242"/>
                </a:cubicBezTo>
                <a:cubicBezTo>
                  <a:pt x="1364" y="242"/>
                  <a:pt x="1253" y="289"/>
                  <a:pt x="1178" y="354"/>
                </a:cubicBezTo>
                <a:cubicBezTo>
                  <a:pt x="1073" y="445"/>
                  <a:pt x="995" y="550"/>
                  <a:pt x="982" y="681"/>
                </a:cubicBezTo>
                <a:cubicBezTo>
                  <a:pt x="995" y="550"/>
                  <a:pt x="1008" y="419"/>
                  <a:pt x="995" y="315"/>
                </a:cubicBezTo>
                <a:cubicBezTo>
                  <a:pt x="982" y="197"/>
                  <a:pt x="916" y="66"/>
                  <a:pt x="79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8" name="Google Shape;48;p3"/>
          <p:cNvSpPr/>
          <p:nvPr/>
        </p:nvSpPr>
        <p:spPr>
          <a:xfrm>
            <a:off x="5507957" y="4862390"/>
            <a:ext cx="470975" cy="443786"/>
          </a:xfrm>
          <a:custGeom>
            <a:avLst/>
            <a:gdLst/>
            <a:ahLst/>
            <a:cxnLst/>
            <a:rect l="l" t="t" r="r" b="b"/>
            <a:pathLst>
              <a:path w="1820" h="1715" extrusionOk="0">
                <a:moveTo>
                  <a:pt x="799" y="1"/>
                </a:moveTo>
                <a:cubicBezTo>
                  <a:pt x="681" y="210"/>
                  <a:pt x="681" y="511"/>
                  <a:pt x="812" y="720"/>
                </a:cubicBezTo>
                <a:cubicBezTo>
                  <a:pt x="692" y="529"/>
                  <a:pt x="485" y="403"/>
                  <a:pt x="250" y="403"/>
                </a:cubicBezTo>
                <a:cubicBezTo>
                  <a:pt x="228" y="403"/>
                  <a:pt x="206" y="404"/>
                  <a:pt x="184" y="406"/>
                </a:cubicBezTo>
                <a:cubicBezTo>
                  <a:pt x="249" y="589"/>
                  <a:pt x="393" y="759"/>
                  <a:pt x="550" y="851"/>
                </a:cubicBezTo>
                <a:cubicBezTo>
                  <a:pt x="354" y="851"/>
                  <a:pt x="157" y="930"/>
                  <a:pt x="0" y="1047"/>
                </a:cubicBezTo>
                <a:cubicBezTo>
                  <a:pt x="102" y="1098"/>
                  <a:pt x="213" y="1124"/>
                  <a:pt x="324" y="1124"/>
                </a:cubicBezTo>
                <a:cubicBezTo>
                  <a:pt x="423" y="1124"/>
                  <a:pt x="523" y="1103"/>
                  <a:pt x="617" y="1060"/>
                </a:cubicBezTo>
                <a:lnTo>
                  <a:pt x="617" y="1060"/>
                </a:lnTo>
                <a:cubicBezTo>
                  <a:pt x="444" y="1156"/>
                  <a:pt x="305" y="1313"/>
                  <a:pt x="210" y="1492"/>
                </a:cubicBezTo>
                <a:cubicBezTo>
                  <a:pt x="471" y="1492"/>
                  <a:pt x="720" y="1335"/>
                  <a:pt x="851" y="1113"/>
                </a:cubicBezTo>
                <a:lnTo>
                  <a:pt x="851" y="1113"/>
                </a:lnTo>
                <a:cubicBezTo>
                  <a:pt x="812" y="1322"/>
                  <a:pt x="864" y="1531"/>
                  <a:pt x="969" y="1715"/>
                </a:cubicBezTo>
                <a:cubicBezTo>
                  <a:pt x="1113" y="1531"/>
                  <a:pt x="1126" y="1270"/>
                  <a:pt x="1034" y="1073"/>
                </a:cubicBezTo>
                <a:lnTo>
                  <a:pt x="1034" y="1073"/>
                </a:lnTo>
                <a:cubicBezTo>
                  <a:pt x="1165" y="1244"/>
                  <a:pt x="1374" y="1322"/>
                  <a:pt x="1571" y="1322"/>
                </a:cubicBezTo>
                <a:cubicBezTo>
                  <a:pt x="1571" y="1204"/>
                  <a:pt x="1505" y="1126"/>
                  <a:pt x="1400" y="1060"/>
                </a:cubicBezTo>
                <a:cubicBezTo>
                  <a:pt x="1309" y="1008"/>
                  <a:pt x="1204" y="982"/>
                  <a:pt x="1100" y="969"/>
                </a:cubicBezTo>
                <a:cubicBezTo>
                  <a:pt x="1335" y="969"/>
                  <a:pt x="1597" y="903"/>
                  <a:pt x="1819" y="773"/>
                </a:cubicBezTo>
                <a:cubicBezTo>
                  <a:pt x="1721" y="701"/>
                  <a:pt x="1597" y="665"/>
                  <a:pt x="1474" y="665"/>
                </a:cubicBezTo>
                <a:cubicBezTo>
                  <a:pt x="1351" y="665"/>
                  <a:pt x="1230" y="701"/>
                  <a:pt x="1139" y="773"/>
                </a:cubicBezTo>
                <a:cubicBezTo>
                  <a:pt x="1270" y="589"/>
                  <a:pt x="1414" y="406"/>
                  <a:pt x="1531" y="249"/>
                </a:cubicBezTo>
                <a:cubicBezTo>
                  <a:pt x="1510" y="244"/>
                  <a:pt x="1489" y="242"/>
                  <a:pt x="1467" y="242"/>
                </a:cubicBezTo>
                <a:cubicBezTo>
                  <a:pt x="1364" y="242"/>
                  <a:pt x="1253" y="289"/>
                  <a:pt x="1178" y="354"/>
                </a:cubicBezTo>
                <a:cubicBezTo>
                  <a:pt x="1073" y="445"/>
                  <a:pt x="995" y="550"/>
                  <a:pt x="982" y="681"/>
                </a:cubicBezTo>
                <a:cubicBezTo>
                  <a:pt x="995" y="550"/>
                  <a:pt x="1008" y="419"/>
                  <a:pt x="995" y="315"/>
                </a:cubicBezTo>
                <a:cubicBezTo>
                  <a:pt x="982" y="197"/>
                  <a:pt x="916" y="66"/>
                  <a:pt x="79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9" name="Google Shape;49;p3"/>
          <p:cNvSpPr/>
          <p:nvPr/>
        </p:nvSpPr>
        <p:spPr>
          <a:xfrm>
            <a:off x="4778153" y="4641223"/>
            <a:ext cx="234716" cy="221175"/>
          </a:xfrm>
          <a:custGeom>
            <a:avLst/>
            <a:gdLst/>
            <a:ahLst/>
            <a:cxnLst/>
            <a:rect l="l" t="t" r="r" b="b"/>
            <a:pathLst>
              <a:path w="1820" h="1715" extrusionOk="0">
                <a:moveTo>
                  <a:pt x="799" y="1"/>
                </a:moveTo>
                <a:cubicBezTo>
                  <a:pt x="681" y="210"/>
                  <a:pt x="681" y="511"/>
                  <a:pt x="812" y="720"/>
                </a:cubicBezTo>
                <a:cubicBezTo>
                  <a:pt x="692" y="529"/>
                  <a:pt x="485" y="403"/>
                  <a:pt x="250" y="403"/>
                </a:cubicBezTo>
                <a:cubicBezTo>
                  <a:pt x="228" y="403"/>
                  <a:pt x="206" y="404"/>
                  <a:pt x="184" y="406"/>
                </a:cubicBezTo>
                <a:cubicBezTo>
                  <a:pt x="249" y="589"/>
                  <a:pt x="393" y="759"/>
                  <a:pt x="550" y="851"/>
                </a:cubicBezTo>
                <a:cubicBezTo>
                  <a:pt x="354" y="851"/>
                  <a:pt x="157" y="930"/>
                  <a:pt x="0" y="1047"/>
                </a:cubicBezTo>
                <a:cubicBezTo>
                  <a:pt x="102" y="1098"/>
                  <a:pt x="213" y="1124"/>
                  <a:pt x="324" y="1124"/>
                </a:cubicBezTo>
                <a:cubicBezTo>
                  <a:pt x="423" y="1124"/>
                  <a:pt x="523" y="1103"/>
                  <a:pt x="617" y="1060"/>
                </a:cubicBezTo>
                <a:lnTo>
                  <a:pt x="617" y="1060"/>
                </a:lnTo>
                <a:cubicBezTo>
                  <a:pt x="444" y="1156"/>
                  <a:pt x="305" y="1313"/>
                  <a:pt x="210" y="1492"/>
                </a:cubicBezTo>
                <a:cubicBezTo>
                  <a:pt x="471" y="1492"/>
                  <a:pt x="720" y="1335"/>
                  <a:pt x="851" y="1113"/>
                </a:cubicBezTo>
                <a:lnTo>
                  <a:pt x="851" y="1113"/>
                </a:lnTo>
                <a:cubicBezTo>
                  <a:pt x="812" y="1322"/>
                  <a:pt x="864" y="1531"/>
                  <a:pt x="969" y="1715"/>
                </a:cubicBezTo>
                <a:cubicBezTo>
                  <a:pt x="1113" y="1531"/>
                  <a:pt x="1126" y="1270"/>
                  <a:pt x="1034" y="1073"/>
                </a:cubicBezTo>
                <a:lnTo>
                  <a:pt x="1034" y="1073"/>
                </a:lnTo>
                <a:cubicBezTo>
                  <a:pt x="1165" y="1244"/>
                  <a:pt x="1374" y="1322"/>
                  <a:pt x="1571" y="1322"/>
                </a:cubicBezTo>
                <a:cubicBezTo>
                  <a:pt x="1571" y="1204"/>
                  <a:pt x="1505" y="1126"/>
                  <a:pt x="1400" y="1060"/>
                </a:cubicBezTo>
                <a:cubicBezTo>
                  <a:pt x="1309" y="1008"/>
                  <a:pt x="1204" y="982"/>
                  <a:pt x="1100" y="969"/>
                </a:cubicBezTo>
                <a:cubicBezTo>
                  <a:pt x="1335" y="969"/>
                  <a:pt x="1597" y="903"/>
                  <a:pt x="1819" y="773"/>
                </a:cubicBezTo>
                <a:cubicBezTo>
                  <a:pt x="1721" y="701"/>
                  <a:pt x="1597" y="665"/>
                  <a:pt x="1474" y="665"/>
                </a:cubicBezTo>
                <a:cubicBezTo>
                  <a:pt x="1351" y="665"/>
                  <a:pt x="1230" y="701"/>
                  <a:pt x="1139" y="773"/>
                </a:cubicBezTo>
                <a:cubicBezTo>
                  <a:pt x="1270" y="589"/>
                  <a:pt x="1414" y="406"/>
                  <a:pt x="1531" y="249"/>
                </a:cubicBezTo>
                <a:cubicBezTo>
                  <a:pt x="1510" y="244"/>
                  <a:pt x="1489" y="242"/>
                  <a:pt x="1467" y="242"/>
                </a:cubicBezTo>
                <a:cubicBezTo>
                  <a:pt x="1364" y="242"/>
                  <a:pt x="1253" y="289"/>
                  <a:pt x="1178" y="354"/>
                </a:cubicBezTo>
                <a:cubicBezTo>
                  <a:pt x="1073" y="445"/>
                  <a:pt x="995" y="550"/>
                  <a:pt x="982" y="681"/>
                </a:cubicBezTo>
                <a:cubicBezTo>
                  <a:pt x="995" y="550"/>
                  <a:pt x="1008" y="419"/>
                  <a:pt x="995" y="315"/>
                </a:cubicBezTo>
                <a:cubicBezTo>
                  <a:pt x="982" y="197"/>
                  <a:pt x="916" y="66"/>
                  <a:pt x="79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8"/>
          <p:cNvSpPr txBox="1">
            <a:spLocks noGrp="1"/>
          </p:cNvSpPr>
          <p:nvPr>
            <p:ph type="title"/>
          </p:nvPr>
        </p:nvSpPr>
        <p:spPr>
          <a:xfrm>
            <a:off x="1710775" y="952475"/>
            <a:ext cx="5607000" cy="276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2" name="Google Shape;112;p8"/>
          <p:cNvSpPr/>
          <p:nvPr/>
        </p:nvSpPr>
        <p:spPr>
          <a:xfrm flipH="1">
            <a:off x="543899" y="-40085"/>
            <a:ext cx="1346870" cy="5240717"/>
          </a:xfrm>
          <a:custGeom>
            <a:avLst/>
            <a:gdLst/>
            <a:ahLst/>
            <a:cxnLst/>
            <a:rect l="l" t="t" r="r" b="b"/>
            <a:pathLst>
              <a:path w="8533" h="37790" extrusionOk="0">
                <a:moveTo>
                  <a:pt x="5091" y="1"/>
                </a:moveTo>
                <a:cubicBezTo>
                  <a:pt x="5287" y="8781"/>
                  <a:pt x="4123" y="17613"/>
                  <a:pt x="1676" y="25764"/>
                </a:cubicBezTo>
                <a:cubicBezTo>
                  <a:pt x="524" y="29559"/>
                  <a:pt x="1" y="33694"/>
                  <a:pt x="145" y="37789"/>
                </a:cubicBezTo>
                <a:lnTo>
                  <a:pt x="6739" y="37789"/>
                </a:lnTo>
                <a:cubicBezTo>
                  <a:pt x="8532" y="32071"/>
                  <a:pt x="8414" y="25372"/>
                  <a:pt x="7812" y="19117"/>
                </a:cubicBezTo>
                <a:cubicBezTo>
                  <a:pt x="7197" y="12771"/>
                  <a:pt x="6151" y="6347"/>
                  <a:pt x="639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3" name="Google Shape;113;p8"/>
          <p:cNvSpPr/>
          <p:nvPr/>
        </p:nvSpPr>
        <p:spPr>
          <a:xfrm flipH="1">
            <a:off x="-288368" y="-181485"/>
            <a:ext cx="1507869" cy="5240717"/>
          </a:xfrm>
          <a:custGeom>
            <a:avLst/>
            <a:gdLst/>
            <a:ahLst/>
            <a:cxnLst/>
            <a:rect l="l" t="t" r="r" b="b"/>
            <a:pathLst>
              <a:path w="9553" h="37790" extrusionOk="0">
                <a:moveTo>
                  <a:pt x="4659" y="1"/>
                </a:moveTo>
                <a:cubicBezTo>
                  <a:pt x="4920" y="6216"/>
                  <a:pt x="4959" y="12431"/>
                  <a:pt x="3756" y="18516"/>
                </a:cubicBezTo>
                <a:cubicBezTo>
                  <a:pt x="2971" y="22506"/>
                  <a:pt x="1662" y="26366"/>
                  <a:pt x="838" y="30344"/>
                </a:cubicBezTo>
                <a:cubicBezTo>
                  <a:pt x="328" y="32778"/>
                  <a:pt x="0" y="35290"/>
                  <a:pt x="118" y="37789"/>
                </a:cubicBezTo>
                <a:lnTo>
                  <a:pt x="7027" y="37789"/>
                </a:lnTo>
                <a:cubicBezTo>
                  <a:pt x="9552" y="25581"/>
                  <a:pt x="6111" y="12575"/>
                  <a:pt x="705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4" name="Google Shape;114;p8"/>
          <p:cNvSpPr/>
          <p:nvPr/>
        </p:nvSpPr>
        <p:spPr>
          <a:xfrm rot="-757873" flipH="1">
            <a:off x="279832" y="3152975"/>
            <a:ext cx="1234674" cy="1377712"/>
          </a:xfrm>
          <a:custGeom>
            <a:avLst/>
            <a:gdLst/>
            <a:ahLst/>
            <a:cxnLst/>
            <a:rect l="l" t="t" r="r" b="b"/>
            <a:pathLst>
              <a:path w="15297" h="13877" extrusionOk="0">
                <a:moveTo>
                  <a:pt x="6606" y="1"/>
                </a:moveTo>
                <a:cubicBezTo>
                  <a:pt x="6564" y="1"/>
                  <a:pt x="6521" y="3"/>
                  <a:pt x="6477" y="6"/>
                </a:cubicBezTo>
                <a:cubicBezTo>
                  <a:pt x="4070" y="203"/>
                  <a:pt x="5758" y="3330"/>
                  <a:pt x="6333" y="4468"/>
                </a:cubicBezTo>
                <a:cubicBezTo>
                  <a:pt x="7289" y="6405"/>
                  <a:pt x="8506" y="8184"/>
                  <a:pt x="9893" y="9833"/>
                </a:cubicBezTo>
                <a:cubicBezTo>
                  <a:pt x="8793" y="8839"/>
                  <a:pt x="7681" y="7831"/>
                  <a:pt x="6399" y="7072"/>
                </a:cubicBezTo>
                <a:cubicBezTo>
                  <a:pt x="5257" y="6408"/>
                  <a:pt x="3950" y="5952"/>
                  <a:pt x="2634" y="5952"/>
                </a:cubicBezTo>
                <a:cubicBezTo>
                  <a:pt x="2471" y="5952"/>
                  <a:pt x="2309" y="5959"/>
                  <a:pt x="2146" y="5973"/>
                </a:cubicBezTo>
                <a:cubicBezTo>
                  <a:pt x="1636" y="6025"/>
                  <a:pt x="1139" y="6143"/>
                  <a:pt x="733" y="6418"/>
                </a:cubicBezTo>
                <a:cubicBezTo>
                  <a:pt x="328" y="6693"/>
                  <a:pt x="14" y="7151"/>
                  <a:pt x="14" y="7648"/>
                </a:cubicBezTo>
                <a:cubicBezTo>
                  <a:pt x="1" y="8525"/>
                  <a:pt x="877" y="9139"/>
                  <a:pt x="1688" y="9532"/>
                </a:cubicBezTo>
                <a:cubicBezTo>
                  <a:pt x="3298" y="10330"/>
                  <a:pt x="5038" y="10906"/>
                  <a:pt x="6661" y="11717"/>
                </a:cubicBezTo>
                <a:cubicBezTo>
                  <a:pt x="7786" y="12293"/>
                  <a:pt x="8859" y="12973"/>
                  <a:pt x="9735" y="13876"/>
                </a:cubicBezTo>
                <a:lnTo>
                  <a:pt x="15231" y="10396"/>
                </a:lnTo>
                <a:cubicBezTo>
                  <a:pt x="14878" y="9022"/>
                  <a:pt x="15009" y="7530"/>
                  <a:pt x="15126" y="6091"/>
                </a:cubicBezTo>
                <a:cubicBezTo>
                  <a:pt x="15257" y="4377"/>
                  <a:pt x="15296" y="2558"/>
                  <a:pt x="14394" y="1106"/>
                </a:cubicBezTo>
                <a:cubicBezTo>
                  <a:pt x="14158" y="739"/>
                  <a:pt x="13857" y="386"/>
                  <a:pt x="13425" y="320"/>
                </a:cubicBezTo>
                <a:cubicBezTo>
                  <a:pt x="13380" y="314"/>
                  <a:pt x="13334" y="310"/>
                  <a:pt x="13288" y="310"/>
                </a:cubicBezTo>
                <a:cubicBezTo>
                  <a:pt x="12976" y="310"/>
                  <a:pt x="12659" y="460"/>
                  <a:pt x="12431" y="700"/>
                </a:cubicBezTo>
                <a:cubicBezTo>
                  <a:pt x="12182" y="962"/>
                  <a:pt x="12025" y="1302"/>
                  <a:pt x="11894" y="1642"/>
                </a:cubicBezTo>
                <a:cubicBezTo>
                  <a:pt x="11057" y="3906"/>
                  <a:pt x="11515" y="6392"/>
                  <a:pt x="12065" y="8721"/>
                </a:cubicBezTo>
                <a:cubicBezTo>
                  <a:pt x="10952" y="7085"/>
                  <a:pt x="10717" y="4992"/>
                  <a:pt x="9840" y="3212"/>
                </a:cubicBezTo>
                <a:cubicBezTo>
                  <a:pt x="9306" y="2106"/>
                  <a:pt x="8057" y="1"/>
                  <a:pt x="660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5" name="Google Shape;115;p8"/>
          <p:cNvSpPr/>
          <p:nvPr/>
        </p:nvSpPr>
        <p:spPr>
          <a:xfrm flipH="1">
            <a:off x="6709106" y="-183287"/>
            <a:ext cx="985253" cy="5244316"/>
          </a:xfrm>
          <a:custGeom>
            <a:avLst/>
            <a:gdLst/>
            <a:ahLst/>
            <a:cxnLst/>
            <a:rect l="l" t="t" r="r" b="b"/>
            <a:pathLst>
              <a:path w="6242" h="37803" extrusionOk="0">
                <a:moveTo>
                  <a:pt x="603" y="1"/>
                </a:moveTo>
                <a:cubicBezTo>
                  <a:pt x="485" y="6072"/>
                  <a:pt x="354" y="12117"/>
                  <a:pt x="236" y="18188"/>
                </a:cubicBezTo>
                <a:cubicBezTo>
                  <a:pt x="105" y="24744"/>
                  <a:pt x="1" y="31391"/>
                  <a:pt x="1283" y="37802"/>
                </a:cubicBezTo>
                <a:lnTo>
                  <a:pt x="6242" y="37802"/>
                </a:lnTo>
                <a:cubicBezTo>
                  <a:pt x="5836" y="31404"/>
                  <a:pt x="4462" y="25071"/>
                  <a:pt x="3429" y="18725"/>
                </a:cubicBezTo>
                <a:cubicBezTo>
                  <a:pt x="2395" y="12549"/>
                  <a:pt x="1715" y="6164"/>
                  <a:pt x="248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6" name="Google Shape;116;p8"/>
          <p:cNvSpPr/>
          <p:nvPr/>
        </p:nvSpPr>
        <p:spPr>
          <a:xfrm flipH="1">
            <a:off x="8299528" y="-183275"/>
            <a:ext cx="1123681" cy="5244307"/>
          </a:xfrm>
          <a:custGeom>
            <a:avLst/>
            <a:gdLst/>
            <a:ahLst/>
            <a:cxnLst/>
            <a:rect l="l" t="t" r="r" b="b"/>
            <a:pathLst>
              <a:path w="7119" h="37790" extrusionOk="0">
                <a:moveTo>
                  <a:pt x="1859" y="1"/>
                </a:moveTo>
                <a:cubicBezTo>
                  <a:pt x="2552" y="12575"/>
                  <a:pt x="1" y="25581"/>
                  <a:pt x="1898" y="37789"/>
                </a:cubicBezTo>
                <a:lnTo>
                  <a:pt x="7027" y="37789"/>
                </a:lnTo>
                <a:cubicBezTo>
                  <a:pt x="7119" y="35290"/>
                  <a:pt x="6870" y="32778"/>
                  <a:pt x="6491" y="30344"/>
                </a:cubicBezTo>
                <a:cubicBezTo>
                  <a:pt x="5889" y="26366"/>
                  <a:pt x="4907" y="22506"/>
                  <a:pt x="4318" y="18516"/>
                </a:cubicBezTo>
                <a:cubicBezTo>
                  <a:pt x="3416" y="12431"/>
                  <a:pt x="3455" y="6216"/>
                  <a:pt x="365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7" name="Google Shape;117;p8"/>
          <p:cNvSpPr/>
          <p:nvPr/>
        </p:nvSpPr>
        <p:spPr>
          <a:xfrm flipH="1">
            <a:off x="8055529" y="-90362"/>
            <a:ext cx="1464305" cy="5244298"/>
          </a:xfrm>
          <a:custGeom>
            <a:avLst/>
            <a:gdLst/>
            <a:ahLst/>
            <a:cxnLst/>
            <a:rect l="l" t="t" r="r" b="b"/>
            <a:pathLst>
              <a:path w="9277" h="37777" extrusionOk="0">
                <a:moveTo>
                  <a:pt x="5679" y="1"/>
                </a:moveTo>
                <a:cubicBezTo>
                  <a:pt x="5993" y="5706"/>
                  <a:pt x="6071" y="11450"/>
                  <a:pt x="4868" y="17011"/>
                </a:cubicBezTo>
                <a:cubicBezTo>
                  <a:pt x="3991" y="20988"/>
                  <a:pt x="2473" y="24783"/>
                  <a:pt x="1400" y="28708"/>
                </a:cubicBezTo>
                <a:cubicBezTo>
                  <a:pt x="576" y="31652"/>
                  <a:pt x="0" y="34740"/>
                  <a:pt x="170" y="37776"/>
                </a:cubicBezTo>
                <a:lnTo>
                  <a:pt x="9277" y="37776"/>
                </a:lnTo>
                <a:cubicBezTo>
                  <a:pt x="8597" y="36468"/>
                  <a:pt x="8165" y="35002"/>
                  <a:pt x="7982" y="33524"/>
                </a:cubicBezTo>
                <a:cubicBezTo>
                  <a:pt x="7615" y="30632"/>
                  <a:pt x="8073" y="27688"/>
                  <a:pt x="8361" y="24757"/>
                </a:cubicBezTo>
                <a:cubicBezTo>
                  <a:pt x="9185" y="16540"/>
                  <a:pt x="8610" y="8244"/>
                  <a:pt x="79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8" name="Google Shape;118;p8"/>
          <p:cNvSpPr/>
          <p:nvPr/>
        </p:nvSpPr>
        <p:spPr>
          <a:xfrm flipH="1">
            <a:off x="6939293" y="2949424"/>
            <a:ext cx="1115290" cy="1095901"/>
          </a:xfrm>
          <a:custGeom>
            <a:avLst/>
            <a:gdLst/>
            <a:ahLst/>
            <a:cxnLst/>
            <a:rect l="l" t="t" r="r" b="b"/>
            <a:pathLst>
              <a:path w="7708" h="7574" extrusionOk="0">
                <a:moveTo>
                  <a:pt x="5569" y="0"/>
                </a:moveTo>
                <a:cubicBezTo>
                  <a:pt x="5281" y="0"/>
                  <a:pt x="4994" y="18"/>
                  <a:pt x="4711" y="83"/>
                </a:cubicBezTo>
                <a:cubicBezTo>
                  <a:pt x="4201" y="201"/>
                  <a:pt x="3704" y="462"/>
                  <a:pt x="3416" y="894"/>
                </a:cubicBezTo>
                <a:cubicBezTo>
                  <a:pt x="2958" y="1640"/>
                  <a:pt x="3219" y="2582"/>
                  <a:pt x="3507" y="3419"/>
                </a:cubicBezTo>
                <a:cubicBezTo>
                  <a:pt x="2958" y="2687"/>
                  <a:pt x="2866" y="1653"/>
                  <a:pt x="3246" y="829"/>
                </a:cubicBezTo>
                <a:lnTo>
                  <a:pt x="3246" y="829"/>
                </a:lnTo>
                <a:cubicBezTo>
                  <a:pt x="2696" y="881"/>
                  <a:pt x="2173" y="1195"/>
                  <a:pt x="1898" y="1653"/>
                </a:cubicBezTo>
                <a:cubicBezTo>
                  <a:pt x="1610" y="2111"/>
                  <a:pt x="1558" y="2713"/>
                  <a:pt x="1754" y="3223"/>
                </a:cubicBezTo>
                <a:cubicBezTo>
                  <a:pt x="1885" y="3550"/>
                  <a:pt x="2094" y="3825"/>
                  <a:pt x="2212" y="4152"/>
                </a:cubicBezTo>
                <a:cubicBezTo>
                  <a:pt x="2317" y="4479"/>
                  <a:pt x="2290" y="4911"/>
                  <a:pt x="1990" y="5107"/>
                </a:cubicBezTo>
                <a:cubicBezTo>
                  <a:pt x="2160" y="4754"/>
                  <a:pt x="2042" y="4348"/>
                  <a:pt x="1859" y="4021"/>
                </a:cubicBezTo>
                <a:cubicBezTo>
                  <a:pt x="1662" y="3694"/>
                  <a:pt x="1401" y="3406"/>
                  <a:pt x="1257" y="3053"/>
                </a:cubicBezTo>
                <a:cubicBezTo>
                  <a:pt x="1100" y="2713"/>
                  <a:pt x="1074" y="2255"/>
                  <a:pt x="1335" y="1980"/>
                </a:cubicBezTo>
                <a:lnTo>
                  <a:pt x="1335" y="1980"/>
                </a:lnTo>
                <a:cubicBezTo>
                  <a:pt x="799" y="2320"/>
                  <a:pt x="197" y="2752"/>
                  <a:pt x="79" y="3367"/>
                </a:cubicBezTo>
                <a:cubicBezTo>
                  <a:pt x="1" y="3812"/>
                  <a:pt x="158" y="4257"/>
                  <a:pt x="393" y="4623"/>
                </a:cubicBezTo>
                <a:cubicBezTo>
                  <a:pt x="603" y="5003"/>
                  <a:pt x="877" y="5369"/>
                  <a:pt x="1034" y="5788"/>
                </a:cubicBezTo>
                <a:cubicBezTo>
                  <a:pt x="1257" y="6416"/>
                  <a:pt x="1348" y="7266"/>
                  <a:pt x="2160" y="7292"/>
                </a:cubicBezTo>
                <a:cubicBezTo>
                  <a:pt x="2805" y="7340"/>
                  <a:pt x="3462" y="7574"/>
                  <a:pt x="4139" y="7574"/>
                </a:cubicBezTo>
                <a:cubicBezTo>
                  <a:pt x="4203" y="7574"/>
                  <a:pt x="4267" y="7572"/>
                  <a:pt x="4332" y="7567"/>
                </a:cubicBezTo>
                <a:cubicBezTo>
                  <a:pt x="5117" y="7502"/>
                  <a:pt x="5928" y="7044"/>
                  <a:pt x="6124" y="6298"/>
                </a:cubicBezTo>
                <a:cubicBezTo>
                  <a:pt x="5091" y="6036"/>
                  <a:pt x="4044" y="5762"/>
                  <a:pt x="3010" y="5500"/>
                </a:cubicBezTo>
                <a:cubicBezTo>
                  <a:pt x="3231" y="5318"/>
                  <a:pt x="3509" y="5246"/>
                  <a:pt x="3789" y="5246"/>
                </a:cubicBezTo>
                <a:cubicBezTo>
                  <a:pt x="3974" y="5246"/>
                  <a:pt x="4160" y="5278"/>
                  <a:pt x="4332" y="5330"/>
                </a:cubicBezTo>
                <a:cubicBezTo>
                  <a:pt x="4777" y="5461"/>
                  <a:pt x="5169" y="5722"/>
                  <a:pt x="5614" y="5905"/>
                </a:cubicBezTo>
                <a:cubicBezTo>
                  <a:pt x="5861" y="6007"/>
                  <a:pt x="6120" y="6073"/>
                  <a:pt x="6376" y="6073"/>
                </a:cubicBezTo>
                <a:cubicBezTo>
                  <a:pt x="6580" y="6073"/>
                  <a:pt x="6783" y="6031"/>
                  <a:pt x="6975" y="5932"/>
                </a:cubicBezTo>
                <a:cubicBezTo>
                  <a:pt x="7341" y="5735"/>
                  <a:pt x="7577" y="5330"/>
                  <a:pt x="7642" y="4911"/>
                </a:cubicBezTo>
                <a:cubicBezTo>
                  <a:pt x="7707" y="4479"/>
                  <a:pt x="7642" y="4061"/>
                  <a:pt x="7550" y="3629"/>
                </a:cubicBezTo>
                <a:cubicBezTo>
                  <a:pt x="7322" y="3835"/>
                  <a:pt x="7026" y="3905"/>
                  <a:pt x="6716" y="3905"/>
                </a:cubicBezTo>
                <a:cubicBezTo>
                  <a:pt x="6476" y="3905"/>
                  <a:pt x="6227" y="3863"/>
                  <a:pt x="5993" y="3812"/>
                </a:cubicBezTo>
                <a:cubicBezTo>
                  <a:pt x="5723" y="3760"/>
                  <a:pt x="5440" y="3709"/>
                  <a:pt x="5169" y="3709"/>
                </a:cubicBezTo>
                <a:cubicBezTo>
                  <a:pt x="4889" y="3709"/>
                  <a:pt x="4623" y="3764"/>
                  <a:pt x="4397" y="3930"/>
                </a:cubicBezTo>
                <a:cubicBezTo>
                  <a:pt x="4685" y="3642"/>
                  <a:pt x="5091" y="3550"/>
                  <a:pt x="5483" y="3537"/>
                </a:cubicBezTo>
                <a:cubicBezTo>
                  <a:pt x="5876" y="3511"/>
                  <a:pt x="6268" y="3550"/>
                  <a:pt x="6661" y="3472"/>
                </a:cubicBezTo>
                <a:cubicBezTo>
                  <a:pt x="7027" y="3380"/>
                  <a:pt x="7433" y="3158"/>
                  <a:pt x="7537" y="2778"/>
                </a:cubicBezTo>
                <a:cubicBezTo>
                  <a:pt x="7603" y="2530"/>
                  <a:pt x="7550" y="2268"/>
                  <a:pt x="7498" y="2045"/>
                </a:cubicBezTo>
                <a:cubicBezTo>
                  <a:pt x="7276" y="1273"/>
                  <a:pt x="6844" y="567"/>
                  <a:pt x="6268" y="17"/>
                </a:cubicBezTo>
                <a:cubicBezTo>
                  <a:pt x="6035" y="12"/>
                  <a:pt x="5801" y="0"/>
                  <a:pt x="55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9" name="Google Shape;119;p8"/>
          <p:cNvSpPr/>
          <p:nvPr/>
        </p:nvSpPr>
        <p:spPr>
          <a:xfrm flipH="1">
            <a:off x="7994789" y="2381397"/>
            <a:ext cx="1132364" cy="1190819"/>
          </a:xfrm>
          <a:custGeom>
            <a:avLst/>
            <a:gdLst/>
            <a:ahLst/>
            <a:cxnLst/>
            <a:rect l="l" t="t" r="r" b="b"/>
            <a:pathLst>
              <a:path w="7826" h="8230" extrusionOk="0">
                <a:moveTo>
                  <a:pt x="4986" y="0"/>
                </a:moveTo>
                <a:cubicBezTo>
                  <a:pt x="4489" y="131"/>
                  <a:pt x="3979" y="275"/>
                  <a:pt x="3521" y="537"/>
                </a:cubicBezTo>
                <a:cubicBezTo>
                  <a:pt x="3063" y="798"/>
                  <a:pt x="2670" y="1217"/>
                  <a:pt x="2539" y="1714"/>
                </a:cubicBezTo>
                <a:cubicBezTo>
                  <a:pt x="2330" y="2552"/>
                  <a:pt x="2853" y="3389"/>
                  <a:pt x="3351" y="4096"/>
                </a:cubicBezTo>
                <a:cubicBezTo>
                  <a:pt x="2618" y="3546"/>
                  <a:pt x="2212" y="2604"/>
                  <a:pt x="2330" y="1701"/>
                </a:cubicBezTo>
                <a:lnTo>
                  <a:pt x="2330" y="1701"/>
                </a:lnTo>
                <a:cubicBezTo>
                  <a:pt x="1820" y="1911"/>
                  <a:pt x="1427" y="2369"/>
                  <a:pt x="1296" y="2892"/>
                </a:cubicBezTo>
                <a:cubicBezTo>
                  <a:pt x="1165" y="3415"/>
                  <a:pt x="1296" y="4004"/>
                  <a:pt x="1636" y="4436"/>
                </a:cubicBezTo>
                <a:cubicBezTo>
                  <a:pt x="1846" y="4698"/>
                  <a:pt x="2147" y="4907"/>
                  <a:pt x="2356" y="5182"/>
                </a:cubicBezTo>
                <a:cubicBezTo>
                  <a:pt x="2565" y="5470"/>
                  <a:pt x="2657" y="5875"/>
                  <a:pt x="2435" y="6150"/>
                </a:cubicBezTo>
                <a:cubicBezTo>
                  <a:pt x="2500" y="5770"/>
                  <a:pt x="2265" y="5417"/>
                  <a:pt x="1977" y="5156"/>
                </a:cubicBezTo>
                <a:cubicBezTo>
                  <a:pt x="1702" y="4894"/>
                  <a:pt x="1362" y="4698"/>
                  <a:pt x="1113" y="4423"/>
                </a:cubicBezTo>
                <a:cubicBezTo>
                  <a:pt x="851" y="4135"/>
                  <a:pt x="707" y="3716"/>
                  <a:pt x="864" y="3376"/>
                </a:cubicBezTo>
                <a:lnTo>
                  <a:pt x="864" y="3376"/>
                </a:lnTo>
                <a:cubicBezTo>
                  <a:pt x="446" y="3860"/>
                  <a:pt x="1" y="4436"/>
                  <a:pt x="79" y="5090"/>
                </a:cubicBezTo>
                <a:cubicBezTo>
                  <a:pt x="132" y="5535"/>
                  <a:pt x="433" y="5888"/>
                  <a:pt x="760" y="6202"/>
                </a:cubicBezTo>
                <a:cubicBezTo>
                  <a:pt x="1087" y="6490"/>
                  <a:pt x="1440" y="6752"/>
                  <a:pt x="1715" y="7105"/>
                </a:cubicBezTo>
                <a:cubicBezTo>
                  <a:pt x="2084" y="7566"/>
                  <a:pt x="2381" y="8230"/>
                  <a:pt x="2992" y="8230"/>
                </a:cubicBezTo>
                <a:cubicBezTo>
                  <a:pt x="3075" y="8230"/>
                  <a:pt x="3164" y="8218"/>
                  <a:pt x="3259" y="8191"/>
                </a:cubicBezTo>
                <a:cubicBezTo>
                  <a:pt x="3939" y="8047"/>
                  <a:pt x="4724" y="8100"/>
                  <a:pt x="5431" y="7825"/>
                </a:cubicBezTo>
                <a:cubicBezTo>
                  <a:pt x="6151" y="7524"/>
                  <a:pt x="6792" y="6843"/>
                  <a:pt x="6739" y="6071"/>
                </a:cubicBezTo>
                <a:lnTo>
                  <a:pt x="6739" y="6071"/>
                </a:lnTo>
                <a:cubicBezTo>
                  <a:pt x="5680" y="6111"/>
                  <a:pt x="4594" y="6189"/>
                  <a:pt x="3534" y="6228"/>
                </a:cubicBezTo>
                <a:cubicBezTo>
                  <a:pt x="3782" y="5836"/>
                  <a:pt x="4293" y="5679"/>
                  <a:pt x="4751" y="5679"/>
                </a:cubicBezTo>
                <a:cubicBezTo>
                  <a:pt x="5195" y="5679"/>
                  <a:pt x="5653" y="5810"/>
                  <a:pt x="6138" y="5836"/>
                </a:cubicBezTo>
                <a:cubicBezTo>
                  <a:pt x="6208" y="5842"/>
                  <a:pt x="6279" y="5845"/>
                  <a:pt x="6351" y="5845"/>
                </a:cubicBezTo>
                <a:cubicBezTo>
                  <a:pt x="6748" y="5845"/>
                  <a:pt x="7156" y="5746"/>
                  <a:pt x="7433" y="5470"/>
                </a:cubicBezTo>
                <a:cubicBezTo>
                  <a:pt x="7721" y="5169"/>
                  <a:pt x="7825" y="4698"/>
                  <a:pt x="7760" y="4266"/>
                </a:cubicBezTo>
                <a:cubicBezTo>
                  <a:pt x="7695" y="3847"/>
                  <a:pt x="7498" y="3455"/>
                  <a:pt x="7302" y="3075"/>
                </a:cubicBezTo>
                <a:cubicBezTo>
                  <a:pt x="7001" y="3533"/>
                  <a:pt x="6399" y="3664"/>
                  <a:pt x="5863" y="3729"/>
                </a:cubicBezTo>
                <a:cubicBezTo>
                  <a:pt x="5313" y="3795"/>
                  <a:pt x="4698" y="3873"/>
                  <a:pt x="4371" y="4305"/>
                </a:cubicBezTo>
                <a:cubicBezTo>
                  <a:pt x="4554" y="3965"/>
                  <a:pt x="4908" y="3742"/>
                  <a:pt x="5287" y="3598"/>
                </a:cubicBezTo>
                <a:cubicBezTo>
                  <a:pt x="5640" y="3468"/>
                  <a:pt x="6033" y="3389"/>
                  <a:pt x="6386" y="3193"/>
                </a:cubicBezTo>
                <a:cubicBezTo>
                  <a:pt x="6726" y="2997"/>
                  <a:pt x="7014" y="2656"/>
                  <a:pt x="7014" y="2264"/>
                </a:cubicBezTo>
                <a:cubicBezTo>
                  <a:pt x="7014" y="2015"/>
                  <a:pt x="6883" y="1767"/>
                  <a:pt x="6753" y="1557"/>
                </a:cubicBezTo>
                <a:cubicBezTo>
                  <a:pt x="6321" y="890"/>
                  <a:pt x="5693" y="340"/>
                  <a:pt x="498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0" name="Google Shape;120;p8"/>
          <p:cNvSpPr/>
          <p:nvPr/>
        </p:nvSpPr>
        <p:spPr>
          <a:xfrm flipH="1">
            <a:off x="-1843995" y="2499250"/>
            <a:ext cx="11201380" cy="4502252"/>
          </a:xfrm>
          <a:custGeom>
            <a:avLst/>
            <a:gdLst/>
            <a:ahLst/>
            <a:cxnLst/>
            <a:rect l="l" t="t" r="r" b="b"/>
            <a:pathLst>
              <a:path w="57547" h="31116" extrusionOk="0">
                <a:moveTo>
                  <a:pt x="54164" y="1115"/>
                </a:moveTo>
                <a:cubicBezTo>
                  <a:pt x="54357" y="1207"/>
                  <a:pt x="54485" y="1389"/>
                  <a:pt x="54459" y="1596"/>
                </a:cubicBezTo>
                <a:cubicBezTo>
                  <a:pt x="54332" y="1457"/>
                  <a:pt x="54229" y="1292"/>
                  <a:pt x="54164" y="1115"/>
                </a:cubicBezTo>
                <a:close/>
                <a:moveTo>
                  <a:pt x="2552" y="4396"/>
                </a:moveTo>
                <a:cubicBezTo>
                  <a:pt x="2539" y="4475"/>
                  <a:pt x="2513" y="4580"/>
                  <a:pt x="2422" y="4645"/>
                </a:cubicBezTo>
                <a:cubicBezTo>
                  <a:pt x="2461" y="4553"/>
                  <a:pt x="2513" y="4475"/>
                  <a:pt x="2552" y="4396"/>
                </a:cubicBezTo>
                <a:close/>
                <a:moveTo>
                  <a:pt x="838" y="5299"/>
                </a:moveTo>
                <a:lnTo>
                  <a:pt x="838" y="5299"/>
                </a:lnTo>
                <a:cubicBezTo>
                  <a:pt x="904" y="5430"/>
                  <a:pt x="917" y="5561"/>
                  <a:pt x="904" y="5705"/>
                </a:cubicBezTo>
                <a:cubicBezTo>
                  <a:pt x="878" y="5574"/>
                  <a:pt x="851" y="5430"/>
                  <a:pt x="838" y="5299"/>
                </a:cubicBezTo>
                <a:close/>
                <a:moveTo>
                  <a:pt x="6138" y="6425"/>
                </a:moveTo>
                <a:lnTo>
                  <a:pt x="6138" y="6425"/>
                </a:lnTo>
                <a:cubicBezTo>
                  <a:pt x="6111" y="6477"/>
                  <a:pt x="6072" y="6542"/>
                  <a:pt x="6020" y="6582"/>
                </a:cubicBezTo>
                <a:cubicBezTo>
                  <a:pt x="6059" y="6542"/>
                  <a:pt x="6085" y="6477"/>
                  <a:pt x="6138" y="6425"/>
                </a:cubicBezTo>
                <a:close/>
                <a:moveTo>
                  <a:pt x="11437" y="10245"/>
                </a:moveTo>
                <a:cubicBezTo>
                  <a:pt x="11437" y="10363"/>
                  <a:pt x="11411" y="10468"/>
                  <a:pt x="11371" y="10572"/>
                </a:cubicBezTo>
                <a:cubicBezTo>
                  <a:pt x="11384" y="10468"/>
                  <a:pt x="11411" y="10350"/>
                  <a:pt x="11437" y="10245"/>
                </a:cubicBezTo>
                <a:close/>
                <a:moveTo>
                  <a:pt x="28251" y="14406"/>
                </a:moveTo>
                <a:cubicBezTo>
                  <a:pt x="28264" y="14432"/>
                  <a:pt x="28303" y="14485"/>
                  <a:pt x="28316" y="14524"/>
                </a:cubicBezTo>
                <a:cubicBezTo>
                  <a:pt x="28290" y="14485"/>
                  <a:pt x="28264" y="14432"/>
                  <a:pt x="28251" y="14406"/>
                </a:cubicBezTo>
                <a:close/>
                <a:moveTo>
                  <a:pt x="54132" y="0"/>
                </a:moveTo>
                <a:lnTo>
                  <a:pt x="54132" y="0"/>
                </a:lnTo>
                <a:cubicBezTo>
                  <a:pt x="54003" y="348"/>
                  <a:pt x="54026" y="735"/>
                  <a:pt x="54152" y="1097"/>
                </a:cubicBezTo>
                <a:lnTo>
                  <a:pt x="54152" y="1097"/>
                </a:lnTo>
                <a:cubicBezTo>
                  <a:pt x="54064" y="1056"/>
                  <a:pt x="53966" y="1035"/>
                  <a:pt x="53870" y="1035"/>
                </a:cubicBezTo>
                <a:cubicBezTo>
                  <a:pt x="53751" y="1035"/>
                  <a:pt x="53636" y="1067"/>
                  <a:pt x="53543" y="1138"/>
                </a:cubicBezTo>
                <a:cubicBezTo>
                  <a:pt x="53177" y="1400"/>
                  <a:pt x="53150" y="1937"/>
                  <a:pt x="53347" y="2329"/>
                </a:cubicBezTo>
                <a:cubicBezTo>
                  <a:pt x="53543" y="2722"/>
                  <a:pt x="53896" y="3009"/>
                  <a:pt x="54263" y="3271"/>
                </a:cubicBezTo>
                <a:cubicBezTo>
                  <a:pt x="54195" y="3260"/>
                  <a:pt x="54128" y="3254"/>
                  <a:pt x="54061" y="3254"/>
                </a:cubicBezTo>
                <a:cubicBezTo>
                  <a:pt x="53218" y="3254"/>
                  <a:pt x="52443" y="4137"/>
                  <a:pt x="52601" y="4985"/>
                </a:cubicBezTo>
                <a:cubicBezTo>
                  <a:pt x="52348" y="4825"/>
                  <a:pt x="52052" y="4749"/>
                  <a:pt x="51753" y="4749"/>
                </a:cubicBezTo>
                <a:cubicBezTo>
                  <a:pt x="51248" y="4749"/>
                  <a:pt x="50736" y="4965"/>
                  <a:pt x="50416" y="5352"/>
                </a:cubicBezTo>
                <a:cubicBezTo>
                  <a:pt x="50468" y="4789"/>
                  <a:pt x="50219" y="4200"/>
                  <a:pt x="49788" y="3821"/>
                </a:cubicBezTo>
                <a:cubicBezTo>
                  <a:pt x="49264" y="4593"/>
                  <a:pt x="49225" y="5639"/>
                  <a:pt x="49644" y="6451"/>
                </a:cubicBezTo>
                <a:cubicBezTo>
                  <a:pt x="49353" y="6242"/>
                  <a:pt x="48994" y="6135"/>
                  <a:pt x="48635" y="6135"/>
                </a:cubicBezTo>
                <a:cubicBezTo>
                  <a:pt x="48364" y="6135"/>
                  <a:pt x="48093" y="6196"/>
                  <a:pt x="47851" y="6320"/>
                </a:cubicBezTo>
                <a:cubicBezTo>
                  <a:pt x="47720" y="6752"/>
                  <a:pt x="47956" y="7236"/>
                  <a:pt x="48388" y="7393"/>
                </a:cubicBezTo>
                <a:cubicBezTo>
                  <a:pt x="47995" y="7432"/>
                  <a:pt x="47459" y="7406"/>
                  <a:pt x="47223" y="7798"/>
                </a:cubicBezTo>
                <a:cubicBezTo>
                  <a:pt x="47105" y="7982"/>
                  <a:pt x="47105" y="8152"/>
                  <a:pt x="47197" y="8348"/>
                </a:cubicBezTo>
                <a:cubicBezTo>
                  <a:pt x="47275" y="8570"/>
                  <a:pt x="47302" y="8806"/>
                  <a:pt x="47354" y="9028"/>
                </a:cubicBezTo>
                <a:cubicBezTo>
                  <a:pt x="47226" y="8905"/>
                  <a:pt x="47056" y="8849"/>
                  <a:pt x="46884" y="8849"/>
                </a:cubicBezTo>
                <a:cubicBezTo>
                  <a:pt x="46618" y="8849"/>
                  <a:pt x="46348" y="8986"/>
                  <a:pt x="46229" y="9225"/>
                </a:cubicBezTo>
                <a:cubicBezTo>
                  <a:pt x="46035" y="9612"/>
                  <a:pt x="46300" y="10153"/>
                  <a:pt x="46735" y="10229"/>
                </a:cubicBezTo>
                <a:lnTo>
                  <a:pt x="46735" y="10229"/>
                </a:lnTo>
                <a:cubicBezTo>
                  <a:pt x="46690" y="10223"/>
                  <a:pt x="46644" y="10219"/>
                  <a:pt x="46598" y="10219"/>
                </a:cubicBezTo>
                <a:cubicBezTo>
                  <a:pt x="46185" y="10219"/>
                  <a:pt x="45766" y="10489"/>
                  <a:pt x="45627" y="10873"/>
                </a:cubicBezTo>
                <a:cubicBezTo>
                  <a:pt x="45457" y="11318"/>
                  <a:pt x="45640" y="11855"/>
                  <a:pt x="46046" y="12103"/>
                </a:cubicBezTo>
                <a:cubicBezTo>
                  <a:pt x="45905" y="12044"/>
                  <a:pt x="45755" y="12017"/>
                  <a:pt x="45606" y="12017"/>
                </a:cubicBezTo>
                <a:cubicBezTo>
                  <a:pt x="44992" y="12017"/>
                  <a:pt x="44371" y="12477"/>
                  <a:pt x="44266" y="13098"/>
                </a:cubicBezTo>
                <a:cubicBezTo>
                  <a:pt x="44244" y="12746"/>
                  <a:pt x="43892" y="12552"/>
                  <a:pt x="43550" y="12552"/>
                </a:cubicBezTo>
                <a:cubicBezTo>
                  <a:pt x="43269" y="12552"/>
                  <a:pt x="42995" y="12683"/>
                  <a:pt x="42918" y="12967"/>
                </a:cubicBezTo>
                <a:cubicBezTo>
                  <a:pt x="42597" y="12012"/>
                  <a:pt x="41583" y="11444"/>
                  <a:pt x="40591" y="11444"/>
                </a:cubicBezTo>
                <a:cubicBezTo>
                  <a:pt x="40047" y="11444"/>
                  <a:pt x="39510" y="11615"/>
                  <a:pt x="39098" y="11986"/>
                </a:cubicBezTo>
                <a:cubicBezTo>
                  <a:pt x="39359" y="11449"/>
                  <a:pt x="39189" y="10742"/>
                  <a:pt x="38718" y="10363"/>
                </a:cubicBezTo>
                <a:cubicBezTo>
                  <a:pt x="38489" y="10191"/>
                  <a:pt x="38201" y="10103"/>
                  <a:pt x="37912" y="10103"/>
                </a:cubicBezTo>
                <a:cubicBezTo>
                  <a:pt x="37608" y="10103"/>
                  <a:pt x="37305" y="10201"/>
                  <a:pt x="37070" y="10402"/>
                </a:cubicBezTo>
                <a:cubicBezTo>
                  <a:pt x="37030" y="10010"/>
                  <a:pt x="37096" y="9434"/>
                  <a:pt x="36873" y="9068"/>
                </a:cubicBezTo>
                <a:cubicBezTo>
                  <a:pt x="36736" y="8852"/>
                  <a:pt x="36530" y="8796"/>
                  <a:pt x="36304" y="8796"/>
                </a:cubicBezTo>
                <a:cubicBezTo>
                  <a:pt x="36078" y="8796"/>
                  <a:pt x="35833" y="8852"/>
                  <a:pt x="35617" y="8858"/>
                </a:cubicBezTo>
                <a:cubicBezTo>
                  <a:pt x="36402" y="8518"/>
                  <a:pt x="36808" y="7406"/>
                  <a:pt x="36245" y="6752"/>
                </a:cubicBezTo>
                <a:cubicBezTo>
                  <a:pt x="36073" y="6545"/>
                  <a:pt x="35821" y="6457"/>
                  <a:pt x="35561" y="6457"/>
                </a:cubicBezTo>
                <a:cubicBezTo>
                  <a:pt x="35227" y="6457"/>
                  <a:pt x="34881" y="6602"/>
                  <a:pt x="34675" y="6830"/>
                </a:cubicBezTo>
                <a:cubicBezTo>
                  <a:pt x="34610" y="6582"/>
                  <a:pt x="34413" y="6359"/>
                  <a:pt x="34178" y="6307"/>
                </a:cubicBezTo>
                <a:cubicBezTo>
                  <a:pt x="34130" y="6298"/>
                  <a:pt x="34082" y="6294"/>
                  <a:pt x="34035" y="6294"/>
                </a:cubicBezTo>
                <a:cubicBezTo>
                  <a:pt x="33593" y="6294"/>
                  <a:pt x="33197" y="6666"/>
                  <a:pt x="33079" y="7092"/>
                </a:cubicBezTo>
                <a:cubicBezTo>
                  <a:pt x="33013" y="7327"/>
                  <a:pt x="33013" y="7550"/>
                  <a:pt x="33039" y="7798"/>
                </a:cubicBezTo>
                <a:cubicBezTo>
                  <a:pt x="32930" y="7709"/>
                  <a:pt x="32790" y="7649"/>
                  <a:pt x="32648" y="7649"/>
                </a:cubicBezTo>
                <a:cubicBezTo>
                  <a:pt x="32604" y="7649"/>
                  <a:pt x="32560" y="7655"/>
                  <a:pt x="32516" y="7668"/>
                </a:cubicBezTo>
                <a:cubicBezTo>
                  <a:pt x="32045" y="7785"/>
                  <a:pt x="31770" y="8322"/>
                  <a:pt x="31823" y="8806"/>
                </a:cubicBezTo>
                <a:cubicBezTo>
                  <a:pt x="31849" y="9303"/>
                  <a:pt x="32110" y="9748"/>
                  <a:pt x="32372" y="10154"/>
                </a:cubicBezTo>
                <a:cubicBezTo>
                  <a:pt x="32287" y="10135"/>
                  <a:pt x="32202" y="10126"/>
                  <a:pt x="32118" y="10126"/>
                </a:cubicBezTo>
                <a:cubicBezTo>
                  <a:pt x="31109" y="10126"/>
                  <a:pt x="30259" y="11432"/>
                  <a:pt x="30815" y="12326"/>
                </a:cubicBezTo>
                <a:cubicBezTo>
                  <a:pt x="30695" y="12189"/>
                  <a:pt x="30535" y="12131"/>
                  <a:pt x="30367" y="12131"/>
                </a:cubicBezTo>
                <a:cubicBezTo>
                  <a:pt x="29859" y="12131"/>
                  <a:pt x="29277" y="12665"/>
                  <a:pt x="29494" y="13176"/>
                </a:cubicBezTo>
                <a:cubicBezTo>
                  <a:pt x="29391" y="13125"/>
                  <a:pt x="29285" y="13102"/>
                  <a:pt x="29180" y="13102"/>
                </a:cubicBezTo>
                <a:cubicBezTo>
                  <a:pt x="28583" y="13102"/>
                  <a:pt x="28006" y="13839"/>
                  <a:pt x="28250" y="14406"/>
                </a:cubicBezTo>
                <a:cubicBezTo>
                  <a:pt x="28040" y="14063"/>
                  <a:pt x="27634" y="13862"/>
                  <a:pt x="27232" y="13862"/>
                </a:cubicBezTo>
                <a:cubicBezTo>
                  <a:pt x="27035" y="13862"/>
                  <a:pt x="26839" y="13910"/>
                  <a:pt x="26667" y="14014"/>
                </a:cubicBezTo>
                <a:cubicBezTo>
                  <a:pt x="26105" y="14354"/>
                  <a:pt x="25961" y="15191"/>
                  <a:pt x="26353" y="15702"/>
                </a:cubicBezTo>
                <a:cubicBezTo>
                  <a:pt x="26027" y="15476"/>
                  <a:pt x="25634" y="15367"/>
                  <a:pt x="25239" y="15367"/>
                </a:cubicBezTo>
                <a:cubicBezTo>
                  <a:pt x="24603" y="15367"/>
                  <a:pt x="23964" y="15648"/>
                  <a:pt x="23592" y="16173"/>
                </a:cubicBezTo>
                <a:cubicBezTo>
                  <a:pt x="23540" y="15832"/>
                  <a:pt x="23514" y="15479"/>
                  <a:pt x="23148" y="15335"/>
                </a:cubicBezTo>
                <a:cubicBezTo>
                  <a:pt x="23017" y="15283"/>
                  <a:pt x="22886" y="15270"/>
                  <a:pt x="22742" y="15270"/>
                </a:cubicBezTo>
                <a:cubicBezTo>
                  <a:pt x="22678" y="15270"/>
                  <a:pt x="22393" y="15270"/>
                  <a:pt x="22352" y="15318"/>
                </a:cubicBezTo>
                <a:lnTo>
                  <a:pt x="22352" y="15318"/>
                </a:lnTo>
                <a:cubicBezTo>
                  <a:pt x="22965" y="14402"/>
                  <a:pt x="22135" y="12965"/>
                  <a:pt x="21060" y="12965"/>
                </a:cubicBezTo>
                <a:cubicBezTo>
                  <a:pt x="20997" y="12965"/>
                  <a:pt x="20934" y="12970"/>
                  <a:pt x="20871" y="12980"/>
                </a:cubicBezTo>
                <a:cubicBezTo>
                  <a:pt x="21290" y="12430"/>
                  <a:pt x="21303" y="11593"/>
                  <a:pt x="20897" y="11017"/>
                </a:cubicBezTo>
                <a:cubicBezTo>
                  <a:pt x="20569" y="10566"/>
                  <a:pt x="20032" y="10300"/>
                  <a:pt x="19488" y="10300"/>
                </a:cubicBezTo>
                <a:cubicBezTo>
                  <a:pt x="19338" y="10300"/>
                  <a:pt x="19186" y="10320"/>
                  <a:pt x="19039" y="10363"/>
                </a:cubicBezTo>
                <a:cubicBezTo>
                  <a:pt x="19621" y="9636"/>
                  <a:pt x="18901" y="8415"/>
                  <a:pt x="18032" y="8415"/>
                </a:cubicBezTo>
                <a:cubicBezTo>
                  <a:pt x="17963" y="8415"/>
                  <a:pt x="17893" y="8423"/>
                  <a:pt x="17822" y="8440"/>
                </a:cubicBezTo>
                <a:cubicBezTo>
                  <a:pt x="17757" y="8243"/>
                  <a:pt x="17704" y="7955"/>
                  <a:pt x="17587" y="7798"/>
                </a:cubicBezTo>
                <a:cubicBezTo>
                  <a:pt x="17495" y="7668"/>
                  <a:pt x="17259" y="7602"/>
                  <a:pt x="17116" y="7602"/>
                </a:cubicBezTo>
                <a:cubicBezTo>
                  <a:pt x="16932" y="7602"/>
                  <a:pt x="16775" y="7668"/>
                  <a:pt x="16644" y="7785"/>
                </a:cubicBezTo>
                <a:cubicBezTo>
                  <a:pt x="16579" y="7825"/>
                  <a:pt x="16317" y="8086"/>
                  <a:pt x="16344" y="8191"/>
                </a:cubicBezTo>
                <a:cubicBezTo>
                  <a:pt x="16164" y="7778"/>
                  <a:pt x="15702" y="7526"/>
                  <a:pt x="15247" y="7526"/>
                </a:cubicBezTo>
                <a:cubicBezTo>
                  <a:pt x="15039" y="7526"/>
                  <a:pt x="14832" y="7579"/>
                  <a:pt x="14656" y="7694"/>
                </a:cubicBezTo>
                <a:cubicBezTo>
                  <a:pt x="14106" y="8073"/>
                  <a:pt x="14001" y="8963"/>
                  <a:pt x="14459" y="9434"/>
                </a:cubicBezTo>
                <a:cubicBezTo>
                  <a:pt x="14155" y="9139"/>
                  <a:pt x="13752" y="9007"/>
                  <a:pt x="13337" y="9007"/>
                </a:cubicBezTo>
                <a:cubicBezTo>
                  <a:pt x="12538" y="9007"/>
                  <a:pt x="11695" y="9496"/>
                  <a:pt x="11437" y="10245"/>
                </a:cubicBezTo>
                <a:cubicBezTo>
                  <a:pt x="11489" y="9451"/>
                  <a:pt x="10672" y="8673"/>
                  <a:pt x="9875" y="8673"/>
                </a:cubicBezTo>
                <a:cubicBezTo>
                  <a:pt x="9674" y="8673"/>
                  <a:pt x="9475" y="8722"/>
                  <a:pt x="9291" y="8832"/>
                </a:cubicBezTo>
                <a:cubicBezTo>
                  <a:pt x="9747" y="8206"/>
                  <a:pt x="9082" y="7232"/>
                  <a:pt x="8367" y="7232"/>
                </a:cubicBezTo>
                <a:cubicBezTo>
                  <a:pt x="8260" y="7232"/>
                  <a:pt x="8153" y="7254"/>
                  <a:pt x="8048" y="7301"/>
                </a:cubicBezTo>
                <a:cubicBezTo>
                  <a:pt x="8153" y="6804"/>
                  <a:pt x="7825" y="6254"/>
                  <a:pt x="7354" y="6084"/>
                </a:cubicBezTo>
                <a:cubicBezTo>
                  <a:pt x="7240" y="6043"/>
                  <a:pt x="7120" y="6023"/>
                  <a:pt x="7001" y="6023"/>
                </a:cubicBezTo>
                <a:cubicBezTo>
                  <a:pt x="6669" y="6023"/>
                  <a:pt x="6340" y="6174"/>
                  <a:pt x="6138" y="6425"/>
                </a:cubicBezTo>
                <a:cubicBezTo>
                  <a:pt x="6635" y="5666"/>
                  <a:pt x="6792" y="4710"/>
                  <a:pt x="6543" y="3834"/>
                </a:cubicBezTo>
                <a:cubicBezTo>
                  <a:pt x="6521" y="3833"/>
                  <a:pt x="6499" y="3833"/>
                  <a:pt x="6477" y="3833"/>
                </a:cubicBezTo>
                <a:cubicBezTo>
                  <a:pt x="5649" y="3833"/>
                  <a:pt x="4832" y="4312"/>
                  <a:pt x="4450" y="5064"/>
                </a:cubicBezTo>
                <a:lnTo>
                  <a:pt x="4450" y="2748"/>
                </a:lnTo>
                <a:cubicBezTo>
                  <a:pt x="3651" y="3049"/>
                  <a:pt x="2984" y="3664"/>
                  <a:pt x="2552" y="4396"/>
                </a:cubicBezTo>
                <a:cubicBezTo>
                  <a:pt x="2618" y="4056"/>
                  <a:pt x="2356" y="3638"/>
                  <a:pt x="1990" y="3572"/>
                </a:cubicBezTo>
                <a:cubicBezTo>
                  <a:pt x="1954" y="3567"/>
                  <a:pt x="1918" y="3565"/>
                  <a:pt x="1883" y="3565"/>
                </a:cubicBezTo>
                <a:cubicBezTo>
                  <a:pt x="1464" y="3565"/>
                  <a:pt x="1074" y="3908"/>
                  <a:pt x="917" y="4318"/>
                </a:cubicBezTo>
                <a:cubicBezTo>
                  <a:pt x="812" y="4619"/>
                  <a:pt x="812" y="4972"/>
                  <a:pt x="838" y="5299"/>
                </a:cubicBezTo>
                <a:cubicBezTo>
                  <a:pt x="694" y="4985"/>
                  <a:pt x="354" y="4750"/>
                  <a:pt x="1" y="4724"/>
                </a:cubicBezTo>
                <a:lnTo>
                  <a:pt x="1" y="31115"/>
                </a:lnTo>
                <a:lnTo>
                  <a:pt x="57547" y="31115"/>
                </a:lnTo>
                <a:lnTo>
                  <a:pt x="57547" y="667"/>
                </a:lnTo>
                <a:cubicBezTo>
                  <a:pt x="57272" y="759"/>
                  <a:pt x="57076" y="890"/>
                  <a:pt x="56893" y="1047"/>
                </a:cubicBezTo>
                <a:cubicBezTo>
                  <a:pt x="56685" y="828"/>
                  <a:pt x="56390" y="726"/>
                  <a:pt x="56094" y="726"/>
                </a:cubicBezTo>
                <a:cubicBezTo>
                  <a:pt x="55681" y="726"/>
                  <a:pt x="55264" y="924"/>
                  <a:pt x="55074" y="1282"/>
                </a:cubicBezTo>
                <a:cubicBezTo>
                  <a:pt x="55139" y="694"/>
                  <a:pt x="54694" y="105"/>
                  <a:pt x="5413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1" name="Google Shape;121;p8"/>
          <p:cNvSpPr/>
          <p:nvPr/>
        </p:nvSpPr>
        <p:spPr>
          <a:xfrm flipH="1">
            <a:off x="7716290" y="3813737"/>
            <a:ext cx="583255" cy="539703"/>
          </a:xfrm>
          <a:custGeom>
            <a:avLst/>
            <a:gdLst/>
            <a:ahLst/>
            <a:cxnLst/>
            <a:rect l="l" t="t" r="r" b="b"/>
            <a:pathLst>
              <a:path w="4031" h="3730" extrusionOk="0">
                <a:moveTo>
                  <a:pt x="2656" y="1"/>
                </a:moveTo>
                <a:cubicBezTo>
                  <a:pt x="2656" y="1"/>
                  <a:pt x="2434" y="132"/>
                  <a:pt x="2408" y="145"/>
                </a:cubicBezTo>
                <a:cubicBezTo>
                  <a:pt x="2316" y="210"/>
                  <a:pt x="2225" y="262"/>
                  <a:pt x="2159" y="380"/>
                </a:cubicBezTo>
                <a:cubicBezTo>
                  <a:pt x="2004" y="651"/>
                  <a:pt x="1951" y="985"/>
                  <a:pt x="1900" y="1308"/>
                </a:cubicBezTo>
                <a:lnTo>
                  <a:pt x="1900" y="1308"/>
                </a:lnTo>
                <a:cubicBezTo>
                  <a:pt x="1905" y="1209"/>
                  <a:pt x="1725" y="1005"/>
                  <a:pt x="1675" y="943"/>
                </a:cubicBezTo>
                <a:cubicBezTo>
                  <a:pt x="1570" y="838"/>
                  <a:pt x="1479" y="720"/>
                  <a:pt x="1361" y="616"/>
                </a:cubicBezTo>
                <a:cubicBezTo>
                  <a:pt x="1165" y="446"/>
                  <a:pt x="798" y="380"/>
                  <a:pt x="550" y="275"/>
                </a:cubicBezTo>
                <a:lnTo>
                  <a:pt x="550" y="275"/>
                </a:lnTo>
                <a:cubicBezTo>
                  <a:pt x="353" y="537"/>
                  <a:pt x="380" y="930"/>
                  <a:pt x="576" y="1191"/>
                </a:cubicBezTo>
                <a:cubicBezTo>
                  <a:pt x="772" y="1453"/>
                  <a:pt x="1099" y="1597"/>
                  <a:pt x="1413" y="1689"/>
                </a:cubicBezTo>
                <a:cubicBezTo>
                  <a:pt x="1370" y="1684"/>
                  <a:pt x="1327" y="1682"/>
                  <a:pt x="1284" y="1682"/>
                </a:cubicBezTo>
                <a:cubicBezTo>
                  <a:pt x="702" y="1682"/>
                  <a:pt x="159" y="2083"/>
                  <a:pt x="0" y="2644"/>
                </a:cubicBezTo>
                <a:cubicBezTo>
                  <a:pt x="290" y="2696"/>
                  <a:pt x="563" y="2747"/>
                  <a:pt x="846" y="2747"/>
                </a:cubicBezTo>
                <a:cubicBezTo>
                  <a:pt x="921" y="2747"/>
                  <a:pt x="996" y="2744"/>
                  <a:pt x="1073" y="2735"/>
                </a:cubicBezTo>
                <a:cubicBezTo>
                  <a:pt x="1426" y="2683"/>
                  <a:pt x="1780" y="2500"/>
                  <a:pt x="1937" y="2173"/>
                </a:cubicBezTo>
                <a:lnTo>
                  <a:pt x="1937" y="2173"/>
                </a:lnTo>
                <a:cubicBezTo>
                  <a:pt x="1819" y="2801"/>
                  <a:pt x="2185" y="3468"/>
                  <a:pt x="2748" y="3730"/>
                </a:cubicBezTo>
                <a:cubicBezTo>
                  <a:pt x="3062" y="3206"/>
                  <a:pt x="2970" y="2474"/>
                  <a:pt x="2539" y="2042"/>
                </a:cubicBezTo>
                <a:lnTo>
                  <a:pt x="2539" y="2042"/>
                </a:lnTo>
                <a:cubicBezTo>
                  <a:pt x="2730" y="2137"/>
                  <a:pt x="2940" y="2183"/>
                  <a:pt x="3152" y="2183"/>
                </a:cubicBezTo>
                <a:cubicBezTo>
                  <a:pt x="3461" y="2183"/>
                  <a:pt x="3774" y="2085"/>
                  <a:pt x="4030" y="1898"/>
                </a:cubicBezTo>
                <a:cubicBezTo>
                  <a:pt x="3786" y="1604"/>
                  <a:pt x="3409" y="1448"/>
                  <a:pt x="3033" y="1448"/>
                </a:cubicBezTo>
                <a:cubicBezTo>
                  <a:pt x="2805" y="1448"/>
                  <a:pt x="2579" y="1505"/>
                  <a:pt x="2382" y="1623"/>
                </a:cubicBezTo>
                <a:cubicBezTo>
                  <a:pt x="2709" y="1165"/>
                  <a:pt x="2683" y="550"/>
                  <a:pt x="265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2" name="Google Shape;122;p8"/>
          <p:cNvSpPr/>
          <p:nvPr/>
        </p:nvSpPr>
        <p:spPr>
          <a:xfrm flipH="1">
            <a:off x="7936241" y="4045314"/>
            <a:ext cx="121397" cy="76542"/>
          </a:xfrm>
          <a:custGeom>
            <a:avLst/>
            <a:gdLst/>
            <a:ahLst/>
            <a:cxnLst/>
            <a:rect l="l" t="t" r="r" b="b"/>
            <a:pathLst>
              <a:path w="839" h="529" extrusionOk="0">
                <a:moveTo>
                  <a:pt x="188" y="0"/>
                </a:moveTo>
                <a:cubicBezTo>
                  <a:pt x="124" y="0"/>
                  <a:pt x="75" y="17"/>
                  <a:pt x="53" y="50"/>
                </a:cubicBezTo>
                <a:cubicBezTo>
                  <a:pt x="1" y="128"/>
                  <a:pt x="132" y="312"/>
                  <a:pt x="328" y="429"/>
                </a:cubicBezTo>
                <a:cubicBezTo>
                  <a:pt x="453" y="496"/>
                  <a:pt x="570" y="529"/>
                  <a:pt x="655" y="529"/>
                </a:cubicBezTo>
                <a:cubicBezTo>
                  <a:pt x="721" y="529"/>
                  <a:pt x="769" y="509"/>
                  <a:pt x="786" y="469"/>
                </a:cubicBezTo>
                <a:cubicBezTo>
                  <a:pt x="838" y="390"/>
                  <a:pt x="707" y="207"/>
                  <a:pt x="511" y="102"/>
                </a:cubicBezTo>
                <a:cubicBezTo>
                  <a:pt x="396" y="33"/>
                  <a:pt x="277" y="0"/>
                  <a:pt x="18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3" name="Google Shape;123;p8"/>
          <p:cNvSpPr/>
          <p:nvPr/>
        </p:nvSpPr>
        <p:spPr>
          <a:xfrm flipH="1">
            <a:off x="2412932" y="3938622"/>
            <a:ext cx="433643" cy="414833"/>
          </a:xfrm>
          <a:custGeom>
            <a:avLst/>
            <a:gdLst/>
            <a:ahLst/>
            <a:cxnLst/>
            <a:rect l="l" t="t" r="r" b="b"/>
            <a:pathLst>
              <a:path w="2997" h="2867" extrusionOk="0">
                <a:moveTo>
                  <a:pt x="1244" y="0"/>
                </a:moveTo>
                <a:cubicBezTo>
                  <a:pt x="1244" y="0"/>
                  <a:pt x="1243" y="0"/>
                  <a:pt x="1243" y="1"/>
                </a:cubicBezTo>
                <a:cubicBezTo>
                  <a:pt x="1165" y="433"/>
                  <a:pt x="1099" y="891"/>
                  <a:pt x="1296" y="1283"/>
                </a:cubicBezTo>
                <a:cubicBezTo>
                  <a:pt x="1120" y="1139"/>
                  <a:pt x="893" y="1067"/>
                  <a:pt x="667" y="1067"/>
                </a:cubicBezTo>
                <a:cubicBezTo>
                  <a:pt x="422" y="1067"/>
                  <a:pt x="177" y="1152"/>
                  <a:pt x="0" y="1323"/>
                </a:cubicBezTo>
                <a:cubicBezTo>
                  <a:pt x="215" y="1528"/>
                  <a:pt x="509" y="1640"/>
                  <a:pt x="793" y="1640"/>
                </a:cubicBezTo>
                <a:cubicBezTo>
                  <a:pt x="908" y="1640"/>
                  <a:pt x="1020" y="1622"/>
                  <a:pt x="1125" y="1584"/>
                </a:cubicBezTo>
                <a:lnTo>
                  <a:pt x="1125" y="1584"/>
                </a:lnTo>
                <a:cubicBezTo>
                  <a:pt x="759" y="1885"/>
                  <a:pt x="628" y="2422"/>
                  <a:pt x="798" y="2867"/>
                </a:cubicBezTo>
                <a:cubicBezTo>
                  <a:pt x="1282" y="2710"/>
                  <a:pt x="1610" y="2225"/>
                  <a:pt x="1570" y="1754"/>
                </a:cubicBezTo>
                <a:lnTo>
                  <a:pt x="1570" y="1754"/>
                </a:lnTo>
                <a:cubicBezTo>
                  <a:pt x="1649" y="2016"/>
                  <a:pt x="1910" y="2199"/>
                  <a:pt x="2172" y="2265"/>
                </a:cubicBezTo>
                <a:cubicBezTo>
                  <a:pt x="2317" y="2294"/>
                  <a:pt x="2470" y="2302"/>
                  <a:pt x="2624" y="2302"/>
                </a:cubicBezTo>
                <a:cubicBezTo>
                  <a:pt x="2748" y="2302"/>
                  <a:pt x="2874" y="2297"/>
                  <a:pt x="2997" y="2291"/>
                </a:cubicBezTo>
                <a:cubicBezTo>
                  <a:pt x="2931" y="1820"/>
                  <a:pt x="2486" y="1427"/>
                  <a:pt x="2015" y="1427"/>
                </a:cubicBezTo>
                <a:cubicBezTo>
                  <a:pt x="2264" y="1388"/>
                  <a:pt x="2525" y="1309"/>
                  <a:pt x="2696" y="1126"/>
                </a:cubicBezTo>
                <a:cubicBezTo>
                  <a:pt x="2879" y="956"/>
                  <a:pt x="2944" y="655"/>
                  <a:pt x="2813" y="433"/>
                </a:cubicBezTo>
                <a:lnTo>
                  <a:pt x="2813" y="433"/>
                </a:lnTo>
                <a:cubicBezTo>
                  <a:pt x="2604" y="472"/>
                  <a:pt x="2316" y="498"/>
                  <a:pt x="2146" y="629"/>
                </a:cubicBezTo>
                <a:cubicBezTo>
                  <a:pt x="2041" y="694"/>
                  <a:pt x="1963" y="773"/>
                  <a:pt x="1884" y="851"/>
                </a:cubicBezTo>
                <a:cubicBezTo>
                  <a:pt x="1832" y="904"/>
                  <a:pt x="1662" y="1048"/>
                  <a:pt x="1662" y="1113"/>
                </a:cubicBezTo>
                <a:cubicBezTo>
                  <a:pt x="1662" y="851"/>
                  <a:pt x="1649" y="590"/>
                  <a:pt x="1557" y="367"/>
                </a:cubicBezTo>
                <a:cubicBezTo>
                  <a:pt x="1518" y="263"/>
                  <a:pt x="1453" y="210"/>
                  <a:pt x="1387" y="171"/>
                </a:cubicBezTo>
                <a:cubicBezTo>
                  <a:pt x="1387" y="121"/>
                  <a:pt x="1256" y="0"/>
                  <a:pt x="124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4" name="Google Shape;124;p8"/>
          <p:cNvSpPr/>
          <p:nvPr/>
        </p:nvSpPr>
        <p:spPr>
          <a:xfrm flipH="1">
            <a:off x="2581350" y="4126138"/>
            <a:ext cx="96799" cy="52234"/>
          </a:xfrm>
          <a:custGeom>
            <a:avLst/>
            <a:gdLst/>
            <a:ahLst/>
            <a:cxnLst/>
            <a:rect l="l" t="t" r="r" b="b"/>
            <a:pathLst>
              <a:path w="669" h="361" extrusionOk="0">
                <a:moveTo>
                  <a:pt x="506" y="1"/>
                </a:moveTo>
                <a:cubicBezTo>
                  <a:pt x="443" y="1"/>
                  <a:pt x="362" y="14"/>
                  <a:pt x="276" y="38"/>
                </a:cubicBezTo>
                <a:cubicBezTo>
                  <a:pt x="119" y="91"/>
                  <a:pt x="1" y="208"/>
                  <a:pt x="40" y="300"/>
                </a:cubicBezTo>
                <a:cubicBezTo>
                  <a:pt x="54" y="341"/>
                  <a:pt x="107" y="361"/>
                  <a:pt x="177" y="361"/>
                </a:cubicBezTo>
                <a:cubicBezTo>
                  <a:pt x="240" y="361"/>
                  <a:pt x="318" y="344"/>
                  <a:pt x="393" y="313"/>
                </a:cubicBezTo>
                <a:cubicBezTo>
                  <a:pt x="563" y="248"/>
                  <a:pt x="668" y="130"/>
                  <a:pt x="642" y="51"/>
                </a:cubicBezTo>
                <a:cubicBezTo>
                  <a:pt x="628" y="17"/>
                  <a:pt x="578" y="1"/>
                  <a:pt x="50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25" name="Google Shape;125;p8"/>
          <p:cNvGrpSpPr/>
          <p:nvPr/>
        </p:nvGrpSpPr>
        <p:grpSpPr>
          <a:xfrm flipH="1">
            <a:off x="1224680" y="4307406"/>
            <a:ext cx="187666" cy="168567"/>
            <a:chOff x="7889050" y="3424681"/>
            <a:chExt cx="187666" cy="168567"/>
          </a:xfrm>
        </p:grpSpPr>
        <p:sp>
          <p:nvSpPr>
            <p:cNvPr id="126" name="Google Shape;126;p8"/>
            <p:cNvSpPr/>
            <p:nvPr/>
          </p:nvSpPr>
          <p:spPr>
            <a:xfrm>
              <a:off x="7889050" y="3424681"/>
              <a:ext cx="187666" cy="168567"/>
            </a:xfrm>
            <a:custGeom>
              <a:avLst/>
              <a:gdLst/>
              <a:ahLst/>
              <a:cxnLst/>
              <a:rect l="l" t="t" r="r" b="b"/>
              <a:pathLst>
                <a:path w="1297" h="1165" extrusionOk="0">
                  <a:moveTo>
                    <a:pt x="603" y="0"/>
                  </a:moveTo>
                  <a:cubicBezTo>
                    <a:pt x="603" y="0"/>
                    <a:pt x="581" y="54"/>
                    <a:pt x="548" y="54"/>
                  </a:cubicBezTo>
                  <a:cubicBezTo>
                    <a:pt x="544" y="54"/>
                    <a:pt x="541" y="54"/>
                    <a:pt x="537" y="52"/>
                  </a:cubicBezTo>
                  <a:cubicBezTo>
                    <a:pt x="524" y="79"/>
                    <a:pt x="511" y="92"/>
                    <a:pt x="511" y="144"/>
                  </a:cubicBezTo>
                  <a:cubicBezTo>
                    <a:pt x="511" y="249"/>
                    <a:pt x="563" y="353"/>
                    <a:pt x="590" y="458"/>
                  </a:cubicBezTo>
                  <a:cubicBezTo>
                    <a:pt x="576" y="445"/>
                    <a:pt x="498" y="406"/>
                    <a:pt x="459" y="393"/>
                  </a:cubicBezTo>
                  <a:lnTo>
                    <a:pt x="315" y="340"/>
                  </a:lnTo>
                  <a:cubicBezTo>
                    <a:pt x="296" y="338"/>
                    <a:pt x="276" y="337"/>
                    <a:pt x="257" y="337"/>
                  </a:cubicBezTo>
                  <a:cubicBezTo>
                    <a:pt x="172" y="337"/>
                    <a:pt x="89" y="358"/>
                    <a:pt x="14" y="380"/>
                  </a:cubicBezTo>
                  <a:cubicBezTo>
                    <a:pt x="1" y="497"/>
                    <a:pt x="79" y="589"/>
                    <a:pt x="184" y="641"/>
                  </a:cubicBezTo>
                  <a:cubicBezTo>
                    <a:pt x="233" y="669"/>
                    <a:pt x="290" y="682"/>
                    <a:pt x="348" y="682"/>
                  </a:cubicBezTo>
                  <a:cubicBezTo>
                    <a:pt x="398" y="682"/>
                    <a:pt x="449" y="673"/>
                    <a:pt x="498" y="654"/>
                  </a:cubicBezTo>
                  <a:lnTo>
                    <a:pt x="498" y="654"/>
                  </a:lnTo>
                  <a:cubicBezTo>
                    <a:pt x="315" y="733"/>
                    <a:pt x="197" y="968"/>
                    <a:pt x="249" y="1165"/>
                  </a:cubicBezTo>
                  <a:cubicBezTo>
                    <a:pt x="341" y="1125"/>
                    <a:pt x="459" y="1086"/>
                    <a:pt x="563" y="1021"/>
                  </a:cubicBezTo>
                  <a:cubicBezTo>
                    <a:pt x="655" y="955"/>
                    <a:pt x="720" y="838"/>
                    <a:pt x="720" y="720"/>
                  </a:cubicBezTo>
                  <a:cubicBezTo>
                    <a:pt x="783" y="907"/>
                    <a:pt x="976" y="1035"/>
                    <a:pt x="1187" y="1035"/>
                  </a:cubicBezTo>
                  <a:cubicBezTo>
                    <a:pt x="1197" y="1035"/>
                    <a:pt x="1207" y="1034"/>
                    <a:pt x="1218" y="1034"/>
                  </a:cubicBezTo>
                  <a:cubicBezTo>
                    <a:pt x="1231" y="838"/>
                    <a:pt x="1087" y="641"/>
                    <a:pt x="891" y="589"/>
                  </a:cubicBezTo>
                  <a:cubicBezTo>
                    <a:pt x="1061" y="589"/>
                    <a:pt x="1231" y="471"/>
                    <a:pt x="1296" y="314"/>
                  </a:cubicBezTo>
                  <a:cubicBezTo>
                    <a:pt x="1253" y="299"/>
                    <a:pt x="1208" y="291"/>
                    <a:pt x="1163" y="291"/>
                  </a:cubicBezTo>
                  <a:cubicBezTo>
                    <a:pt x="1015" y="291"/>
                    <a:pt x="866" y="370"/>
                    <a:pt x="786" y="510"/>
                  </a:cubicBezTo>
                  <a:cubicBezTo>
                    <a:pt x="799" y="327"/>
                    <a:pt x="707" y="144"/>
                    <a:pt x="6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7" name="Google Shape;127;p8"/>
            <p:cNvSpPr/>
            <p:nvPr/>
          </p:nvSpPr>
          <p:spPr>
            <a:xfrm>
              <a:off x="7974274" y="3502236"/>
              <a:ext cx="41816" cy="19099"/>
            </a:xfrm>
            <a:custGeom>
              <a:avLst/>
              <a:gdLst/>
              <a:ahLst/>
              <a:cxnLst/>
              <a:rect l="l" t="t" r="r" b="b"/>
              <a:pathLst>
                <a:path w="289" h="132" extrusionOk="0">
                  <a:moveTo>
                    <a:pt x="144" y="1"/>
                  </a:moveTo>
                  <a:cubicBezTo>
                    <a:pt x="66" y="1"/>
                    <a:pt x="1" y="40"/>
                    <a:pt x="1" y="66"/>
                  </a:cubicBezTo>
                  <a:cubicBezTo>
                    <a:pt x="1" y="105"/>
                    <a:pt x="66" y="131"/>
                    <a:pt x="144" y="131"/>
                  </a:cubicBezTo>
                  <a:cubicBezTo>
                    <a:pt x="236" y="131"/>
                    <a:pt x="288" y="105"/>
                    <a:pt x="288" y="66"/>
                  </a:cubicBezTo>
                  <a:cubicBezTo>
                    <a:pt x="288" y="40"/>
                    <a:pt x="236" y="1"/>
                    <a:pt x="1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28" name="Google Shape;128;p8"/>
          <p:cNvSpPr/>
          <p:nvPr/>
        </p:nvSpPr>
        <p:spPr>
          <a:xfrm flipH="1">
            <a:off x="5851634" y="-32270"/>
            <a:ext cx="3290597" cy="1369080"/>
          </a:xfrm>
          <a:custGeom>
            <a:avLst/>
            <a:gdLst/>
            <a:ahLst/>
            <a:cxnLst/>
            <a:rect l="l" t="t" r="r" b="b"/>
            <a:pathLst>
              <a:path w="22742" h="9462" extrusionOk="0">
                <a:moveTo>
                  <a:pt x="1" y="1"/>
                </a:moveTo>
                <a:lnTo>
                  <a:pt x="1" y="9461"/>
                </a:lnTo>
                <a:cubicBezTo>
                  <a:pt x="720" y="9212"/>
                  <a:pt x="1374" y="8754"/>
                  <a:pt x="1702" y="8087"/>
                </a:cubicBezTo>
                <a:cubicBezTo>
                  <a:pt x="1957" y="8261"/>
                  <a:pt x="2275" y="8353"/>
                  <a:pt x="2599" y="8353"/>
                </a:cubicBezTo>
                <a:cubicBezTo>
                  <a:pt x="2640" y="8353"/>
                  <a:pt x="2681" y="8352"/>
                  <a:pt x="2722" y="8349"/>
                </a:cubicBezTo>
                <a:cubicBezTo>
                  <a:pt x="3246" y="8296"/>
                  <a:pt x="3690" y="7996"/>
                  <a:pt x="4018" y="7629"/>
                </a:cubicBezTo>
                <a:cubicBezTo>
                  <a:pt x="4424" y="8036"/>
                  <a:pt x="4941" y="8230"/>
                  <a:pt x="5455" y="8230"/>
                </a:cubicBezTo>
                <a:cubicBezTo>
                  <a:pt x="6066" y="8230"/>
                  <a:pt x="6674" y="7957"/>
                  <a:pt x="7092" y="7446"/>
                </a:cubicBezTo>
                <a:cubicBezTo>
                  <a:pt x="7494" y="7847"/>
                  <a:pt x="8062" y="8061"/>
                  <a:pt x="8629" y="8061"/>
                </a:cubicBezTo>
                <a:cubicBezTo>
                  <a:pt x="8987" y="8061"/>
                  <a:pt x="9343" y="7976"/>
                  <a:pt x="9657" y="7799"/>
                </a:cubicBezTo>
                <a:cubicBezTo>
                  <a:pt x="10547" y="7302"/>
                  <a:pt x="10874" y="6229"/>
                  <a:pt x="10691" y="5287"/>
                </a:cubicBezTo>
                <a:lnTo>
                  <a:pt x="10691" y="5287"/>
                </a:lnTo>
                <a:cubicBezTo>
                  <a:pt x="10795" y="5299"/>
                  <a:pt x="10898" y="5305"/>
                  <a:pt x="11001" y="5305"/>
                </a:cubicBezTo>
                <a:cubicBezTo>
                  <a:pt x="11668" y="5305"/>
                  <a:pt x="12287" y="5053"/>
                  <a:pt x="12797" y="4633"/>
                </a:cubicBezTo>
                <a:lnTo>
                  <a:pt x="12797" y="4633"/>
                </a:lnTo>
                <a:cubicBezTo>
                  <a:pt x="12784" y="5287"/>
                  <a:pt x="12627" y="5902"/>
                  <a:pt x="12261" y="6491"/>
                </a:cubicBezTo>
                <a:cubicBezTo>
                  <a:pt x="12088" y="6783"/>
                  <a:pt x="12343" y="7083"/>
                  <a:pt x="12622" y="7083"/>
                </a:cubicBezTo>
                <a:cubicBezTo>
                  <a:pt x="12681" y="7083"/>
                  <a:pt x="12740" y="7070"/>
                  <a:pt x="12797" y="7040"/>
                </a:cubicBezTo>
                <a:cubicBezTo>
                  <a:pt x="13975" y="6399"/>
                  <a:pt x="14996" y="5444"/>
                  <a:pt x="15336" y="4175"/>
                </a:cubicBezTo>
                <a:cubicBezTo>
                  <a:pt x="15611" y="4489"/>
                  <a:pt x="16003" y="4698"/>
                  <a:pt x="16487" y="4751"/>
                </a:cubicBezTo>
                <a:cubicBezTo>
                  <a:pt x="16496" y="4751"/>
                  <a:pt x="16505" y="4752"/>
                  <a:pt x="16514" y="4752"/>
                </a:cubicBezTo>
                <a:cubicBezTo>
                  <a:pt x="16837" y="4752"/>
                  <a:pt x="17004" y="4287"/>
                  <a:pt x="16762" y="4070"/>
                </a:cubicBezTo>
                <a:cubicBezTo>
                  <a:pt x="16461" y="3795"/>
                  <a:pt x="16317" y="3416"/>
                  <a:pt x="16369" y="3050"/>
                </a:cubicBezTo>
                <a:lnTo>
                  <a:pt x="16369" y="3050"/>
                </a:lnTo>
                <a:cubicBezTo>
                  <a:pt x="16621" y="3147"/>
                  <a:pt x="16886" y="3195"/>
                  <a:pt x="17149" y="3195"/>
                </a:cubicBezTo>
                <a:cubicBezTo>
                  <a:pt x="17802" y="3195"/>
                  <a:pt x="18445" y="2899"/>
                  <a:pt x="18855" y="2330"/>
                </a:cubicBezTo>
                <a:cubicBezTo>
                  <a:pt x="19072" y="2463"/>
                  <a:pt x="19308" y="2524"/>
                  <a:pt x="19540" y="2524"/>
                </a:cubicBezTo>
                <a:cubicBezTo>
                  <a:pt x="20110" y="2524"/>
                  <a:pt x="20659" y="2156"/>
                  <a:pt x="20844" y="1571"/>
                </a:cubicBezTo>
                <a:cubicBezTo>
                  <a:pt x="20974" y="1606"/>
                  <a:pt x="21106" y="1623"/>
                  <a:pt x="21239" y="1623"/>
                </a:cubicBezTo>
                <a:cubicBezTo>
                  <a:pt x="21604" y="1623"/>
                  <a:pt x="21966" y="1493"/>
                  <a:pt x="22244" y="1244"/>
                </a:cubicBezTo>
                <a:cubicBezTo>
                  <a:pt x="22611" y="917"/>
                  <a:pt x="22742" y="459"/>
                  <a:pt x="2274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9" name="Google Shape;129;p8"/>
          <p:cNvSpPr/>
          <p:nvPr/>
        </p:nvSpPr>
        <p:spPr>
          <a:xfrm flipH="1">
            <a:off x="-11537" y="5455"/>
            <a:ext cx="3243282" cy="1512181"/>
          </a:xfrm>
          <a:custGeom>
            <a:avLst/>
            <a:gdLst/>
            <a:ahLst/>
            <a:cxnLst/>
            <a:rect l="l" t="t" r="r" b="b"/>
            <a:pathLst>
              <a:path w="22415" h="10451" extrusionOk="0">
                <a:moveTo>
                  <a:pt x="1" y="1"/>
                </a:moveTo>
                <a:cubicBezTo>
                  <a:pt x="276" y="642"/>
                  <a:pt x="616" y="1309"/>
                  <a:pt x="1283" y="1597"/>
                </a:cubicBezTo>
                <a:cubicBezTo>
                  <a:pt x="1481" y="1685"/>
                  <a:pt x="1687" y="1728"/>
                  <a:pt x="1892" y="1728"/>
                </a:cubicBezTo>
                <a:cubicBezTo>
                  <a:pt x="2053" y="1728"/>
                  <a:pt x="2214" y="1701"/>
                  <a:pt x="2369" y="1650"/>
                </a:cubicBezTo>
                <a:cubicBezTo>
                  <a:pt x="2552" y="2160"/>
                  <a:pt x="2853" y="2631"/>
                  <a:pt x="3429" y="2709"/>
                </a:cubicBezTo>
                <a:cubicBezTo>
                  <a:pt x="3496" y="2721"/>
                  <a:pt x="3561" y="2727"/>
                  <a:pt x="3625" y="2727"/>
                </a:cubicBezTo>
                <a:cubicBezTo>
                  <a:pt x="4044" y="2727"/>
                  <a:pt x="4386" y="2478"/>
                  <a:pt x="4659" y="2160"/>
                </a:cubicBezTo>
                <a:cubicBezTo>
                  <a:pt x="4868" y="2605"/>
                  <a:pt x="5182" y="2997"/>
                  <a:pt x="5706" y="3128"/>
                </a:cubicBezTo>
                <a:cubicBezTo>
                  <a:pt x="5819" y="3155"/>
                  <a:pt x="5931" y="3170"/>
                  <a:pt x="6042" y="3170"/>
                </a:cubicBezTo>
                <a:cubicBezTo>
                  <a:pt x="6252" y="3170"/>
                  <a:pt x="6455" y="3117"/>
                  <a:pt x="6635" y="2997"/>
                </a:cubicBezTo>
                <a:cubicBezTo>
                  <a:pt x="6792" y="2879"/>
                  <a:pt x="6923" y="2736"/>
                  <a:pt x="7066" y="2579"/>
                </a:cubicBezTo>
                <a:cubicBezTo>
                  <a:pt x="7337" y="3137"/>
                  <a:pt x="7912" y="3453"/>
                  <a:pt x="8486" y="3453"/>
                </a:cubicBezTo>
                <a:cubicBezTo>
                  <a:pt x="8828" y="3453"/>
                  <a:pt x="9170" y="3341"/>
                  <a:pt x="9448" y="3102"/>
                </a:cubicBezTo>
                <a:cubicBezTo>
                  <a:pt x="9999" y="4061"/>
                  <a:pt x="10987" y="4757"/>
                  <a:pt x="12028" y="4757"/>
                </a:cubicBezTo>
                <a:cubicBezTo>
                  <a:pt x="12323" y="4757"/>
                  <a:pt x="12621" y="4702"/>
                  <a:pt x="12915" y="4580"/>
                </a:cubicBezTo>
                <a:cubicBezTo>
                  <a:pt x="12981" y="5222"/>
                  <a:pt x="13020" y="5876"/>
                  <a:pt x="13648" y="6242"/>
                </a:cubicBezTo>
                <a:cubicBezTo>
                  <a:pt x="13834" y="6344"/>
                  <a:pt x="14037" y="6407"/>
                  <a:pt x="14235" y="6407"/>
                </a:cubicBezTo>
                <a:cubicBezTo>
                  <a:pt x="14343" y="6407"/>
                  <a:pt x="14449" y="6388"/>
                  <a:pt x="14551" y="6347"/>
                </a:cubicBezTo>
                <a:cubicBezTo>
                  <a:pt x="14747" y="6268"/>
                  <a:pt x="14865" y="6098"/>
                  <a:pt x="14983" y="5954"/>
                </a:cubicBezTo>
                <a:cubicBezTo>
                  <a:pt x="15249" y="6391"/>
                  <a:pt x="15639" y="6760"/>
                  <a:pt x="16163" y="6760"/>
                </a:cubicBezTo>
                <a:cubicBezTo>
                  <a:pt x="16205" y="6760"/>
                  <a:pt x="16248" y="6757"/>
                  <a:pt x="16291" y="6753"/>
                </a:cubicBezTo>
                <a:cubicBezTo>
                  <a:pt x="16500" y="6726"/>
                  <a:pt x="16684" y="6635"/>
                  <a:pt x="16828" y="6530"/>
                </a:cubicBezTo>
                <a:cubicBezTo>
                  <a:pt x="16841" y="6556"/>
                  <a:pt x="16854" y="6582"/>
                  <a:pt x="16893" y="6609"/>
                </a:cubicBezTo>
                <a:cubicBezTo>
                  <a:pt x="17272" y="7040"/>
                  <a:pt x="17299" y="7603"/>
                  <a:pt x="17011" y="8100"/>
                </a:cubicBezTo>
                <a:cubicBezTo>
                  <a:pt x="16851" y="8377"/>
                  <a:pt x="17090" y="8689"/>
                  <a:pt x="17362" y="8689"/>
                </a:cubicBezTo>
                <a:cubicBezTo>
                  <a:pt x="17423" y="8689"/>
                  <a:pt x="17487" y="8673"/>
                  <a:pt x="17547" y="8637"/>
                </a:cubicBezTo>
                <a:cubicBezTo>
                  <a:pt x="17900" y="8440"/>
                  <a:pt x="18201" y="8192"/>
                  <a:pt x="18463" y="7904"/>
                </a:cubicBezTo>
                <a:cubicBezTo>
                  <a:pt x="19144" y="8951"/>
                  <a:pt x="20020" y="9867"/>
                  <a:pt x="21159" y="10416"/>
                </a:cubicBezTo>
                <a:cubicBezTo>
                  <a:pt x="21213" y="10440"/>
                  <a:pt x="21270" y="10451"/>
                  <a:pt x="21327" y="10451"/>
                </a:cubicBezTo>
                <a:cubicBezTo>
                  <a:pt x="21614" y="10451"/>
                  <a:pt x="21891" y="10174"/>
                  <a:pt x="21695" y="9880"/>
                </a:cubicBezTo>
                <a:cubicBezTo>
                  <a:pt x="21329" y="9304"/>
                  <a:pt x="21106" y="8676"/>
                  <a:pt x="21080" y="8022"/>
                </a:cubicBezTo>
                <a:lnTo>
                  <a:pt x="21080" y="8022"/>
                </a:lnTo>
                <a:cubicBezTo>
                  <a:pt x="21302" y="8218"/>
                  <a:pt x="21564" y="8362"/>
                  <a:pt x="21878" y="8427"/>
                </a:cubicBezTo>
                <a:cubicBezTo>
                  <a:pt x="22018" y="8467"/>
                  <a:pt x="22158" y="8484"/>
                  <a:pt x="22292" y="8484"/>
                </a:cubicBezTo>
                <a:cubicBezTo>
                  <a:pt x="22334" y="8484"/>
                  <a:pt x="22374" y="8483"/>
                  <a:pt x="22415" y="8480"/>
                </a:cubicBezTo>
                <a:lnTo>
                  <a:pt x="22415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0" name="Google Shape;130;p8"/>
          <p:cNvSpPr/>
          <p:nvPr/>
        </p:nvSpPr>
        <p:spPr>
          <a:xfrm flipH="1">
            <a:off x="5895622" y="21060"/>
            <a:ext cx="2050582" cy="1376460"/>
          </a:xfrm>
          <a:custGeom>
            <a:avLst/>
            <a:gdLst/>
            <a:ahLst/>
            <a:cxnLst/>
            <a:rect l="l" t="t" r="r" b="b"/>
            <a:pathLst>
              <a:path w="14172" h="9513" extrusionOk="0">
                <a:moveTo>
                  <a:pt x="13936" y="0"/>
                </a:moveTo>
                <a:cubicBezTo>
                  <a:pt x="13923" y="92"/>
                  <a:pt x="13910" y="223"/>
                  <a:pt x="13897" y="393"/>
                </a:cubicBezTo>
                <a:cubicBezTo>
                  <a:pt x="13713" y="1989"/>
                  <a:pt x="13242" y="6255"/>
                  <a:pt x="9736" y="8688"/>
                </a:cubicBezTo>
                <a:cubicBezTo>
                  <a:pt x="9193" y="9058"/>
                  <a:pt x="8070" y="9206"/>
                  <a:pt x="6756" y="9206"/>
                </a:cubicBezTo>
                <a:cubicBezTo>
                  <a:pt x="4391" y="9206"/>
                  <a:pt x="1408" y="8725"/>
                  <a:pt x="79" y="8178"/>
                </a:cubicBezTo>
                <a:lnTo>
                  <a:pt x="1" y="8387"/>
                </a:lnTo>
                <a:cubicBezTo>
                  <a:pt x="1270" y="8911"/>
                  <a:pt x="4279" y="9513"/>
                  <a:pt x="6373" y="9513"/>
                </a:cubicBezTo>
                <a:cubicBezTo>
                  <a:pt x="7852" y="9513"/>
                  <a:pt x="9199" y="9316"/>
                  <a:pt x="9867" y="8858"/>
                </a:cubicBezTo>
                <a:cubicBezTo>
                  <a:pt x="13452" y="6372"/>
                  <a:pt x="13936" y="2041"/>
                  <a:pt x="14119" y="406"/>
                </a:cubicBezTo>
                <a:cubicBezTo>
                  <a:pt x="14132" y="262"/>
                  <a:pt x="14158" y="131"/>
                  <a:pt x="14171" y="26"/>
                </a:cubicBezTo>
                <a:lnTo>
                  <a:pt x="1393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1" name="Google Shape;131;p8"/>
          <p:cNvSpPr/>
          <p:nvPr/>
        </p:nvSpPr>
        <p:spPr>
          <a:xfrm flipH="1">
            <a:off x="3401277" y="-1044586"/>
            <a:ext cx="3438038" cy="1669896"/>
          </a:xfrm>
          <a:custGeom>
            <a:avLst/>
            <a:gdLst/>
            <a:ahLst/>
            <a:cxnLst/>
            <a:rect l="l" t="t" r="r" b="b"/>
            <a:pathLst>
              <a:path w="23761" h="11541" extrusionOk="0">
                <a:moveTo>
                  <a:pt x="23513" y="1"/>
                </a:moveTo>
                <a:cubicBezTo>
                  <a:pt x="23458" y="1"/>
                  <a:pt x="23401" y="25"/>
                  <a:pt x="23361" y="81"/>
                </a:cubicBezTo>
                <a:cubicBezTo>
                  <a:pt x="22838" y="853"/>
                  <a:pt x="22380" y="1665"/>
                  <a:pt x="21857" y="2450"/>
                </a:cubicBezTo>
                <a:cubicBezTo>
                  <a:pt x="21333" y="3222"/>
                  <a:pt x="20784" y="3981"/>
                  <a:pt x="20182" y="4713"/>
                </a:cubicBezTo>
                <a:cubicBezTo>
                  <a:pt x="18978" y="6153"/>
                  <a:pt x="17630" y="7474"/>
                  <a:pt x="16073" y="8534"/>
                </a:cubicBezTo>
                <a:cubicBezTo>
                  <a:pt x="13803" y="10106"/>
                  <a:pt x="11032" y="11081"/>
                  <a:pt x="8252" y="11081"/>
                </a:cubicBezTo>
                <a:cubicBezTo>
                  <a:pt x="7330" y="11081"/>
                  <a:pt x="6407" y="10973"/>
                  <a:pt x="5501" y="10745"/>
                </a:cubicBezTo>
                <a:cubicBezTo>
                  <a:pt x="3512" y="10235"/>
                  <a:pt x="1366" y="9110"/>
                  <a:pt x="437" y="7199"/>
                </a:cubicBezTo>
                <a:cubicBezTo>
                  <a:pt x="398" y="7122"/>
                  <a:pt x="334" y="7090"/>
                  <a:pt x="269" y="7090"/>
                </a:cubicBezTo>
                <a:cubicBezTo>
                  <a:pt x="137" y="7090"/>
                  <a:pt x="0" y="7224"/>
                  <a:pt x="71" y="7383"/>
                </a:cubicBezTo>
                <a:cubicBezTo>
                  <a:pt x="908" y="9097"/>
                  <a:pt x="2661" y="10222"/>
                  <a:pt x="4415" y="10876"/>
                </a:cubicBezTo>
                <a:cubicBezTo>
                  <a:pt x="5664" y="11332"/>
                  <a:pt x="7003" y="11540"/>
                  <a:pt x="8342" y="11540"/>
                </a:cubicBezTo>
                <a:cubicBezTo>
                  <a:pt x="8924" y="11540"/>
                  <a:pt x="9506" y="11501"/>
                  <a:pt x="10080" y="11426"/>
                </a:cubicBezTo>
                <a:cubicBezTo>
                  <a:pt x="13993" y="10915"/>
                  <a:pt x="17382" y="8652"/>
                  <a:pt x="19959" y="5734"/>
                </a:cubicBezTo>
                <a:cubicBezTo>
                  <a:pt x="20679" y="4923"/>
                  <a:pt x="21359" y="4046"/>
                  <a:pt x="21974" y="3143"/>
                </a:cubicBezTo>
                <a:cubicBezTo>
                  <a:pt x="22602" y="2227"/>
                  <a:pt x="23230" y="1272"/>
                  <a:pt x="23688" y="278"/>
                </a:cubicBezTo>
                <a:cubicBezTo>
                  <a:pt x="23761" y="124"/>
                  <a:pt x="23639" y="1"/>
                  <a:pt x="2351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2" name="Google Shape;132;p8"/>
          <p:cNvSpPr/>
          <p:nvPr/>
        </p:nvSpPr>
        <p:spPr>
          <a:xfrm flipH="1">
            <a:off x="755557" y="-588961"/>
            <a:ext cx="4390115" cy="1214259"/>
          </a:xfrm>
          <a:custGeom>
            <a:avLst/>
            <a:gdLst/>
            <a:ahLst/>
            <a:cxnLst/>
            <a:rect l="l" t="t" r="r" b="b"/>
            <a:pathLst>
              <a:path w="30341" h="8392" extrusionOk="0">
                <a:moveTo>
                  <a:pt x="30073" y="0"/>
                </a:moveTo>
                <a:cubicBezTo>
                  <a:pt x="30032" y="0"/>
                  <a:pt x="29990" y="17"/>
                  <a:pt x="29951" y="55"/>
                </a:cubicBezTo>
                <a:cubicBezTo>
                  <a:pt x="29192" y="762"/>
                  <a:pt x="28459" y="1481"/>
                  <a:pt x="27674" y="2149"/>
                </a:cubicBezTo>
                <a:cubicBezTo>
                  <a:pt x="26889" y="2790"/>
                  <a:pt x="26091" y="3392"/>
                  <a:pt x="25241" y="3941"/>
                </a:cubicBezTo>
                <a:cubicBezTo>
                  <a:pt x="23553" y="5014"/>
                  <a:pt x="21747" y="5917"/>
                  <a:pt x="19850" y="6571"/>
                </a:cubicBezTo>
                <a:cubicBezTo>
                  <a:pt x="17277" y="7467"/>
                  <a:pt x="14556" y="7912"/>
                  <a:pt x="11838" y="7912"/>
                </a:cubicBezTo>
                <a:cubicBezTo>
                  <a:pt x="10188" y="7912"/>
                  <a:pt x="8538" y="7748"/>
                  <a:pt x="6922" y="7422"/>
                </a:cubicBezTo>
                <a:cubicBezTo>
                  <a:pt x="5705" y="7173"/>
                  <a:pt x="4528" y="6846"/>
                  <a:pt x="3389" y="6427"/>
                </a:cubicBezTo>
                <a:cubicBezTo>
                  <a:pt x="2277" y="6035"/>
                  <a:pt x="1113" y="5525"/>
                  <a:pt x="406" y="4543"/>
                </a:cubicBezTo>
                <a:cubicBezTo>
                  <a:pt x="367" y="4488"/>
                  <a:pt x="311" y="4465"/>
                  <a:pt x="255" y="4465"/>
                </a:cubicBezTo>
                <a:cubicBezTo>
                  <a:pt x="126" y="4465"/>
                  <a:pt x="1" y="4589"/>
                  <a:pt x="92" y="4726"/>
                </a:cubicBezTo>
                <a:cubicBezTo>
                  <a:pt x="655" y="5538"/>
                  <a:pt x="1466" y="6061"/>
                  <a:pt x="2356" y="6454"/>
                </a:cubicBezTo>
                <a:cubicBezTo>
                  <a:pt x="3389" y="6912"/>
                  <a:pt x="4462" y="7252"/>
                  <a:pt x="5548" y="7553"/>
                </a:cubicBezTo>
                <a:cubicBezTo>
                  <a:pt x="7651" y="8116"/>
                  <a:pt x="9861" y="8392"/>
                  <a:pt x="12054" y="8392"/>
                </a:cubicBezTo>
                <a:cubicBezTo>
                  <a:pt x="12153" y="8392"/>
                  <a:pt x="12253" y="8391"/>
                  <a:pt x="12352" y="8390"/>
                </a:cubicBezTo>
                <a:cubicBezTo>
                  <a:pt x="16709" y="8325"/>
                  <a:pt x="21014" y="7095"/>
                  <a:pt x="24756" y="4857"/>
                </a:cubicBezTo>
                <a:cubicBezTo>
                  <a:pt x="25777" y="4242"/>
                  <a:pt x="26745" y="3575"/>
                  <a:pt x="27661" y="2829"/>
                </a:cubicBezTo>
                <a:cubicBezTo>
                  <a:pt x="28577" y="2070"/>
                  <a:pt x="29506" y="1272"/>
                  <a:pt x="30239" y="343"/>
                </a:cubicBezTo>
                <a:cubicBezTo>
                  <a:pt x="30340" y="191"/>
                  <a:pt x="30214" y="0"/>
                  <a:pt x="3007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8"/>
          <p:cNvSpPr/>
          <p:nvPr/>
        </p:nvSpPr>
        <p:spPr>
          <a:xfrm flipH="1">
            <a:off x="6726583" y="-15258"/>
            <a:ext cx="2192236" cy="1350560"/>
          </a:xfrm>
          <a:custGeom>
            <a:avLst/>
            <a:gdLst/>
            <a:ahLst/>
            <a:cxnLst/>
            <a:rect l="l" t="t" r="r" b="b"/>
            <a:pathLst>
              <a:path w="15151" h="9334" extrusionOk="0">
                <a:moveTo>
                  <a:pt x="14928" y="1"/>
                </a:moveTo>
                <a:cubicBezTo>
                  <a:pt x="14847" y="1"/>
                  <a:pt x="14763" y="41"/>
                  <a:pt x="14731" y="133"/>
                </a:cubicBezTo>
                <a:cubicBezTo>
                  <a:pt x="13959" y="2371"/>
                  <a:pt x="12532" y="4373"/>
                  <a:pt x="10714" y="5891"/>
                </a:cubicBezTo>
                <a:cubicBezTo>
                  <a:pt x="8869" y="7448"/>
                  <a:pt x="6474" y="8625"/>
                  <a:pt x="4054" y="8821"/>
                </a:cubicBezTo>
                <a:cubicBezTo>
                  <a:pt x="3900" y="8835"/>
                  <a:pt x="3747" y="8842"/>
                  <a:pt x="3595" y="8842"/>
                </a:cubicBezTo>
                <a:cubicBezTo>
                  <a:pt x="2255" y="8842"/>
                  <a:pt x="994" y="8314"/>
                  <a:pt x="324" y="7068"/>
                </a:cubicBezTo>
                <a:cubicBezTo>
                  <a:pt x="299" y="7018"/>
                  <a:pt x="256" y="6997"/>
                  <a:pt x="210" y="6997"/>
                </a:cubicBezTo>
                <a:cubicBezTo>
                  <a:pt x="111" y="6997"/>
                  <a:pt x="1" y="7092"/>
                  <a:pt x="37" y="7199"/>
                </a:cubicBezTo>
                <a:cubicBezTo>
                  <a:pt x="416" y="8429"/>
                  <a:pt x="1725" y="9149"/>
                  <a:pt x="2928" y="9293"/>
                </a:cubicBezTo>
                <a:cubicBezTo>
                  <a:pt x="3160" y="9321"/>
                  <a:pt x="3393" y="9334"/>
                  <a:pt x="3626" y="9334"/>
                </a:cubicBezTo>
                <a:cubicBezTo>
                  <a:pt x="4801" y="9334"/>
                  <a:pt x="5980" y="9001"/>
                  <a:pt x="7050" y="8586"/>
                </a:cubicBezTo>
                <a:cubicBezTo>
                  <a:pt x="9457" y="7670"/>
                  <a:pt x="11590" y="6034"/>
                  <a:pt x="13121" y="3980"/>
                </a:cubicBezTo>
                <a:cubicBezTo>
                  <a:pt x="13972" y="2829"/>
                  <a:pt x="14639" y="1573"/>
                  <a:pt x="15097" y="212"/>
                </a:cubicBezTo>
                <a:cubicBezTo>
                  <a:pt x="15151" y="82"/>
                  <a:pt x="15043" y="1"/>
                  <a:pt x="1492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4" name="Google Shape;134;p8"/>
          <p:cNvSpPr/>
          <p:nvPr/>
        </p:nvSpPr>
        <p:spPr>
          <a:xfrm flipH="1">
            <a:off x="7975830" y="-184823"/>
            <a:ext cx="1170273" cy="1066962"/>
          </a:xfrm>
          <a:custGeom>
            <a:avLst/>
            <a:gdLst/>
            <a:ahLst/>
            <a:cxnLst/>
            <a:rect l="l" t="t" r="r" b="b"/>
            <a:pathLst>
              <a:path w="8088" h="7374" extrusionOk="0">
                <a:moveTo>
                  <a:pt x="3598" y="1"/>
                </a:moveTo>
                <a:cubicBezTo>
                  <a:pt x="3377" y="1"/>
                  <a:pt x="3155" y="31"/>
                  <a:pt x="2945" y="91"/>
                </a:cubicBezTo>
                <a:cubicBezTo>
                  <a:pt x="2173" y="313"/>
                  <a:pt x="1571" y="850"/>
                  <a:pt x="864" y="1177"/>
                </a:cubicBezTo>
                <a:cubicBezTo>
                  <a:pt x="66" y="1517"/>
                  <a:pt x="289" y="2367"/>
                  <a:pt x="289" y="3074"/>
                </a:cubicBezTo>
                <a:cubicBezTo>
                  <a:pt x="289" y="3545"/>
                  <a:pt x="158" y="3990"/>
                  <a:pt x="79" y="4448"/>
                </a:cubicBezTo>
                <a:cubicBezTo>
                  <a:pt x="1" y="4906"/>
                  <a:pt x="1" y="5403"/>
                  <a:pt x="223" y="5796"/>
                </a:cubicBezTo>
                <a:cubicBezTo>
                  <a:pt x="563" y="6371"/>
                  <a:pt x="1309" y="6568"/>
                  <a:pt x="1977" y="6711"/>
                </a:cubicBezTo>
                <a:cubicBezTo>
                  <a:pt x="1610" y="6541"/>
                  <a:pt x="1479" y="6083"/>
                  <a:pt x="1519" y="5691"/>
                </a:cubicBezTo>
                <a:cubicBezTo>
                  <a:pt x="1545" y="5298"/>
                  <a:pt x="1715" y="4919"/>
                  <a:pt x="1780" y="4526"/>
                </a:cubicBezTo>
                <a:cubicBezTo>
                  <a:pt x="1846" y="4121"/>
                  <a:pt x="1807" y="3676"/>
                  <a:pt x="1519" y="3401"/>
                </a:cubicBezTo>
                <a:lnTo>
                  <a:pt x="1519" y="3401"/>
                </a:lnTo>
                <a:cubicBezTo>
                  <a:pt x="1859" y="3480"/>
                  <a:pt x="2055" y="3885"/>
                  <a:pt x="2055" y="4252"/>
                </a:cubicBezTo>
                <a:cubicBezTo>
                  <a:pt x="2068" y="4605"/>
                  <a:pt x="1964" y="4971"/>
                  <a:pt x="1937" y="5324"/>
                </a:cubicBezTo>
                <a:cubicBezTo>
                  <a:pt x="1924" y="5900"/>
                  <a:pt x="2186" y="6476"/>
                  <a:pt x="2644" y="6829"/>
                </a:cubicBezTo>
                <a:cubicBezTo>
                  <a:pt x="2968" y="7077"/>
                  <a:pt x="3383" y="7214"/>
                  <a:pt x="3803" y="7214"/>
                </a:cubicBezTo>
                <a:cubicBezTo>
                  <a:pt x="3958" y="7214"/>
                  <a:pt x="4114" y="7195"/>
                  <a:pt x="4266" y="7156"/>
                </a:cubicBezTo>
                <a:cubicBezTo>
                  <a:pt x="3573" y="6489"/>
                  <a:pt x="3311" y="5429"/>
                  <a:pt x="3573" y="4513"/>
                </a:cubicBezTo>
                <a:lnTo>
                  <a:pt x="3573" y="4513"/>
                </a:lnTo>
                <a:cubicBezTo>
                  <a:pt x="3612" y="5403"/>
                  <a:pt x="3691" y="6463"/>
                  <a:pt x="4410" y="7012"/>
                </a:cubicBezTo>
                <a:cubicBezTo>
                  <a:pt x="4761" y="7270"/>
                  <a:pt x="5202" y="7374"/>
                  <a:pt x="5636" y="7374"/>
                </a:cubicBezTo>
                <a:cubicBezTo>
                  <a:pt x="5752" y="7374"/>
                  <a:pt x="5867" y="7366"/>
                  <a:pt x="5980" y="7353"/>
                </a:cubicBezTo>
                <a:cubicBezTo>
                  <a:pt x="6543" y="7287"/>
                  <a:pt x="7040" y="7078"/>
                  <a:pt x="7551" y="6868"/>
                </a:cubicBezTo>
                <a:cubicBezTo>
                  <a:pt x="7917" y="6110"/>
                  <a:pt x="8087" y="5259"/>
                  <a:pt x="8022" y="4435"/>
                </a:cubicBezTo>
                <a:cubicBezTo>
                  <a:pt x="7996" y="4173"/>
                  <a:pt x="7956" y="3885"/>
                  <a:pt x="7799" y="3676"/>
                </a:cubicBezTo>
                <a:cubicBezTo>
                  <a:pt x="7600" y="3414"/>
                  <a:pt x="7266" y="3303"/>
                  <a:pt x="6933" y="3303"/>
                </a:cubicBezTo>
                <a:cubicBezTo>
                  <a:pt x="6850" y="3303"/>
                  <a:pt x="6768" y="3310"/>
                  <a:pt x="6687" y="3323"/>
                </a:cubicBezTo>
                <a:cubicBezTo>
                  <a:pt x="6281" y="3362"/>
                  <a:pt x="5902" y="3558"/>
                  <a:pt x="5509" y="3676"/>
                </a:cubicBezTo>
                <a:cubicBezTo>
                  <a:pt x="5293" y="3741"/>
                  <a:pt x="5060" y="3790"/>
                  <a:pt x="4831" y="3790"/>
                </a:cubicBezTo>
                <a:cubicBezTo>
                  <a:pt x="4645" y="3790"/>
                  <a:pt x="4462" y="3758"/>
                  <a:pt x="4293" y="3676"/>
                </a:cubicBezTo>
                <a:lnTo>
                  <a:pt x="4293" y="3676"/>
                </a:lnTo>
                <a:cubicBezTo>
                  <a:pt x="4387" y="3700"/>
                  <a:pt x="4481" y="3711"/>
                  <a:pt x="4575" y="3711"/>
                </a:cubicBezTo>
                <a:cubicBezTo>
                  <a:pt x="5038" y="3711"/>
                  <a:pt x="5488" y="3444"/>
                  <a:pt x="5902" y="3205"/>
                </a:cubicBezTo>
                <a:cubicBezTo>
                  <a:pt x="6273" y="2964"/>
                  <a:pt x="6706" y="2746"/>
                  <a:pt x="7135" y="2746"/>
                </a:cubicBezTo>
                <a:cubicBezTo>
                  <a:pt x="7266" y="2746"/>
                  <a:pt x="7396" y="2766"/>
                  <a:pt x="7524" y="2812"/>
                </a:cubicBezTo>
                <a:cubicBezTo>
                  <a:pt x="7459" y="2367"/>
                  <a:pt x="7354" y="1922"/>
                  <a:pt x="7145" y="1530"/>
                </a:cubicBezTo>
                <a:cubicBezTo>
                  <a:pt x="6909" y="1164"/>
                  <a:pt x="6543" y="836"/>
                  <a:pt x="6098" y="771"/>
                </a:cubicBezTo>
                <a:cubicBezTo>
                  <a:pt x="6046" y="764"/>
                  <a:pt x="5995" y="761"/>
                  <a:pt x="5944" y="761"/>
                </a:cubicBezTo>
                <a:cubicBezTo>
                  <a:pt x="5504" y="761"/>
                  <a:pt x="5093" y="1001"/>
                  <a:pt x="4777" y="1294"/>
                </a:cubicBezTo>
                <a:cubicBezTo>
                  <a:pt x="4410" y="1622"/>
                  <a:pt x="4122" y="2014"/>
                  <a:pt x="3730" y="2302"/>
                </a:cubicBezTo>
                <a:cubicBezTo>
                  <a:pt x="3450" y="2534"/>
                  <a:pt x="3092" y="2694"/>
                  <a:pt x="2739" y="2694"/>
                </a:cubicBezTo>
                <a:cubicBezTo>
                  <a:pt x="2614" y="2694"/>
                  <a:pt x="2489" y="2674"/>
                  <a:pt x="2369" y="2629"/>
                </a:cubicBezTo>
                <a:cubicBezTo>
                  <a:pt x="3298" y="1988"/>
                  <a:pt x="4214" y="1360"/>
                  <a:pt x="5143" y="719"/>
                </a:cubicBezTo>
                <a:cubicBezTo>
                  <a:pt x="4808" y="230"/>
                  <a:pt x="4205" y="1"/>
                  <a:pt x="359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5" name="Google Shape;135;p8"/>
          <p:cNvSpPr/>
          <p:nvPr/>
        </p:nvSpPr>
        <p:spPr>
          <a:xfrm flipH="1">
            <a:off x="8203312" y="169449"/>
            <a:ext cx="1103859" cy="1613466"/>
          </a:xfrm>
          <a:custGeom>
            <a:avLst/>
            <a:gdLst/>
            <a:ahLst/>
            <a:cxnLst/>
            <a:rect l="l" t="t" r="r" b="b"/>
            <a:pathLst>
              <a:path w="7629" h="11151" extrusionOk="0">
                <a:moveTo>
                  <a:pt x="0" y="1"/>
                </a:moveTo>
                <a:cubicBezTo>
                  <a:pt x="32" y="3"/>
                  <a:pt x="64" y="6"/>
                  <a:pt x="97" y="9"/>
                </a:cubicBezTo>
                <a:lnTo>
                  <a:pt x="97" y="9"/>
                </a:lnTo>
                <a:cubicBezTo>
                  <a:pt x="66" y="4"/>
                  <a:pt x="34" y="1"/>
                  <a:pt x="0" y="1"/>
                </a:cubicBezTo>
                <a:close/>
                <a:moveTo>
                  <a:pt x="1871" y="1126"/>
                </a:moveTo>
                <a:lnTo>
                  <a:pt x="1871" y="1126"/>
                </a:lnTo>
                <a:cubicBezTo>
                  <a:pt x="1878" y="1130"/>
                  <a:pt x="1885" y="1133"/>
                  <a:pt x="1892" y="1137"/>
                </a:cubicBezTo>
                <a:lnTo>
                  <a:pt x="1892" y="1137"/>
                </a:lnTo>
                <a:cubicBezTo>
                  <a:pt x="1890" y="1134"/>
                  <a:pt x="1888" y="1130"/>
                  <a:pt x="1887" y="1127"/>
                </a:cubicBezTo>
                <a:lnTo>
                  <a:pt x="1887" y="1127"/>
                </a:lnTo>
                <a:cubicBezTo>
                  <a:pt x="1881" y="1127"/>
                  <a:pt x="1876" y="1126"/>
                  <a:pt x="1871" y="1126"/>
                </a:cubicBezTo>
                <a:close/>
                <a:moveTo>
                  <a:pt x="97" y="9"/>
                </a:moveTo>
                <a:lnTo>
                  <a:pt x="97" y="9"/>
                </a:lnTo>
                <a:cubicBezTo>
                  <a:pt x="810" y="119"/>
                  <a:pt x="635" y="1331"/>
                  <a:pt x="497" y="1833"/>
                </a:cubicBezTo>
                <a:cubicBezTo>
                  <a:pt x="432" y="2094"/>
                  <a:pt x="327" y="2421"/>
                  <a:pt x="524" y="2605"/>
                </a:cubicBezTo>
                <a:cubicBezTo>
                  <a:pt x="585" y="2658"/>
                  <a:pt x="661" y="2680"/>
                  <a:pt x="742" y="2680"/>
                </a:cubicBezTo>
                <a:cubicBezTo>
                  <a:pt x="922" y="2680"/>
                  <a:pt x="1126" y="2570"/>
                  <a:pt x="1243" y="2435"/>
                </a:cubicBezTo>
                <a:cubicBezTo>
                  <a:pt x="1688" y="1963"/>
                  <a:pt x="1767" y="1191"/>
                  <a:pt x="1440" y="642"/>
                </a:cubicBezTo>
                <a:lnTo>
                  <a:pt x="1440" y="642"/>
                </a:lnTo>
                <a:cubicBezTo>
                  <a:pt x="1637" y="754"/>
                  <a:pt x="1785" y="926"/>
                  <a:pt x="1887" y="1127"/>
                </a:cubicBezTo>
                <a:lnTo>
                  <a:pt x="1887" y="1127"/>
                </a:lnTo>
                <a:cubicBezTo>
                  <a:pt x="2128" y="1145"/>
                  <a:pt x="2334" y="1285"/>
                  <a:pt x="2552" y="1388"/>
                </a:cubicBezTo>
                <a:cubicBezTo>
                  <a:pt x="2628" y="1413"/>
                  <a:pt x="2713" y="1428"/>
                  <a:pt x="2797" y="1428"/>
                </a:cubicBezTo>
                <a:cubicBezTo>
                  <a:pt x="2973" y="1428"/>
                  <a:pt x="3140" y="1364"/>
                  <a:pt x="3193" y="1205"/>
                </a:cubicBezTo>
                <a:cubicBezTo>
                  <a:pt x="3298" y="956"/>
                  <a:pt x="3036" y="734"/>
                  <a:pt x="2787" y="603"/>
                </a:cubicBezTo>
                <a:cubicBezTo>
                  <a:pt x="1965" y="173"/>
                  <a:pt x="1021" y="85"/>
                  <a:pt x="97" y="9"/>
                </a:cubicBezTo>
                <a:close/>
                <a:moveTo>
                  <a:pt x="5692" y="9971"/>
                </a:moveTo>
                <a:cubicBezTo>
                  <a:pt x="5692" y="9971"/>
                  <a:pt x="5692" y="9972"/>
                  <a:pt x="5692" y="9972"/>
                </a:cubicBezTo>
                <a:lnTo>
                  <a:pt x="5692" y="9972"/>
                </a:lnTo>
                <a:cubicBezTo>
                  <a:pt x="5692" y="9972"/>
                  <a:pt x="5692" y="9972"/>
                  <a:pt x="5692" y="9972"/>
                </a:cubicBezTo>
                <a:lnTo>
                  <a:pt x="5692" y="9972"/>
                </a:lnTo>
                <a:cubicBezTo>
                  <a:pt x="5692" y="9972"/>
                  <a:pt x="5692" y="9971"/>
                  <a:pt x="5692" y="9971"/>
                </a:cubicBezTo>
                <a:lnTo>
                  <a:pt x="5692" y="9971"/>
                </a:lnTo>
                <a:cubicBezTo>
                  <a:pt x="5692" y="9971"/>
                  <a:pt x="5692" y="9971"/>
                  <a:pt x="5692" y="9971"/>
                </a:cubicBezTo>
                <a:close/>
                <a:moveTo>
                  <a:pt x="5692" y="9972"/>
                </a:moveTo>
                <a:cubicBezTo>
                  <a:pt x="5993" y="10469"/>
                  <a:pt x="6333" y="10992"/>
                  <a:pt x="6896" y="11110"/>
                </a:cubicBezTo>
                <a:cubicBezTo>
                  <a:pt x="6944" y="11117"/>
                  <a:pt x="6992" y="11121"/>
                  <a:pt x="7041" y="11121"/>
                </a:cubicBezTo>
                <a:cubicBezTo>
                  <a:pt x="7166" y="11121"/>
                  <a:pt x="7289" y="11093"/>
                  <a:pt x="7393" y="11018"/>
                </a:cubicBezTo>
                <a:cubicBezTo>
                  <a:pt x="7550" y="10926"/>
                  <a:pt x="7629" y="10717"/>
                  <a:pt x="7563" y="10560"/>
                </a:cubicBezTo>
                <a:cubicBezTo>
                  <a:pt x="7498" y="10416"/>
                  <a:pt x="7328" y="10338"/>
                  <a:pt x="7184" y="10285"/>
                </a:cubicBezTo>
                <a:cubicBezTo>
                  <a:pt x="6717" y="10104"/>
                  <a:pt x="6211" y="9999"/>
                  <a:pt x="5692" y="9972"/>
                </a:cubicBezTo>
                <a:close/>
                <a:moveTo>
                  <a:pt x="1892" y="1137"/>
                </a:moveTo>
                <a:cubicBezTo>
                  <a:pt x="1988" y="1333"/>
                  <a:pt x="2042" y="1557"/>
                  <a:pt x="2054" y="1780"/>
                </a:cubicBezTo>
                <a:cubicBezTo>
                  <a:pt x="2068" y="2225"/>
                  <a:pt x="1937" y="2670"/>
                  <a:pt x="1806" y="3089"/>
                </a:cubicBezTo>
                <a:cubicBezTo>
                  <a:pt x="1740" y="3285"/>
                  <a:pt x="1675" y="3494"/>
                  <a:pt x="1675" y="3717"/>
                </a:cubicBezTo>
                <a:cubicBezTo>
                  <a:pt x="1675" y="3926"/>
                  <a:pt x="1767" y="4149"/>
                  <a:pt x="1963" y="4253"/>
                </a:cubicBezTo>
                <a:cubicBezTo>
                  <a:pt x="2029" y="4283"/>
                  <a:pt x="2096" y="4296"/>
                  <a:pt x="2162" y="4296"/>
                </a:cubicBezTo>
                <a:cubicBezTo>
                  <a:pt x="2452" y="4296"/>
                  <a:pt x="2728" y="4041"/>
                  <a:pt x="2813" y="3743"/>
                </a:cubicBezTo>
                <a:cubicBezTo>
                  <a:pt x="2931" y="3390"/>
                  <a:pt x="2866" y="2997"/>
                  <a:pt x="2918" y="2631"/>
                </a:cubicBezTo>
                <a:lnTo>
                  <a:pt x="2918" y="2631"/>
                </a:lnTo>
                <a:cubicBezTo>
                  <a:pt x="3167" y="3481"/>
                  <a:pt x="3075" y="4410"/>
                  <a:pt x="2683" y="5195"/>
                </a:cubicBezTo>
                <a:cubicBezTo>
                  <a:pt x="2604" y="5365"/>
                  <a:pt x="2512" y="5522"/>
                  <a:pt x="2473" y="5706"/>
                </a:cubicBezTo>
                <a:cubicBezTo>
                  <a:pt x="2447" y="5889"/>
                  <a:pt x="2460" y="6085"/>
                  <a:pt x="2604" y="6216"/>
                </a:cubicBezTo>
                <a:cubicBezTo>
                  <a:pt x="2676" y="6288"/>
                  <a:pt x="2770" y="6320"/>
                  <a:pt x="2869" y="6320"/>
                </a:cubicBezTo>
                <a:cubicBezTo>
                  <a:pt x="3057" y="6320"/>
                  <a:pt x="3264" y="6204"/>
                  <a:pt x="3376" y="6033"/>
                </a:cubicBezTo>
                <a:cubicBezTo>
                  <a:pt x="3533" y="5784"/>
                  <a:pt x="3533" y="5457"/>
                  <a:pt x="3533" y="5169"/>
                </a:cubicBezTo>
                <a:lnTo>
                  <a:pt x="3533" y="5169"/>
                </a:lnTo>
                <a:cubicBezTo>
                  <a:pt x="3572" y="5967"/>
                  <a:pt x="3428" y="6752"/>
                  <a:pt x="3127" y="7511"/>
                </a:cubicBezTo>
                <a:cubicBezTo>
                  <a:pt x="3010" y="7799"/>
                  <a:pt x="2879" y="8179"/>
                  <a:pt x="3114" y="8388"/>
                </a:cubicBezTo>
                <a:cubicBezTo>
                  <a:pt x="3184" y="8458"/>
                  <a:pt x="3276" y="8488"/>
                  <a:pt x="3373" y="8488"/>
                </a:cubicBezTo>
                <a:cubicBezTo>
                  <a:pt x="3566" y="8488"/>
                  <a:pt x="3782" y="8366"/>
                  <a:pt x="3886" y="8192"/>
                </a:cubicBezTo>
                <a:cubicBezTo>
                  <a:pt x="3912" y="8146"/>
                  <a:pt x="3931" y="8097"/>
                  <a:pt x="3946" y="8048"/>
                </a:cubicBezTo>
                <a:lnTo>
                  <a:pt x="3946" y="8048"/>
                </a:lnTo>
                <a:lnTo>
                  <a:pt x="3912" y="9448"/>
                </a:lnTo>
                <a:cubicBezTo>
                  <a:pt x="3912" y="9736"/>
                  <a:pt x="3926" y="10089"/>
                  <a:pt x="4187" y="10207"/>
                </a:cubicBezTo>
                <a:cubicBezTo>
                  <a:pt x="4233" y="10227"/>
                  <a:pt x="4280" y="10237"/>
                  <a:pt x="4328" y="10237"/>
                </a:cubicBezTo>
                <a:cubicBezTo>
                  <a:pt x="4551" y="10237"/>
                  <a:pt x="4774" y="10028"/>
                  <a:pt x="4828" y="9801"/>
                </a:cubicBezTo>
                <a:cubicBezTo>
                  <a:pt x="4894" y="9513"/>
                  <a:pt x="4776" y="9225"/>
                  <a:pt x="4671" y="8964"/>
                </a:cubicBezTo>
                <a:lnTo>
                  <a:pt x="4671" y="8964"/>
                </a:lnTo>
                <a:lnTo>
                  <a:pt x="5404" y="10782"/>
                </a:lnTo>
                <a:cubicBezTo>
                  <a:pt x="5466" y="10943"/>
                  <a:pt x="5586" y="11151"/>
                  <a:pt x="5765" y="11151"/>
                </a:cubicBezTo>
                <a:cubicBezTo>
                  <a:pt x="5776" y="11151"/>
                  <a:pt x="5786" y="11150"/>
                  <a:pt x="5797" y="11149"/>
                </a:cubicBezTo>
                <a:cubicBezTo>
                  <a:pt x="6019" y="11136"/>
                  <a:pt x="6085" y="10809"/>
                  <a:pt x="5993" y="10599"/>
                </a:cubicBezTo>
                <a:cubicBezTo>
                  <a:pt x="5915" y="10390"/>
                  <a:pt x="5732" y="10207"/>
                  <a:pt x="5692" y="9972"/>
                </a:cubicBezTo>
                <a:lnTo>
                  <a:pt x="5692" y="9972"/>
                </a:lnTo>
                <a:cubicBezTo>
                  <a:pt x="5688" y="9972"/>
                  <a:pt x="5683" y="9971"/>
                  <a:pt x="5679" y="9971"/>
                </a:cubicBezTo>
                <a:cubicBezTo>
                  <a:pt x="5683" y="9971"/>
                  <a:pt x="5688" y="9971"/>
                  <a:pt x="5692" y="9971"/>
                </a:cubicBezTo>
                <a:lnTo>
                  <a:pt x="5692" y="9971"/>
                </a:lnTo>
                <a:cubicBezTo>
                  <a:pt x="5692" y="9971"/>
                  <a:pt x="5692" y="9971"/>
                  <a:pt x="5692" y="9971"/>
                </a:cubicBezTo>
                <a:lnTo>
                  <a:pt x="5692" y="9971"/>
                </a:lnTo>
                <a:cubicBezTo>
                  <a:pt x="5692" y="9971"/>
                  <a:pt x="5692" y="9971"/>
                  <a:pt x="5692" y="9971"/>
                </a:cubicBezTo>
                <a:lnTo>
                  <a:pt x="5692" y="9971"/>
                </a:lnTo>
                <a:cubicBezTo>
                  <a:pt x="5769" y="9972"/>
                  <a:pt x="5846" y="9976"/>
                  <a:pt x="5921" y="9976"/>
                </a:cubicBezTo>
                <a:cubicBezTo>
                  <a:pt x="6020" y="9976"/>
                  <a:pt x="6115" y="9968"/>
                  <a:pt x="6202" y="9932"/>
                </a:cubicBezTo>
                <a:cubicBezTo>
                  <a:pt x="6372" y="9867"/>
                  <a:pt x="6516" y="9736"/>
                  <a:pt x="6529" y="9553"/>
                </a:cubicBezTo>
                <a:cubicBezTo>
                  <a:pt x="6542" y="9382"/>
                  <a:pt x="6412" y="9238"/>
                  <a:pt x="6281" y="9147"/>
                </a:cubicBezTo>
                <a:cubicBezTo>
                  <a:pt x="6137" y="9055"/>
                  <a:pt x="5980" y="9016"/>
                  <a:pt x="5810" y="8977"/>
                </a:cubicBezTo>
                <a:cubicBezTo>
                  <a:pt x="5156" y="8781"/>
                  <a:pt x="4554" y="8401"/>
                  <a:pt x="4122" y="7878"/>
                </a:cubicBezTo>
                <a:lnTo>
                  <a:pt x="4122" y="7878"/>
                </a:lnTo>
                <a:cubicBezTo>
                  <a:pt x="4318" y="8009"/>
                  <a:pt x="4514" y="8166"/>
                  <a:pt x="4750" y="8192"/>
                </a:cubicBezTo>
                <a:cubicBezTo>
                  <a:pt x="4781" y="8197"/>
                  <a:pt x="4813" y="8200"/>
                  <a:pt x="4846" y="8200"/>
                </a:cubicBezTo>
                <a:cubicBezTo>
                  <a:pt x="5048" y="8200"/>
                  <a:pt x="5271" y="8097"/>
                  <a:pt x="5339" y="7917"/>
                </a:cubicBezTo>
                <a:cubicBezTo>
                  <a:pt x="5404" y="7734"/>
                  <a:pt x="5326" y="7537"/>
                  <a:pt x="5208" y="7394"/>
                </a:cubicBezTo>
                <a:cubicBezTo>
                  <a:pt x="5077" y="7250"/>
                  <a:pt x="4907" y="7145"/>
                  <a:pt x="4763" y="7027"/>
                </a:cubicBezTo>
                <a:cubicBezTo>
                  <a:pt x="4161" y="6595"/>
                  <a:pt x="3755" y="5889"/>
                  <a:pt x="3664" y="5130"/>
                </a:cubicBezTo>
                <a:lnTo>
                  <a:pt x="3664" y="5130"/>
                </a:lnTo>
                <a:cubicBezTo>
                  <a:pt x="3795" y="5261"/>
                  <a:pt x="3952" y="5392"/>
                  <a:pt x="4109" y="5457"/>
                </a:cubicBezTo>
                <a:cubicBezTo>
                  <a:pt x="4187" y="5487"/>
                  <a:pt x="4273" y="5503"/>
                  <a:pt x="4357" y="5503"/>
                </a:cubicBezTo>
                <a:cubicBezTo>
                  <a:pt x="4457" y="5503"/>
                  <a:pt x="4554" y="5481"/>
                  <a:pt x="4632" y="5431"/>
                </a:cubicBezTo>
                <a:cubicBezTo>
                  <a:pt x="4868" y="5248"/>
                  <a:pt x="4842" y="4868"/>
                  <a:pt x="4684" y="4646"/>
                </a:cubicBezTo>
                <a:cubicBezTo>
                  <a:pt x="4514" y="4397"/>
                  <a:pt x="4253" y="4253"/>
                  <a:pt x="4017" y="4083"/>
                </a:cubicBezTo>
                <a:cubicBezTo>
                  <a:pt x="3598" y="3795"/>
                  <a:pt x="3271" y="3390"/>
                  <a:pt x="3049" y="2932"/>
                </a:cubicBezTo>
                <a:lnTo>
                  <a:pt x="3049" y="2932"/>
                </a:lnTo>
                <a:cubicBezTo>
                  <a:pt x="3193" y="3089"/>
                  <a:pt x="3337" y="3272"/>
                  <a:pt x="3533" y="3364"/>
                </a:cubicBezTo>
                <a:cubicBezTo>
                  <a:pt x="3629" y="3414"/>
                  <a:pt x="3740" y="3444"/>
                  <a:pt x="3848" y="3444"/>
                </a:cubicBezTo>
                <a:cubicBezTo>
                  <a:pt x="3962" y="3444"/>
                  <a:pt x="4074" y="3411"/>
                  <a:pt x="4161" y="3337"/>
                </a:cubicBezTo>
                <a:cubicBezTo>
                  <a:pt x="4370" y="3154"/>
                  <a:pt x="4357" y="2814"/>
                  <a:pt x="4213" y="2578"/>
                </a:cubicBezTo>
                <a:cubicBezTo>
                  <a:pt x="4056" y="2356"/>
                  <a:pt x="3795" y="2212"/>
                  <a:pt x="3572" y="2068"/>
                </a:cubicBezTo>
                <a:cubicBezTo>
                  <a:pt x="3003" y="1771"/>
                  <a:pt x="2460" y="1448"/>
                  <a:pt x="1892" y="113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6" name="Google Shape;136;p8"/>
          <p:cNvSpPr/>
          <p:nvPr/>
        </p:nvSpPr>
        <p:spPr>
          <a:xfrm flipH="1">
            <a:off x="8881566" y="144466"/>
            <a:ext cx="219085" cy="161043"/>
          </a:xfrm>
          <a:custGeom>
            <a:avLst/>
            <a:gdLst/>
            <a:ahLst/>
            <a:cxnLst/>
            <a:rect l="l" t="t" r="r" b="b"/>
            <a:pathLst>
              <a:path w="1388" h="1113" extrusionOk="0">
                <a:moveTo>
                  <a:pt x="0" y="0"/>
                </a:moveTo>
                <a:lnTo>
                  <a:pt x="0" y="13"/>
                </a:lnTo>
                <a:cubicBezTo>
                  <a:pt x="367" y="471"/>
                  <a:pt x="838" y="864"/>
                  <a:pt x="1374" y="1113"/>
                </a:cubicBezTo>
                <a:cubicBezTo>
                  <a:pt x="1387" y="1113"/>
                  <a:pt x="1374" y="1086"/>
                  <a:pt x="1374" y="1086"/>
                </a:cubicBezTo>
                <a:cubicBezTo>
                  <a:pt x="838" y="851"/>
                  <a:pt x="380" y="458"/>
                  <a:pt x="14" y="0"/>
                </a:cubicBezTo>
                <a:close/>
              </a:path>
            </a:pathLst>
          </a:custGeom>
          <a:solidFill>
            <a:srgbClr val="4531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7" name="Google Shape;137;p8"/>
          <p:cNvSpPr/>
          <p:nvPr/>
        </p:nvSpPr>
        <p:spPr>
          <a:xfrm>
            <a:off x="54423" y="1865"/>
            <a:ext cx="1170273" cy="1066962"/>
          </a:xfrm>
          <a:custGeom>
            <a:avLst/>
            <a:gdLst/>
            <a:ahLst/>
            <a:cxnLst/>
            <a:rect l="l" t="t" r="r" b="b"/>
            <a:pathLst>
              <a:path w="8088" h="7374" extrusionOk="0">
                <a:moveTo>
                  <a:pt x="3598" y="1"/>
                </a:moveTo>
                <a:cubicBezTo>
                  <a:pt x="3377" y="1"/>
                  <a:pt x="3155" y="31"/>
                  <a:pt x="2945" y="91"/>
                </a:cubicBezTo>
                <a:cubicBezTo>
                  <a:pt x="2173" y="313"/>
                  <a:pt x="1571" y="850"/>
                  <a:pt x="864" y="1177"/>
                </a:cubicBezTo>
                <a:cubicBezTo>
                  <a:pt x="66" y="1517"/>
                  <a:pt x="289" y="2367"/>
                  <a:pt x="289" y="3074"/>
                </a:cubicBezTo>
                <a:cubicBezTo>
                  <a:pt x="289" y="3545"/>
                  <a:pt x="158" y="3990"/>
                  <a:pt x="79" y="4448"/>
                </a:cubicBezTo>
                <a:cubicBezTo>
                  <a:pt x="1" y="4906"/>
                  <a:pt x="1" y="5403"/>
                  <a:pt x="223" y="5796"/>
                </a:cubicBezTo>
                <a:cubicBezTo>
                  <a:pt x="563" y="6371"/>
                  <a:pt x="1309" y="6568"/>
                  <a:pt x="1977" y="6711"/>
                </a:cubicBezTo>
                <a:cubicBezTo>
                  <a:pt x="1610" y="6541"/>
                  <a:pt x="1479" y="6083"/>
                  <a:pt x="1519" y="5691"/>
                </a:cubicBezTo>
                <a:cubicBezTo>
                  <a:pt x="1545" y="5298"/>
                  <a:pt x="1715" y="4919"/>
                  <a:pt x="1780" y="4526"/>
                </a:cubicBezTo>
                <a:cubicBezTo>
                  <a:pt x="1846" y="4121"/>
                  <a:pt x="1807" y="3676"/>
                  <a:pt x="1519" y="3401"/>
                </a:cubicBezTo>
                <a:lnTo>
                  <a:pt x="1519" y="3401"/>
                </a:lnTo>
                <a:cubicBezTo>
                  <a:pt x="1859" y="3480"/>
                  <a:pt x="2055" y="3885"/>
                  <a:pt x="2055" y="4252"/>
                </a:cubicBezTo>
                <a:cubicBezTo>
                  <a:pt x="2068" y="4605"/>
                  <a:pt x="1964" y="4971"/>
                  <a:pt x="1937" y="5324"/>
                </a:cubicBezTo>
                <a:cubicBezTo>
                  <a:pt x="1924" y="5900"/>
                  <a:pt x="2186" y="6476"/>
                  <a:pt x="2644" y="6829"/>
                </a:cubicBezTo>
                <a:cubicBezTo>
                  <a:pt x="2968" y="7077"/>
                  <a:pt x="3383" y="7214"/>
                  <a:pt x="3803" y="7214"/>
                </a:cubicBezTo>
                <a:cubicBezTo>
                  <a:pt x="3958" y="7214"/>
                  <a:pt x="4114" y="7195"/>
                  <a:pt x="4266" y="7156"/>
                </a:cubicBezTo>
                <a:cubicBezTo>
                  <a:pt x="3573" y="6489"/>
                  <a:pt x="3311" y="5429"/>
                  <a:pt x="3573" y="4513"/>
                </a:cubicBezTo>
                <a:lnTo>
                  <a:pt x="3573" y="4513"/>
                </a:lnTo>
                <a:cubicBezTo>
                  <a:pt x="3612" y="5403"/>
                  <a:pt x="3691" y="6463"/>
                  <a:pt x="4410" y="7012"/>
                </a:cubicBezTo>
                <a:cubicBezTo>
                  <a:pt x="4761" y="7270"/>
                  <a:pt x="5202" y="7374"/>
                  <a:pt x="5636" y="7374"/>
                </a:cubicBezTo>
                <a:cubicBezTo>
                  <a:pt x="5752" y="7374"/>
                  <a:pt x="5867" y="7366"/>
                  <a:pt x="5980" y="7353"/>
                </a:cubicBezTo>
                <a:cubicBezTo>
                  <a:pt x="6543" y="7287"/>
                  <a:pt x="7040" y="7078"/>
                  <a:pt x="7551" y="6868"/>
                </a:cubicBezTo>
                <a:cubicBezTo>
                  <a:pt x="7917" y="6110"/>
                  <a:pt x="8087" y="5259"/>
                  <a:pt x="8022" y="4435"/>
                </a:cubicBezTo>
                <a:cubicBezTo>
                  <a:pt x="7996" y="4173"/>
                  <a:pt x="7956" y="3885"/>
                  <a:pt x="7799" y="3676"/>
                </a:cubicBezTo>
                <a:cubicBezTo>
                  <a:pt x="7600" y="3414"/>
                  <a:pt x="7266" y="3303"/>
                  <a:pt x="6933" y="3303"/>
                </a:cubicBezTo>
                <a:cubicBezTo>
                  <a:pt x="6850" y="3303"/>
                  <a:pt x="6768" y="3310"/>
                  <a:pt x="6687" y="3323"/>
                </a:cubicBezTo>
                <a:cubicBezTo>
                  <a:pt x="6281" y="3362"/>
                  <a:pt x="5902" y="3558"/>
                  <a:pt x="5509" y="3676"/>
                </a:cubicBezTo>
                <a:cubicBezTo>
                  <a:pt x="5293" y="3741"/>
                  <a:pt x="5060" y="3790"/>
                  <a:pt x="4831" y="3790"/>
                </a:cubicBezTo>
                <a:cubicBezTo>
                  <a:pt x="4645" y="3790"/>
                  <a:pt x="4462" y="3758"/>
                  <a:pt x="4293" y="3676"/>
                </a:cubicBezTo>
                <a:lnTo>
                  <a:pt x="4293" y="3676"/>
                </a:lnTo>
                <a:cubicBezTo>
                  <a:pt x="4387" y="3700"/>
                  <a:pt x="4481" y="3711"/>
                  <a:pt x="4575" y="3711"/>
                </a:cubicBezTo>
                <a:cubicBezTo>
                  <a:pt x="5038" y="3711"/>
                  <a:pt x="5488" y="3444"/>
                  <a:pt x="5902" y="3205"/>
                </a:cubicBezTo>
                <a:cubicBezTo>
                  <a:pt x="6273" y="2964"/>
                  <a:pt x="6706" y="2746"/>
                  <a:pt x="7135" y="2746"/>
                </a:cubicBezTo>
                <a:cubicBezTo>
                  <a:pt x="7266" y="2746"/>
                  <a:pt x="7396" y="2766"/>
                  <a:pt x="7524" y="2812"/>
                </a:cubicBezTo>
                <a:cubicBezTo>
                  <a:pt x="7459" y="2367"/>
                  <a:pt x="7354" y="1922"/>
                  <a:pt x="7145" y="1530"/>
                </a:cubicBezTo>
                <a:cubicBezTo>
                  <a:pt x="6909" y="1164"/>
                  <a:pt x="6543" y="836"/>
                  <a:pt x="6098" y="771"/>
                </a:cubicBezTo>
                <a:cubicBezTo>
                  <a:pt x="6046" y="764"/>
                  <a:pt x="5995" y="761"/>
                  <a:pt x="5944" y="761"/>
                </a:cubicBezTo>
                <a:cubicBezTo>
                  <a:pt x="5504" y="761"/>
                  <a:pt x="5093" y="1001"/>
                  <a:pt x="4777" y="1294"/>
                </a:cubicBezTo>
                <a:cubicBezTo>
                  <a:pt x="4410" y="1622"/>
                  <a:pt x="4122" y="2014"/>
                  <a:pt x="3730" y="2302"/>
                </a:cubicBezTo>
                <a:cubicBezTo>
                  <a:pt x="3450" y="2534"/>
                  <a:pt x="3092" y="2694"/>
                  <a:pt x="2739" y="2694"/>
                </a:cubicBezTo>
                <a:cubicBezTo>
                  <a:pt x="2614" y="2694"/>
                  <a:pt x="2489" y="2674"/>
                  <a:pt x="2369" y="2629"/>
                </a:cubicBezTo>
                <a:cubicBezTo>
                  <a:pt x="3298" y="1988"/>
                  <a:pt x="4214" y="1360"/>
                  <a:pt x="5143" y="719"/>
                </a:cubicBezTo>
                <a:cubicBezTo>
                  <a:pt x="4808" y="230"/>
                  <a:pt x="4205" y="1"/>
                  <a:pt x="359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8" name="Google Shape;138;p8"/>
          <p:cNvSpPr/>
          <p:nvPr/>
        </p:nvSpPr>
        <p:spPr>
          <a:xfrm>
            <a:off x="-145970" y="253799"/>
            <a:ext cx="1103859" cy="1613466"/>
          </a:xfrm>
          <a:custGeom>
            <a:avLst/>
            <a:gdLst/>
            <a:ahLst/>
            <a:cxnLst/>
            <a:rect l="l" t="t" r="r" b="b"/>
            <a:pathLst>
              <a:path w="7629" h="11151" extrusionOk="0">
                <a:moveTo>
                  <a:pt x="0" y="1"/>
                </a:moveTo>
                <a:cubicBezTo>
                  <a:pt x="32" y="3"/>
                  <a:pt x="64" y="6"/>
                  <a:pt x="97" y="9"/>
                </a:cubicBezTo>
                <a:lnTo>
                  <a:pt x="97" y="9"/>
                </a:lnTo>
                <a:cubicBezTo>
                  <a:pt x="66" y="4"/>
                  <a:pt x="34" y="1"/>
                  <a:pt x="0" y="1"/>
                </a:cubicBezTo>
                <a:close/>
                <a:moveTo>
                  <a:pt x="1871" y="1126"/>
                </a:moveTo>
                <a:lnTo>
                  <a:pt x="1871" y="1126"/>
                </a:lnTo>
                <a:cubicBezTo>
                  <a:pt x="1878" y="1130"/>
                  <a:pt x="1885" y="1133"/>
                  <a:pt x="1892" y="1137"/>
                </a:cubicBezTo>
                <a:lnTo>
                  <a:pt x="1892" y="1137"/>
                </a:lnTo>
                <a:cubicBezTo>
                  <a:pt x="1890" y="1134"/>
                  <a:pt x="1888" y="1130"/>
                  <a:pt x="1887" y="1127"/>
                </a:cubicBezTo>
                <a:lnTo>
                  <a:pt x="1887" y="1127"/>
                </a:lnTo>
                <a:cubicBezTo>
                  <a:pt x="1881" y="1127"/>
                  <a:pt x="1876" y="1126"/>
                  <a:pt x="1871" y="1126"/>
                </a:cubicBezTo>
                <a:close/>
                <a:moveTo>
                  <a:pt x="97" y="9"/>
                </a:moveTo>
                <a:lnTo>
                  <a:pt x="97" y="9"/>
                </a:lnTo>
                <a:cubicBezTo>
                  <a:pt x="810" y="119"/>
                  <a:pt x="635" y="1331"/>
                  <a:pt x="497" y="1833"/>
                </a:cubicBezTo>
                <a:cubicBezTo>
                  <a:pt x="432" y="2094"/>
                  <a:pt x="327" y="2421"/>
                  <a:pt x="524" y="2605"/>
                </a:cubicBezTo>
                <a:cubicBezTo>
                  <a:pt x="585" y="2658"/>
                  <a:pt x="661" y="2680"/>
                  <a:pt x="742" y="2680"/>
                </a:cubicBezTo>
                <a:cubicBezTo>
                  <a:pt x="922" y="2680"/>
                  <a:pt x="1126" y="2570"/>
                  <a:pt x="1243" y="2435"/>
                </a:cubicBezTo>
                <a:cubicBezTo>
                  <a:pt x="1688" y="1963"/>
                  <a:pt x="1767" y="1191"/>
                  <a:pt x="1440" y="642"/>
                </a:cubicBezTo>
                <a:lnTo>
                  <a:pt x="1440" y="642"/>
                </a:lnTo>
                <a:cubicBezTo>
                  <a:pt x="1637" y="754"/>
                  <a:pt x="1785" y="926"/>
                  <a:pt x="1887" y="1127"/>
                </a:cubicBezTo>
                <a:lnTo>
                  <a:pt x="1887" y="1127"/>
                </a:lnTo>
                <a:cubicBezTo>
                  <a:pt x="2128" y="1145"/>
                  <a:pt x="2334" y="1285"/>
                  <a:pt x="2552" y="1388"/>
                </a:cubicBezTo>
                <a:cubicBezTo>
                  <a:pt x="2628" y="1413"/>
                  <a:pt x="2713" y="1428"/>
                  <a:pt x="2797" y="1428"/>
                </a:cubicBezTo>
                <a:cubicBezTo>
                  <a:pt x="2973" y="1428"/>
                  <a:pt x="3140" y="1364"/>
                  <a:pt x="3193" y="1205"/>
                </a:cubicBezTo>
                <a:cubicBezTo>
                  <a:pt x="3298" y="956"/>
                  <a:pt x="3036" y="734"/>
                  <a:pt x="2787" y="603"/>
                </a:cubicBezTo>
                <a:cubicBezTo>
                  <a:pt x="1965" y="173"/>
                  <a:pt x="1021" y="85"/>
                  <a:pt x="97" y="9"/>
                </a:cubicBezTo>
                <a:close/>
                <a:moveTo>
                  <a:pt x="5692" y="9971"/>
                </a:moveTo>
                <a:cubicBezTo>
                  <a:pt x="5692" y="9971"/>
                  <a:pt x="5692" y="9972"/>
                  <a:pt x="5692" y="9972"/>
                </a:cubicBezTo>
                <a:lnTo>
                  <a:pt x="5692" y="9972"/>
                </a:lnTo>
                <a:cubicBezTo>
                  <a:pt x="5692" y="9972"/>
                  <a:pt x="5692" y="9972"/>
                  <a:pt x="5692" y="9972"/>
                </a:cubicBezTo>
                <a:lnTo>
                  <a:pt x="5692" y="9972"/>
                </a:lnTo>
                <a:cubicBezTo>
                  <a:pt x="5692" y="9972"/>
                  <a:pt x="5692" y="9971"/>
                  <a:pt x="5692" y="9971"/>
                </a:cubicBezTo>
                <a:lnTo>
                  <a:pt x="5692" y="9971"/>
                </a:lnTo>
                <a:cubicBezTo>
                  <a:pt x="5692" y="9971"/>
                  <a:pt x="5692" y="9971"/>
                  <a:pt x="5692" y="9971"/>
                </a:cubicBezTo>
                <a:close/>
                <a:moveTo>
                  <a:pt x="5692" y="9972"/>
                </a:moveTo>
                <a:cubicBezTo>
                  <a:pt x="5993" y="10469"/>
                  <a:pt x="6333" y="10992"/>
                  <a:pt x="6896" y="11110"/>
                </a:cubicBezTo>
                <a:cubicBezTo>
                  <a:pt x="6944" y="11117"/>
                  <a:pt x="6992" y="11121"/>
                  <a:pt x="7041" y="11121"/>
                </a:cubicBezTo>
                <a:cubicBezTo>
                  <a:pt x="7166" y="11121"/>
                  <a:pt x="7289" y="11093"/>
                  <a:pt x="7393" y="11018"/>
                </a:cubicBezTo>
                <a:cubicBezTo>
                  <a:pt x="7550" y="10926"/>
                  <a:pt x="7629" y="10717"/>
                  <a:pt x="7563" y="10560"/>
                </a:cubicBezTo>
                <a:cubicBezTo>
                  <a:pt x="7498" y="10416"/>
                  <a:pt x="7328" y="10338"/>
                  <a:pt x="7184" y="10285"/>
                </a:cubicBezTo>
                <a:cubicBezTo>
                  <a:pt x="6717" y="10104"/>
                  <a:pt x="6211" y="9999"/>
                  <a:pt x="5692" y="9972"/>
                </a:cubicBezTo>
                <a:close/>
                <a:moveTo>
                  <a:pt x="1892" y="1137"/>
                </a:moveTo>
                <a:cubicBezTo>
                  <a:pt x="1988" y="1333"/>
                  <a:pt x="2042" y="1557"/>
                  <a:pt x="2054" y="1780"/>
                </a:cubicBezTo>
                <a:cubicBezTo>
                  <a:pt x="2068" y="2225"/>
                  <a:pt x="1937" y="2670"/>
                  <a:pt x="1806" y="3089"/>
                </a:cubicBezTo>
                <a:cubicBezTo>
                  <a:pt x="1740" y="3285"/>
                  <a:pt x="1675" y="3494"/>
                  <a:pt x="1675" y="3717"/>
                </a:cubicBezTo>
                <a:cubicBezTo>
                  <a:pt x="1675" y="3926"/>
                  <a:pt x="1767" y="4149"/>
                  <a:pt x="1963" y="4253"/>
                </a:cubicBezTo>
                <a:cubicBezTo>
                  <a:pt x="2029" y="4283"/>
                  <a:pt x="2096" y="4296"/>
                  <a:pt x="2162" y="4296"/>
                </a:cubicBezTo>
                <a:cubicBezTo>
                  <a:pt x="2452" y="4296"/>
                  <a:pt x="2728" y="4041"/>
                  <a:pt x="2813" y="3743"/>
                </a:cubicBezTo>
                <a:cubicBezTo>
                  <a:pt x="2931" y="3390"/>
                  <a:pt x="2866" y="2997"/>
                  <a:pt x="2918" y="2631"/>
                </a:cubicBezTo>
                <a:lnTo>
                  <a:pt x="2918" y="2631"/>
                </a:lnTo>
                <a:cubicBezTo>
                  <a:pt x="3167" y="3481"/>
                  <a:pt x="3075" y="4410"/>
                  <a:pt x="2683" y="5195"/>
                </a:cubicBezTo>
                <a:cubicBezTo>
                  <a:pt x="2604" y="5365"/>
                  <a:pt x="2512" y="5522"/>
                  <a:pt x="2473" y="5706"/>
                </a:cubicBezTo>
                <a:cubicBezTo>
                  <a:pt x="2447" y="5889"/>
                  <a:pt x="2460" y="6085"/>
                  <a:pt x="2604" y="6216"/>
                </a:cubicBezTo>
                <a:cubicBezTo>
                  <a:pt x="2676" y="6288"/>
                  <a:pt x="2770" y="6320"/>
                  <a:pt x="2869" y="6320"/>
                </a:cubicBezTo>
                <a:cubicBezTo>
                  <a:pt x="3057" y="6320"/>
                  <a:pt x="3264" y="6204"/>
                  <a:pt x="3376" y="6033"/>
                </a:cubicBezTo>
                <a:cubicBezTo>
                  <a:pt x="3533" y="5784"/>
                  <a:pt x="3533" y="5457"/>
                  <a:pt x="3533" y="5169"/>
                </a:cubicBezTo>
                <a:lnTo>
                  <a:pt x="3533" y="5169"/>
                </a:lnTo>
                <a:cubicBezTo>
                  <a:pt x="3572" y="5967"/>
                  <a:pt x="3428" y="6752"/>
                  <a:pt x="3127" y="7511"/>
                </a:cubicBezTo>
                <a:cubicBezTo>
                  <a:pt x="3010" y="7799"/>
                  <a:pt x="2879" y="8179"/>
                  <a:pt x="3114" y="8388"/>
                </a:cubicBezTo>
                <a:cubicBezTo>
                  <a:pt x="3184" y="8458"/>
                  <a:pt x="3276" y="8488"/>
                  <a:pt x="3373" y="8488"/>
                </a:cubicBezTo>
                <a:cubicBezTo>
                  <a:pt x="3566" y="8488"/>
                  <a:pt x="3782" y="8366"/>
                  <a:pt x="3886" y="8192"/>
                </a:cubicBezTo>
                <a:cubicBezTo>
                  <a:pt x="3912" y="8146"/>
                  <a:pt x="3931" y="8097"/>
                  <a:pt x="3946" y="8048"/>
                </a:cubicBezTo>
                <a:lnTo>
                  <a:pt x="3946" y="8048"/>
                </a:lnTo>
                <a:lnTo>
                  <a:pt x="3912" y="9448"/>
                </a:lnTo>
                <a:cubicBezTo>
                  <a:pt x="3912" y="9736"/>
                  <a:pt x="3926" y="10089"/>
                  <a:pt x="4187" y="10207"/>
                </a:cubicBezTo>
                <a:cubicBezTo>
                  <a:pt x="4233" y="10227"/>
                  <a:pt x="4280" y="10237"/>
                  <a:pt x="4328" y="10237"/>
                </a:cubicBezTo>
                <a:cubicBezTo>
                  <a:pt x="4551" y="10237"/>
                  <a:pt x="4774" y="10028"/>
                  <a:pt x="4828" y="9801"/>
                </a:cubicBezTo>
                <a:cubicBezTo>
                  <a:pt x="4894" y="9513"/>
                  <a:pt x="4776" y="9225"/>
                  <a:pt x="4671" y="8964"/>
                </a:cubicBezTo>
                <a:lnTo>
                  <a:pt x="4671" y="8964"/>
                </a:lnTo>
                <a:lnTo>
                  <a:pt x="5404" y="10782"/>
                </a:lnTo>
                <a:cubicBezTo>
                  <a:pt x="5466" y="10943"/>
                  <a:pt x="5586" y="11151"/>
                  <a:pt x="5765" y="11151"/>
                </a:cubicBezTo>
                <a:cubicBezTo>
                  <a:pt x="5776" y="11151"/>
                  <a:pt x="5786" y="11150"/>
                  <a:pt x="5797" y="11149"/>
                </a:cubicBezTo>
                <a:cubicBezTo>
                  <a:pt x="6019" y="11136"/>
                  <a:pt x="6085" y="10809"/>
                  <a:pt x="5993" y="10599"/>
                </a:cubicBezTo>
                <a:cubicBezTo>
                  <a:pt x="5915" y="10390"/>
                  <a:pt x="5732" y="10207"/>
                  <a:pt x="5692" y="9972"/>
                </a:cubicBezTo>
                <a:lnTo>
                  <a:pt x="5692" y="9972"/>
                </a:lnTo>
                <a:cubicBezTo>
                  <a:pt x="5688" y="9972"/>
                  <a:pt x="5683" y="9971"/>
                  <a:pt x="5679" y="9971"/>
                </a:cubicBezTo>
                <a:cubicBezTo>
                  <a:pt x="5683" y="9971"/>
                  <a:pt x="5688" y="9971"/>
                  <a:pt x="5692" y="9971"/>
                </a:cubicBezTo>
                <a:lnTo>
                  <a:pt x="5692" y="9971"/>
                </a:lnTo>
                <a:cubicBezTo>
                  <a:pt x="5692" y="9971"/>
                  <a:pt x="5692" y="9971"/>
                  <a:pt x="5692" y="9971"/>
                </a:cubicBezTo>
                <a:lnTo>
                  <a:pt x="5692" y="9971"/>
                </a:lnTo>
                <a:cubicBezTo>
                  <a:pt x="5692" y="9971"/>
                  <a:pt x="5692" y="9971"/>
                  <a:pt x="5692" y="9971"/>
                </a:cubicBezTo>
                <a:lnTo>
                  <a:pt x="5692" y="9971"/>
                </a:lnTo>
                <a:cubicBezTo>
                  <a:pt x="5769" y="9972"/>
                  <a:pt x="5846" y="9976"/>
                  <a:pt x="5921" y="9976"/>
                </a:cubicBezTo>
                <a:cubicBezTo>
                  <a:pt x="6020" y="9976"/>
                  <a:pt x="6115" y="9968"/>
                  <a:pt x="6202" y="9932"/>
                </a:cubicBezTo>
                <a:cubicBezTo>
                  <a:pt x="6372" y="9867"/>
                  <a:pt x="6516" y="9736"/>
                  <a:pt x="6529" y="9553"/>
                </a:cubicBezTo>
                <a:cubicBezTo>
                  <a:pt x="6542" y="9382"/>
                  <a:pt x="6412" y="9238"/>
                  <a:pt x="6281" y="9147"/>
                </a:cubicBezTo>
                <a:cubicBezTo>
                  <a:pt x="6137" y="9055"/>
                  <a:pt x="5980" y="9016"/>
                  <a:pt x="5810" y="8977"/>
                </a:cubicBezTo>
                <a:cubicBezTo>
                  <a:pt x="5156" y="8781"/>
                  <a:pt x="4554" y="8401"/>
                  <a:pt x="4122" y="7878"/>
                </a:cubicBezTo>
                <a:lnTo>
                  <a:pt x="4122" y="7878"/>
                </a:lnTo>
                <a:cubicBezTo>
                  <a:pt x="4318" y="8009"/>
                  <a:pt x="4514" y="8166"/>
                  <a:pt x="4750" y="8192"/>
                </a:cubicBezTo>
                <a:cubicBezTo>
                  <a:pt x="4781" y="8197"/>
                  <a:pt x="4813" y="8200"/>
                  <a:pt x="4846" y="8200"/>
                </a:cubicBezTo>
                <a:cubicBezTo>
                  <a:pt x="5048" y="8200"/>
                  <a:pt x="5271" y="8097"/>
                  <a:pt x="5339" y="7917"/>
                </a:cubicBezTo>
                <a:cubicBezTo>
                  <a:pt x="5404" y="7734"/>
                  <a:pt x="5326" y="7537"/>
                  <a:pt x="5208" y="7394"/>
                </a:cubicBezTo>
                <a:cubicBezTo>
                  <a:pt x="5077" y="7250"/>
                  <a:pt x="4907" y="7145"/>
                  <a:pt x="4763" y="7027"/>
                </a:cubicBezTo>
                <a:cubicBezTo>
                  <a:pt x="4161" y="6595"/>
                  <a:pt x="3755" y="5889"/>
                  <a:pt x="3664" y="5130"/>
                </a:cubicBezTo>
                <a:lnTo>
                  <a:pt x="3664" y="5130"/>
                </a:lnTo>
                <a:cubicBezTo>
                  <a:pt x="3795" y="5261"/>
                  <a:pt x="3952" y="5392"/>
                  <a:pt x="4109" y="5457"/>
                </a:cubicBezTo>
                <a:cubicBezTo>
                  <a:pt x="4187" y="5487"/>
                  <a:pt x="4273" y="5503"/>
                  <a:pt x="4357" y="5503"/>
                </a:cubicBezTo>
                <a:cubicBezTo>
                  <a:pt x="4457" y="5503"/>
                  <a:pt x="4554" y="5481"/>
                  <a:pt x="4632" y="5431"/>
                </a:cubicBezTo>
                <a:cubicBezTo>
                  <a:pt x="4868" y="5248"/>
                  <a:pt x="4842" y="4868"/>
                  <a:pt x="4684" y="4646"/>
                </a:cubicBezTo>
                <a:cubicBezTo>
                  <a:pt x="4514" y="4397"/>
                  <a:pt x="4253" y="4253"/>
                  <a:pt x="4017" y="4083"/>
                </a:cubicBezTo>
                <a:cubicBezTo>
                  <a:pt x="3598" y="3795"/>
                  <a:pt x="3271" y="3390"/>
                  <a:pt x="3049" y="2932"/>
                </a:cubicBezTo>
                <a:lnTo>
                  <a:pt x="3049" y="2932"/>
                </a:lnTo>
                <a:cubicBezTo>
                  <a:pt x="3193" y="3089"/>
                  <a:pt x="3337" y="3272"/>
                  <a:pt x="3533" y="3364"/>
                </a:cubicBezTo>
                <a:cubicBezTo>
                  <a:pt x="3629" y="3414"/>
                  <a:pt x="3740" y="3444"/>
                  <a:pt x="3848" y="3444"/>
                </a:cubicBezTo>
                <a:cubicBezTo>
                  <a:pt x="3962" y="3444"/>
                  <a:pt x="4074" y="3411"/>
                  <a:pt x="4161" y="3337"/>
                </a:cubicBezTo>
                <a:cubicBezTo>
                  <a:pt x="4370" y="3154"/>
                  <a:pt x="4357" y="2814"/>
                  <a:pt x="4213" y="2578"/>
                </a:cubicBezTo>
                <a:cubicBezTo>
                  <a:pt x="4056" y="2356"/>
                  <a:pt x="3795" y="2212"/>
                  <a:pt x="3572" y="2068"/>
                </a:cubicBezTo>
                <a:cubicBezTo>
                  <a:pt x="3003" y="1771"/>
                  <a:pt x="2460" y="1448"/>
                  <a:pt x="1892" y="113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9" name="Google Shape;139;p8"/>
          <p:cNvSpPr/>
          <p:nvPr/>
        </p:nvSpPr>
        <p:spPr>
          <a:xfrm flipH="1">
            <a:off x="154159" y="4414825"/>
            <a:ext cx="9203226" cy="1784038"/>
          </a:xfrm>
          <a:custGeom>
            <a:avLst/>
            <a:gdLst/>
            <a:ahLst/>
            <a:cxnLst/>
            <a:rect l="l" t="t" r="r" b="b"/>
            <a:pathLst>
              <a:path w="58410" h="19251" extrusionOk="0">
                <a:moveTo>
                  <a:pt x="32002" y="0"/>
                </a:moveTo>
                <a:cubicBezTo>
                  <a:pt x="31047" y="0"/>
                  <a:pt x="30092" y="43"/>
                  <a:pt x="29140" y="147"/>
                </a:cubicBezTo>
                <a:cubicBezTo>
                  <a:pt x="24887" y="578"/>
                  <a:pt x="20648" y="1128"/>
                  <a:pt x="16356" y="1128"/>
                </a:cubicBezTo>
                <a:cubicBezTo>
                  <a:pt x="15510" y="1128"/>
                  <a:pt x="14665" y="1135"/>
                  <a:pt x="13820" y="1135"/>
                </a:cubicBezTo>
                <a:cubicBezTo>
                  <a:pt x="11649" y="1135"/>
                  <a:pt x="9485" y="1088"/>
                  <a:pt x="7328" y="749"/>
                </a:cubicBezTo>
                <a:cubicBezTo>
                  <a:pt x="6674" y="644"/>
                  <a:pt x="694" y="408"/>
                  <a:pt x="0" y="186"/>
                </a:cubicBezTo>
                <a:lnTo>
                  <a:pt x="0" y="19250"/>
                </a:lnTo>
                <a:lnTo>
                  <a:pt x="58410" y="19250"/>
                </a:lnTo>
                <a:lnTo>
                  <a:pt x="58410" y="1350"/>
                </a:lnTo>
                <a:cubicBezTo>
                  <a:pt x="57446" y="1396"/>
                  <a:pt x="55883" y="1424"/>
                  <a:pt x="54139" y="1424"/>
                </a:cubicBezTo>
                <a:cubicBezTo>
                  <a:pt x="50889" y="1424"/>
                  <a:pt x="47008" y="1327"/>
                  <a:pt x="45195" y="1063"/>
                </a:cubicBezTo>
                <a:cubicBezTo>
                  <a:pt x="42643" y="683"/>
                  <a:pt x="40039" y="618"/>
                  <a:pt x="37475" y="356"/>
                </a:cubicBezTo>
                <a:cubicBezTo>
                  <a:pt x="35661" y="158"/>
                  <a:pt x="33831" y="0"/>
                  <a:pt x="3200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40" name="Google Shape;140;p8"/>
          <p:cNvGrpSpPr/>
          <p:nvPr/>
        </p:nvGrpSpPr>
        <p:grpSpPr>
          <a:xfrm flipH="1">
            <a:off x="7554243" y="3559402"/>
            <a:ext cx="2057961" cy="1827177"/>
            <a:chOff x="-11245" y="3539514"/>
            <a:chExt cx="2057961" cy="1827177"/>
          </a:xfrm>
        </p:grpSpPr>
        <p:sp>
          <p:nvSpPr>
            <p:cNvPr id="141" name="Google Shape;141;p8"/>
            <p:cNvSpPr/>
            <p:nvPr/>
          </p:nvSpPr>
          <p:spPr>
            <a:xfrm>
              <a:off x="-11245" y="3539514"/>
              <a:ext cx="2057961" cy="1827177"/>
            </a:xfrm>
            <a:custGeom>
              <a:avLst/>
              <a:gdLst/>
              <a:ahLst/>
              <a:cxnLst/>
              <a:rect l="l" t="t" r="r" b="b"/>
              <a:pathLst>
                <a:path w="14223" h="12628" extrusionOk="0">
                  <a:moveTo>
                    <a:pt x="5679" y="1"/>
                  </a:moveTo>
                  <a:lnTo>
                    <a:pt x="5679" y="1"/>
                  </a:lnTo>
                  <a:cubicBezTo>
                    <a:pt x="4043" y="3285"/>
                    <a:pt x="3690" y="7210"/>
                    <a:pt x="4724" y="10743"/>
                  </a:cubicBezTo>
                  <a:cubicBezTo>
                    <a:pt x="3860" y="8846"/>
                    <a:pt x="2041" y="7407"/>
                    <a:pt x="0" y="6988"/>
                  </a:cubicBezTo>
                  <a:lnTo>
                    <a:pt x="0" y="6988"/>
                  </a:lnTo>
                  <a:cubicBezTo>
                    <a:pt x="1649" y="8362"/>
                    <a:pt x="2813" y="10325"/>
                    <a:pt x="3219" y="12431"/>
                  </a:cubicBezTo>
                  <a:lnTo>
                    <a:pt x="9761" y="12627"/>
                  </a:lnTo>
                  <a:cubicBezTo>
                    <a:pt x="10167" y="10154"/>
                    <a:pt x="11920" y="7943"/>
                    <a:pt x="14223" y="6962"/>
                  </a:cubicBezTo>
                  <a:cubicBezTo>
                    <a:pt x="14213" y="6962"/>
                    <a:pt x="14202" y="6962"/>
                    <a:pt x="14192" y="6962"/>
                  </a:cubicBezTo>
                  <a:cubicBezTo>
                    <a:pt x="11771" y="6962"/>
                    <a:pt x="9635" y="8499"/>
                    <a:pt x="7720" y="9958"/>
                  </a:cubicBezTo>
                  <a:cubicBezTo>
                    <a:pt x="7524" y="7472"/>
                    <a:pt x="8256" y="4908"/>
                    <a:pt x="9761" y="2906"/>
                  </a:cubicBezTo>
                  <a:lnTo>
                    <a:pt x="9761" y="2906"/>
                  </a:lnTo>
                  <a:cubicBezTo>
                    <a:pt x="7641" y="4502"/>
                    <a:pt x="6294" y="7066"/>
                    <a:pt x="6202" y="9696"/>
                  </a:cubicBezTo>
                  <a:cubicBezTo>
                    <a:pt x="4868" y="6700"/>
                    <a:pt x="5260" y="3259"/>
                    <a:pt x="56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343227" y="4841644"/>
              <a:ext cx="344658" cy="513224"/>
            </a:xfrm>
            <a:custGeom>
              <a:avLst/>
              <a:gdLst/>
              <a:ahLst/>
              <a:cxnLst/>
              <a:rect l="l" t="t" r="r" b="b"/>
              <a:pathLst>
                <a:path w="2382" h="3547" extrusionOk="0">
                  <a:moveTo>
                    <a:pt x="0" y="1"/>
                  </a:moveTo>
                  <a:lnTo>
                    <a:pt x="0" y="1"/>
                  </a:lnTo>
                  <a:cubicBezTo>
                    <a:pt x="694" y="1047"/>
                    <a:pt x="1113" y="2264"/>
                    <a:pt x="1243" y="3507"/>
                  </a:cubicBezTo>
                  <a:lnTo>
                    <a:pt x="2382" y="3547"/>
                  </a:lnTo>
                  <a:cubicBezTo>
                    <a:pt x="1950" y="2160"/>
                    <a:pt x="1113" y="917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3" name="Google Shape;143;p8"/>
            <p:cNvSpPr/>
            <p:nvPr/>
          </p:nvSpPr>
          <p:spPr>
            <a:xfrm>
              <a:off x="696729" y="4582743"/>
              <a:ext cx="899409" cy="778301"/>
            </a:xfrm>
            <a:custGeom>
              <a:avLst/>
              <a:gdLst/>
              <a:ahLst/>
              <a:cxnLst/>
              <a:rect l="l" t="t" r="r" b="b"/>
              <a:pathLst>
                <a:path w="6216" h="5379" extrusionOk="0">
                  <a:moveTo>
                    <a:pt x="2487" y="0"/>
                  </a:moveTo>
                  <a:cubicBezTo>
                    <a:pt x="1833" y="1557"/>
                    <a:pt x="1898" y="3285"/>
                    <a:pt x="1963" y="4973"/>
                  </a:cubicBezTo>
                  <a:cubicBezTo>
                    <a:pt x="1074" y="3546"/>
                    <a:pt x="419" y="1989"/>
                    <a:pt x="1" y="380"/>
                  </a:cubicBezTo>
                  <a:lnTo>
                    <a:pt x="1" y="380"/>
                  </a:lnTo>
                  <a:cubicBezTo>
                    <a:pt x="40" y="2015"/>
                    <a:pt x="145" y="3651"/>
                    <a:pt x="328" y="5260"/>
                  </a:cubicBezTo>
                  <a:lnTo>
                    <a:pt x="4214" y="5378"/>
                  </a:lnTo>
                  <a:cubicBezTo>
                    <a:pt x="4476" y="3795"/>
                    <a:pt x="5182" y="2277"/>
                    <a:pt x="6216" y="1047"/>
                  </a:cubicBezTo>
                  <a:lnTo>
                    <a:pt x="6216" y="1047"/>
                  </a:lnTo>
                  <a:cubicBezTo>
                    <a:pt x="4763" y="1872"/>
                    <a:pt x="3534" y="3075"/>
                    <a:pt x="2709" y="4515"/>
                  </a:cubicBezTo>
                  <a:cubicBezTo>
                    <a:pt x="2290" y="3062"/>
                    <a:pt x="2212" y="1492"/>
                    <a:pt x="24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44" name="Google Shape;144;p8"/>
          <p:cNvSpPr/>
          <p:nvPr/>
        </p:nvSpPr>
        <p:spPr>
          <a:xfrm flipH="1">
            <a:off x="15223" y="3927002"/>
            <a:ext cx="1804315" cy="1473114"/>
          </a:xfrm>
          <a:custGeom>
            <a:avLst/>
            <a:gdLst/>
            <a:ahLst/>
            <a:cxnLst/>
            <a:rect l="l" t="t" r="r" b="b"/>
            <a:pathLst>
              <a:path w="12470" h="10181" extrusionOk="0">
                <a:moveTo>
                  <a:pt x="12156" y="1"/>
                </a:moveTo>
                <a:cubicBezTo>
                  <a:pt x="11462" y="2134"/>
                  <a:pt x="11122" y="4031"/>
                  <a:pt x="11083" y="6229"/>
                </a:cubicBezTo>
                <a:cubicBezTo>
                  <a:pt x="11070" y="5470"/>
                  <a:pt x="10952" y="4567"/>
                  <a:pt x="10664" y="3913"/>
                </a:cubicBezTo>
                <a:cubicBezTo>
                  <a:pt x="10350" y="4489"/>
                  <a:pt x="10298" y="5222"/>
                  <a:pt x="10272" y="5863"/>
                </a:cubicBezTo>
                <a:cubicBezTo>
                  <a:pt x="10102" y="5431"/>
                  <a:pt x="10128" y="4907"/>
                  <a:pt x="9958" y="4450"/>
                </a:cubicBezTo>
                <a:cubicBezTo>
                  <a:pt x="9892" y="5064"/>
                  <a:pt x="9905" y="5706"/>
                  <a:pt x="9879" y="6334"/>
                </a:cubicBezTo>
                <a:cubicBezTo>
                  <a:pt x="9094" y="4790"/>
                  <a:pt x="9264" y="2618"/>
                  <a:pt x="9238" y="956"/>
                </a:cubicBezTo>
                <a:lnTo>
                  <a:pt x="9238" y="956"/>
                </a:lnTo>
                <a:cubicBezTo>
                  <a:pt x="8388" y="2892"/>
                  <a:pt x="8531" y="5104"/>
                  <a:pt x="8623" y="7184"/>
                </a:cubicBezTo>
                <a:cubicBezTo>
                  <a:pt x="8026" y="6450"/>
                  <a:pt x="6636" y="5858"/>
                  <a:pt x="5646" y="5858"/>
                </a:cubicBezTo>
                <a:cubicBezTo>
                  <a:pt x="5595" y="5858"/>
                  <a:pt x="5545" y="5859"/>
                  <a:pt x="5496" y="5863"/>
                </a:cubicBezTo>
                <a:cubicBezTo>
                  <a:pt x="6373" y="6360"/>
                  <a:pt x="6935" y="7132"/>
                  <a:pt x="7393" y="8022"/>
                </a:cubicBezTo>
                <a:cubicBezTo>
                  <a:pt x="6534" y="7828"/>
                  <a:pt x="5732" y="7737"/>
                  <a:pt x="4937" y="7737"/>
                </a:cubicBezTo>
                <a:cubicBezTo>
                  <a:pt x="4172" y="7737"/>
                  <a:pt x="3413" y="7822"/>
                  <a:pt x="2617" y="7982"/>
                </a:cubicBezTo>
                <a:cubicBezTo>
                  <a:pt x="2660" y="7980"/>
                  <a:pt x="2702" y="7979"/>
                  <a:pt x="2745" y="7979"/>
                </a:cubicBezTo>
                <a:cubicBezTo>
                  <a:pt x="4004" y="7979"/>
                  <a:pt x="5346" y="8891"/>
                  <a:pt x="6320" y="9461"/>
                </a:cubicBezTo>
                <a:cubicBezTo>
                  <a:pt x="5444" y="9225"/>
                  <a:pt x="4475" y="8964"/>
                  <a:pt x="3599" y="8885"/>
                </a:cubicBezTo>
                <a:lnTo>
                  <a:pt x="3599" y="8885"/>
                </a:lnTo>
                <a:cubicBezTo>
                  <a:pt x="3664" y="9016"/>
                  <a:pt x="3703" y="9199"/>
                  <a:pt x="3782" y="9304"/>
                </a:cubicBezTo>
                <a:cubicBezTo>
                  <a:pt x="3101" y="9042"/>
                  <a:pt x="2486" y="8519"/>
                  <a:pt x="1767" y="8414"/>
                </a:cubicBezTo>
                <a:lnTo>
                  <a:pt x="1767" y="8414"/>
                </a:lnTo>
                <a:cubicBezTo>
                  <a:pt x="1963" y="8754"/>
                  <a:pt x="2251" y="9016"/>
                  <a:pt x="2526" y="9304"/>
                </a:cubicBezTo>
                <a:cubicBezTo>
                  <a:pt x="1950" y="9945"/>
                  <a:pt x="890" y="9932"/>
                  <a:pt x="0" y="10181"/>
                </a:cubicBezTo>
                <a:lnTo>
                  <a:pt x="12418" y="10181"/>
                </a:lnTo>
                <a:lnTo>
                  <a:pt x="12470" y="10128"/>
                </a:lnTo>
                <a:lnTo>
                  <a:pt x="12470" y="6517"/>
                </a:lnTo>
                <a:cubicBezTo>
                  <a:pt x="11698" y="4450"/>
                  <a:pt x="11489" y="2094"/>
                  <a:pt x="1215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45" name="Google Shape;145;p8"/>
          <p:cNvSpPr/>
          <p:nvPr/>
        </p:nvSpPr>
        <p:spPr>
          <a:xfrm flipH="1">
            <a:off x="15230" y="4839579"/>
            <a:ext cx="884216" cy="560539"/>
          </a:xfrm>
          <a:custGeom>
            <a:avLst/>
            <a:gdLst/>
            <a:ahLst/>
            <a:cxnLst/>
            <a:rect l="l" t="t" r="r" b="b"/>
            <a:pathLst>
              <a:path w="6111" h="3874" extrusionOk="0">
                <a:moveTo>
                  <a:pt x="4632" y="1"/>
                </a:moveTo>
                <a:cubicBezTo>
                  <a:pt x="4449" y="694"/>
                  <a:pt x="4541" y="1440"/>
                  <a:pt x="4488" y="2160"/>
                </a:cubicBezTo>
                <a:cubicBezTo>
                  <a:pt x="4057" y="1898"/>
                  <a:pt x="3821" y="1257"/>
                  <a:pt x="3442" y="917"/>
                </a:cubicBezTo>
                <a:lnTo>
                  <a:pt x="3442" y="917"/>
                </a:lnTo>
                <a:cubicBezTo>
                  <a:pt x="3468" y="1545"/>
                  <a:pt x="3664" y="2356"/>
                  <a:pt x="3834" y="2971"/>
                </a:cubicBezTo>
                <a:cubicBezTo>
                  <a:pt x="3115" y="2631"/>
                  <a:pt x="2343" y="1911"/>
                  <a:pt x="1675" y="1453"/>
                </a:cubicBezTo>
                <a:lnTo>
                  <a:pt x="1675" y="1453"/>
                </a:lnTo>
                <a:cubicBezTo>
                  <a:pt x="1885" y="1898"/>
                  <a:pt x="2212" y="2264"/>
                  <a:pt x="2513" y="2657"/>
                </a:cubicBezTo>
                <a:cubicBezTo>
                  <a:pt x="1675" y="2513"/>
                  <a:pt x="851" y="2304"/>
                  <a:pt x="0" y="2173"/>
                </a:cubicBezTo>
                <a:lnTo>
                  <a:pt x="0" y="2173"/>
                </a:lnTo>
                <a:cubicBezTo>
                  <a:pt x="825" y="2434"/>
                  <a:pt x="1701" y="3102"/>
                  <a:pt x="2316" y="3874"/>
                </a:cubicBezTo>
                <a:lnTo>
                  <a:pt x="6059" y="3874"/>
                </a:lnTo>
                <a:lnTo>
                  <a:pt x="6111" y="3821"/>
                </a:lnTo>
                <a:lnTo>
                  <a:pt x="6111" y="2761"/>
                </a:lnTo>
                <a:cubicBezTo>
                  <a:pt x="6085" y="2722"/>
                  <a:pt x="6072" y="2709"/>
                  <a:pt x="6085" y="2709"/>
                </a:cubicBezTo>
                <a:cubicBezTo>
                  <a:pt x="5339" y="1989"/>
                  <a:pt x="4946" y="995"/>
                  <a:pt x="463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bg>
      <p:bgPr>
        <a:noFill/>
        <a:effectLst/>
      </p:bgPr>
    </p:bg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3"/>
          <p:cNvSpPr/>
          <p:nvPr/>
        </p:nvSpPr>
        <p:spPr>
          <a:xfrm flipH="1">
            <a:off x="8473216" y="-61575"/>
            <a:ext cx="641355" cy="4482206"/>
          </a:xfrm>
          <a:custGeom>
            <a:avLst/>
            <a:gdLst/>
            <a:ahLst/>
            <a:cxnLst/>
            <a:rect l="l" t="t" r="r" b="b"/>
            <a:pathLst>
              <a:path w="4973" h="32909" extrusionOk="0">
                <a:moveTo>
                  <a:pt x="1819" y="1"/>
                </a:moveTo>
                <a:cubicBezTo>
                  <a:pt x="1963" y="10966"/>
                  <a:pt x="0" y="22114"/>
                  <a:pt x="942" y="32908"/>
                </a:cubicBezTo>
                <a:lnTo>
                  <a:pt x="4972" y="32908"/>
                </a:lnTo>
                <a:cubicBezTo>
                  <a:pt x="3781" y="27910"/>
                  <a:pt x="3624" y="22166"/>
                  <a:pt x="3664" y="16670"/>
                </a:cubicBezTo>
                <a:cubicBezTo>
                  <a:pt x="3716" y="11109"/>
                  <a:pt x="3925" y="5405"/>
                  <a:pt x="329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14" name="Google Shape;214;p13"/>
          <p:cNvSpPr/>
          <p:nvPr/>
        </p:nvSpPr>
        <p:spPr>
          <a:xfrm flipH="1">
            <a:off x="784821" y="59063"/>
            <a:ext cx="631284" cy="4244109"/>
          </a:xfrm>
          <a:custGeom>
            <a:avLst/>
            <a:gdLst/>
            <a:ahLst/>
            <a:cxnLst/>
            <a:rect l="l" t="t" r="r" b="b"/>
            <a:pathLst>
              <a:path w="4895" h="32909" extrusionOk="0">
                <a:moveTo>
                  <a:pt x="2395" y="1"/>
                </a:moveTo>
                <a:cubicBezTo>
                  <a:pt x="2526" y="5405"/>
                  <a:pt x="2539" y="10822"/>
                  <a:pt x="1937" y="16121"/>
                </a:cubicBezTo>
                <a:cubicBezTo>
                  <a:pt x="1531" y="19588"/>
                  <a:pt x="851" y="22964"/>
                  <a:pt x="432" y="26432"/>
                </a:cubicBezTo>
                <a:cubicBezTo>
                  <a:pt x="171" y="28551"/>
                  <a:pt x="0" y="30750"/>
                  <a:pt x="53" y="32909"/>
                </a:cubicBezTo>
                <a:lnTo>
                  <a:pt x="3599" y="32909"/>
                </a:lnTo>
                <a:cubicBezTo>
                  <a:pt x="4894" y="22284"/>
                  <a:pt x="3128" y="10953"/>
                  <a:pt x="362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15" name="Google Shape;215;p13"/>
          <p:cNvSpPr/>
          <p:nvPr/>
        </p:nvSpPr>
        <p:spPr>
          <a:xfrm flipH="1">
            <a:off x="1468065" y="-848"/>
            <a:ext cx="825247" cy="4244109"/>
          </a:xfrm>
          <a:custGeom>
            <a:avLst/>
            <a:gdLst/>
            <a:ahLst/>
            <a:cxnLst/>
            <a:rect l="l" t="t" r="r" b="b"/>
            <a:pathLst>
              <a:path w="6399" h="32909" extrusionOk="0">
                <a:moveTo>
                  <a:pt x="890" y="1"/>
                </a:moveTo>
                <a:cubicBezTo>
                  <a:pt x="419" y="7171"/>
                  <a:pt x="53" y="14394"/>
                  <a:pt x="602" y="21551"/>
                </a:cubicBezTo>
                <a:cubicBezTo>
                  <a:pt x="798" y="24090"/>
                  <a:pt x="1126" y="26654"/>
                  <a:pt x="903" y="29193"/>
                </a:cubicBezTo>
                <a:cubicBezTo>
                  <a:pt x="772" y="30488"/>
                  <a:pt x="471" y="31757"/>
                  <a:pt x="0" y="32909"/>
                </a:cubicBezTo>
                <a:lnTo>
                  <a:pt x="6294" y="32909"/>
                </a:lnTo>
                <a:cubicBezTo>
                  <a:pt x="6399" y="30252"/>
                  <a:pt x="6006" y="27570"/>
                  <a:pt x="5443" y="25005"/>
                </a:cubicBezTo>
                <a:cubicBezTo>
                  <a:pt x="4698" y="21590"/>
                  <a:pt x="3651" y="18280"/>
                  <a:pt x="3049" y="14813"/>
                </a:cubicBezTo>
                <a:cubicBezTo>
                  <a:pt x="2198" y="9971"/>
                  <a:pt x="2264" y="4973"/>
                  <a:pt x="247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16" name="Google Shape;216;p13"/>
          <p:cNvSpPr/>
          <p:nvPr/>
        </p:nvSpPr>
        <p:spPr>
          <a:xfrm flipH="1">
            <a:off x="-5" y="299837"/>
            <a:ext cx="1620058" cy="4843667"/>
          </a:xfrm>
          <a:custGeom>
            <a:avLst/>
            <a:gdLst/>
            <a:ahLst/>
            <a:cxnLst/>
            <a:rect l="l" t="t" r="r" b="b"/>
            <a:pathLst>
              <a:path w="12562" h="37558" extrusionOk="0">
                <a:moveTo>
                  <a:pt x="736" y="1"/>
                </a:moveTo>
                <a:cubicBezTo>
                  <a:pt x="539" y="1"/>
                  <a:pt x="334" y="136"/>
                  <a:pt x="366" y="345"/>
                </a:cubicBezTo>
                <a:cubicBezTo>
                  <a:pt x="366" y="397"/>
                  <a:pt x="380" y="436"/>
                  <a:pt x="380" y="476"/>
                </a:cubicBezTo>
                <a:cubicBezTo>
                  <a:pt x="371" y="475"/>
                  <a:pt x="362" y="474"/>
                  <a:pt x="353" y="474"/>
                </a:cubicBezTo>
                <a:cubicBezTo>
                  <a:pt x="203" y="474"/>
                  <a:pt x="39" y="578"/>
                  <a:pt x="39" y="763"/>
                </a:cubicBezTo>
                <a:cubicBezTo>
                  <a:pt x="0" y="1849"/>
                  <a:pt x="314" y="2857"/>
                  <a:pt x="759" y="3851"/>
                </a:cubicBezTo>
                <a:cubicBezTo>
                  <a:pt x="968" y="4322"/>
                  <a:pt x="1230" y="4793"/>
                  <a:pt x="1492" y="5238"/>
                </a:cubicBezTo>
                <a:cubicBezTo>
                  <a:pt x="1623" y="5448"/>
                  <a:pt x="1740" y="5683"/>
                  <a:pt x="1884" y="5893"/>
                </a:cubicBezTo>
                <a:cubicBezTo>
                  <a:pt x="1989" y="6076"/>
                  <a:pt x="2081" y="6259"/>
                  <a:pt x="2198" y="6429"/>
                </a:cubicBezTo>
                <a:cubicBezTo>
                  <a:pt x="2395" y="6795"/>
                  <a:pt x="2591" y="7136"/>
                  <a:pt x="2787" y="7502"/>
                </a:cubicBezTo>
                <a:cubicBezTo>
                  <a:pt x="2944" y="7803"/>
                  <a:pt x="3088" y="8117"/>
                  <a:pt x="3297" y="8392"/>
                </a:cubicBezTo>
                <a:cubicBezTo>
                  <a:pt x="3114" y="8392"/>
                  <a:pt x="2931" y="8418"/>
                  <a:pt x="2748" y="8418"/>
                </a:cubicBezTo>
                <a:cubicBezTo>
                  <a:pt x="2447" y="8431"/>
                  <a:pt x="2146" y="8457"/>
                  <a:pt x="1832" y="8457"/>
                </a:cubicBezTo>
                <a:cubicBezTo>
                  <a:pt x="2081" y="8680"/>
                  <a:pt x="2329" y="8876"/>
                  <a:pt x="2617" y="8967"/>
                </a:cubicBezTo>
                <a:cubicBezTo>
                  <a:pt x="3036" y="9111"/>
                  <a:pt x="3454" y="9151"/>
                  <a:pt x="3886" y="9229"/>
                </a:cubicBezTo>
                <a:cubicBezTo>
                  <a:pt x="4671" y="9373"/>
                  <a:pt x="5273" y="9739"/>
                  <a:pt x="5561" y="10420"/>
                </a:cubicBezTo>
                <a:cubicBezTo>
                  <a:pt x="5666" y="10511"/>
                  <a:pt x="5757" y="10590"/>
                  <a:pt x="5862" y="10681"/>
                </a:cubicBezTo>
                <a:cubicBezTo>
                  <a:pt x="6333" y="11074"/>
                  <a:pt x="6817" y="11401"/>
                  <a:pt x="7288" y="11833"/>
                </a:cubicBezTo>
                <a:cubicBezTo>
                  <a:pt x="7733" y="12252"/>
                  <a:pt x="7982" y="12697"/>
                  <a:pt x="8165" y="13285"/>
                </a:cubicBezTo>
                <a:cubicBezTo>
                  <a:pt x="8374" y="14005"/>
                  <a:pt x="8701" y="14515"/>
                  <a:pt x="9316" y="14947"/>
                </a:cubicBezTo>
                <a:cubicBezTo>
                  <a:pt x="9395" y="15013"/>
                  <a:pt x="9473" y="15065"/>
                  <a:pt x="9552" y="15130"/>
                </a:cubicBezTo>
                <a:cubicBezTo>
                  <a:pt x="10010" y="16242"/>
                  <a:pt x="10180" y="17433"/>
                  <a:pt x="10180" y="18663"/>
                </a:cubicBezTo>
                <a:cubicBezTo>
                  <a:pt x="10193" y="20469"/>
                  <a:pt x="10049" y="22274"/>
                  <a:pt x="9971" y="24080"/>
                </a:cubicBezTo>
                <a:cubicBezTo>
                  <a:pt x="9879" y="25938"/>
                  <a:pt x="9866" y="27835"/>
                  <a:pt x="9408" y="29641"/>
                </a:cubicBezTo>
                <a:cubicBezTo>
                  <a:pt x="8963" y="31394"/>
                  <a:pt x="8021" y="32938"/>
                  <a:pt x="7615" y="34692"/>
                </a:cubicBezTo>
                <a:cubicBezTo>
                  <a:pt x="7393" y="35608"/>
                  <a:pt x="7236" y="36563"/>
                  <a:pt x="7013" y="37479"/>
                </a:cubicBezTo>
                <a:cubicBezTo>
                  <a:pt x="7013" y="37505"/>
                  <a:pt x="7000" y="37518"/>
                  <a:pt x="7000" y="37557"/>
                </a:cubicBezTo>
                <a:lnTo>
                  <a:pt x="12561" y="37557"/>
                </a:lnTo>
                <a:lnTo>
                  <a:pt x="12561" y="11310"/>
                </a:lnTo>
                <a:cubicBezTo>
                  <a:pt x="12234" y="10996"/>
                  <a:pt x="11959" y="10642"/>
                  <a:pt x="11737" y="10250"/>
                </a:cubicBezTo>
                <a:cubicBezTo>
                  <a:pt x="11410" y="8627"/>
                  <a:pt x="11017" y="7005"/>
                  <a:pt x="10572" y="5421"/>
                </a:cubicBezTo>
                <a:cubicBezTo>
                  <a:pt x="10525" y="5252"/>
                  <a:pt x="10410" y="5184"/>
                  <a:pt x="10286" y="5184"/>
                </a:cubicBezTo>
                <a:cubicBezTo>
                  <a:pt x="10237" y="5184"/>
                  <a:pt x="10188" y="5194"/>
                  <a:pt x="10141" y="5212"/>
                </a:cubicBezTo>
                <a:cubicBezTo>
                  <a:pt x="10122" y="5208"/>
                  <a:pt x="10102" y="5206"/>
                  <a:pt x="10083" y="5206"/>
                </a:cubicBezTo>
                <a:cubicBezTo>
                  <a:pt x="9904" y="5206"/>
                  <a:pt x="9727" y="5366"/>
                  <a:pt x="9774" y="5578"/>
                </a:cubicBezTo>
                <a:cubicBezTo>
                  <a:pt x="9997" y="7070"/>
                  <a:pt x="10167" y="8588"/>
                  <a:pt x="10258" y="10093"/>
                </a:cubicBezTo>
                <a:cubicBezTo>
                  <a:pt x="10298" y="10668"/>
                  <a:pt x="10324" y="11244"/>
                  <a:pt x="10324" y="11820"/>
                </a:cubicBezTo>
                <a:cubicBezTo>
                  <a:pt x="9879" y="11597"/>
                  <a:pt x="9473" y="11336"/>
                  <a:pt x="9081" y="11061"/>
                </a:cubicBezTo>
                <a:cubicBezTo>
                  <a:pt x="8976" y="10878"/>
                  <a:pt x="8898" y="10681"/>
                  <a:pt x="8819" y="10485"/>
                </a:cubicBezTo>
                <a:cubicBezTo>
                  <a:pt x="8623" y="9962"/>
                  <a:pt x="8492" y="9425"/>
                  <a:pt x="8034" y="9072"/>
                </a:cubicBezTo>
                <a:cubicBezTo>
                  <a:pt x="7628" y="8745"/>
                  <a:pt x="7118" y="8640"/>
                  <a:pt x="6608" y="8549"/>
                </a:cubicBezTo>
                <a:cubicBezTo>
                  <a:pt x="5469" y="8352"/>
                  <a:pt x="4514" y="7724"/>
                  <a:pt x="4017" y="6665"/>
                </a:cubicBezTo>
                <a:cubicBezTo>
                  <a:pt x="3991" y="6625"/>
                  <a:pt x="3978" y="6599"/>
                  <a:pt x="3952" y="6586"/>
                </a:cubicBezTo>
                <a:cubicBezTo>
                  <a:pt x="3925" y="6534"/>
                  <a:pt x="3899" y="6494"/>
                  <a:pt x="3886" y="6455"/>
                </a:cubicBezTo>
                <a:cubicBezTo>
                  <a:pt x="4213" y="6220"/>
                  <a:pt x="4501" y="5879"/>
                  <a:pt x="4750" y="5578"/>
                </a:cubicBezTo>
                <a:cubicBezTo>
                  <a:pt x="5077" y="5186"/>
                  <a:pt x="5365" y="4754"/>
                  <a:pt x="5626" y="4309"/>
                </a:cubicBezTo>
                <a:cubicBezTo>
                  <a:pt x="5823" y="3943"/>
                  <a:pt x="6163" y="3406"/>
                  <a:pt x="6058" y="2988"/>
                </a:cubicBezTo>
                <a:cubicBezTo>
                  <a:pt x="6137" y="2791"/>
                  <a:pt x="6176" y="2569"/>
                  <a:pt x="6084" y="2373"/>
                </a:cubicBezTo>
                <a:cubicBezTo>
                  <a:pt x="6028" y="2222"/>
                  <a:pt x="5910" y="2139"/>
                  <a:pt x="5770" y="2139"/>
                </a:cubicBezTo>
                <a:cubicBezTo>
                  <a:pt x="5716" y="2139"/>
                  <a:pt x="5659" y="2151"/>
                  <a:pt x="5600" y="2177"/>
                </a:cubicBezTo>
                <a:cubicBezTo>
                  <a:pt x="5299" y="2334"/>
                  <a:pt x="5195" y="2687"/>
                  <a:pt x="5012" y="2962"/>
                </a:cubicBezTo>
                <a:cubicBezTo>
                  <a:pt x="4815" y="3276"/>
                  <a:pt x="4606" y="3577"/>
                  <a:pt x="4357" y="3838"/>
                </a:cubicBezTo>
                <a:cubicBezTo>
                  <a:pt x="4017" y="4192"/>
                  <a:pt x="3625" y="4466"/>
                  <a:pt x="3206" y="4715"/>
                </a:cubicBezTo>
                <a:cubicBezTo>
                  <a:pt x="3167" y="4663"/>
                  <a:pt x="3114" y="4597"/>
                  <a:pt x="3062" y="4558"/>
                </a:cubicBezTo>
                <a:cubicBezTo>
                  <a:pt x="2735" y="4126"/>
                  <a:pt x="2473" y="3655"/>
                  <a:pt x="2224" y="3158"/>
                </a:cubicBezTo>
                <a:cubicBezTo>
                  <a:pt x="1753" y="2203"/>
                  <a:pt x="1479" y="1156"/>
                  <a:pt x="1034" y="175"/>
                </a:cubicBezTo>
                <a:cubicBezTo>
                  <a:pt x="978" y="54"/>
                  <a:pt x="859" y="1"/>
                  <a:pt x="73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17" name="Google Shape;217;p13"/>
          <p:cNvSpPr/>
          <p:nvPr/>
        </p:nvSpPr>
        <p:spPr>
          <a:xfrm flipH="1">
            <a:off x="3325" y="-850"/>
            <a:ext cx="2207722" cy="1367877"/>
          </a:xfrm>
          <a:custGeom>
            <a:avLst/>
            <a:gdLst/>
            <a:ahLst/>
            <a:cxnLst/>
            <a:rect l="l" t="t" r="r" b="b"/>
            <a:pathLst>
              <a:path w="16776" h="10142" extrusionOk="0">
                <a:moveTo>
                  <a:pt x="1" y="1"/>
                </a:moveTo>
                <a:cubicBezTo>
                  <a:pt x="27" y="354"/>
                  <a:pt x="276" y="681"/>
                  <a:pt x="590" y="812"/>
                </a:cubicBezTo>
                <a:cubicBezTo>
                  <a:pt x="706" y="861"/>
                  <a:pt x="829" y="884"/>
                  <a:pt x="953" y="884"/>
                </a:cubicBezTo>
                <a:cubicBezTo>
                  <a:pt x="1193" y="884"/>
                  <a:pt x="1434" y="797"/>
                  <a:pt x="1623" y="642"/>
                </a:cubicBezTo>
                <a:lnTo>
                  <a:pt x="1623" y="642"/>
                </a:lnTo>
                <a:cubicBezTo>
                  <a:pt x="1571" y="982"/>
                  <a:pt x="1558" y="1375"/>
                  <a:pt x="1767" y="1662"/>
                </a:cubicBezTo>
                <a:cubicBezTo>
                  <a:pt x="1858" y="1769"/>
                  <a:pt x="2004" y="1821"/>
                  <a:pt x="2147" y="1821"/>
                </a:cubicBezTo>
                <a:cubicBezTo>
                  <a:pt x="2354" y="1821"/>
                  <a:pt x="2552" y="1710"/>
                  <a:pt x="2552" y="1492"/>
                </a:cubicBezTo>
                <a:cubicBezTo>
                  <a:pt x="2565" y="1872"/>
                  <a:pt x="2644" y="2264"/>
                  <a:pt x="2906" y="2526"/>
                </a:cubicBezTo>
                <a:cubicBezTo>
                  <a:pt x="3056" y="2676"/>
                  <a:pt x="3279" y="2766"/>
                  <a:pt x="3494" y="2766"/>
                </a:cubicBezTo>
                <a:cubicBezTo>
                  <a:pt x="3654" y="2766"/>
                  <a:pt x="3809" y="2716"/>
                  <a:pt x="3926" y="2605"/>
                </a:cubicBezTo>
                <a:cubicBezTo>
                  <a:pt x="3979" y="3076"/>
                  <a:pt x="4253" y="3507"/>
                  <a:pt x="4646" y="3756"/>
                </a:cubicBezTo>
                <a:cubicBezTo>
                  <a:pt x="4874" y="3888"/>
                  <a:pt x="5135" y="3955"/>
                  <a:pt x="5397" y="3955"/>
                </a:cubicBezTo>
                <a:cubicBezTo>
                  <a:pt x="5601" y="3955"/>
                  <a:pt x="5805" y="3915"/>
                  <a:pt x="5994" y="3834"/>
                </a:cubicBezTo>
                <a:cubicBezTo>
                  <a:pt x="6108" y="4247"/>
                  <a:pt x="6539" y="4500"/>
                  <a:pt x="6957" y="4500"/>
                </a:cubicBezTo>
                <a:cubicBezTo>
                  <a:pt x="7163" y="4500"/>
                  <a:pt x="7365" y="4439"/>
                  <a:pt x="7525" y="4306"/>
                </a:cubicBezTo>
                <a:cubicBezTo>
                  <a:pt x="7722" y="4423"/>
                  <a:pt x="7953" y="4483"/>
                  <a:pt x="8185" y="4483"/>
                </a:cubicBezTo>
                <a:cubicBezTo>
                  <a:pt x="8366" y="4483"/>
                  <a:pt x="8548" y="4446"/>
                  <a:pt x="8715" y="4371"/>
                </a:cubicBezTo>
                <a:lnTo>
                  <a:pt x="8715" y="4371"/>
                </a:lnTo>
                <a:cubicBezTo>
                  <a:pt x="8650" y="4934"/>
                  <a:pt x="8323" y="5431"/>
                  <a:pt x="7852" y="5719"/>
                </a:cubicBezTo>
                <a:cubicBezTo>
                  <a:pt x="7965" y="5757"/>
                  <a:pt x="8084" y="5775"/>
                  <a:pt x="8203" y="5775"/>
                </a:cubicBezTo>
                <a:cubicBezTo>
                  <a:pt x="8495" y="5775"/>
                  <a:pt x="8785" y="5665"/>
                  <a:pt x="8990" y="5470"/>
                </a:cubicBezTo>
                <a:lnTo>
                  <a:pt x="8990" y="5470"/>
                </a:lnTo>
                <a:cubicBezTo>
                  <a:pt x="8925" y="5745"/>
                  <a:pt x="8859" y="6072"/>
                  <a:pt x="9003" y="6321"/>
                </a:cubicBezTo>
                <a:cubicBezTo>
                  <a:pt x="9080" y="6442"/>
                  <a:pt x="9231" y="6507"/>
                  <a:pt x="9372" y="6507"/>
                </a:cubicBezTo>
                <a:cubicBezTo>
                  <a:pt x="9520" y="6507"/>
                  <a:pt x="9657" y="6435"/>
                  <a:pt x="9683" y="6281"/>
                </a:cubicBezTo>
                <a:cubicBezTo>
                  <a:pt x="9710" y="6543"/>
                  <a:pt x="9762" y="6831"/>
                  <a:pt x="9958" y="6988"/>
                </a:cubicBezTo>
                <a:cubicBezTo>
                  <a:pt x="10026" y="7047"/>
                  <a:pt x="10118" y="7074"/>
                  <a:pt x="10208" y="7074"/>
                </a:cubicBezTo>
                <a:cubicBezTo>
                  <a:pt x="10379" y="7074"/>
                  <a:pt x="10547" y="6976"/>
                  <a:pt x="10547" y="6805"/>
                </a:cubicBezTo>
                <a:cubicBezTo>
                  <a:pt x="10665" y="7093"/>
                  <a:pt x="10796" y="7380"/>
                  <a:pt x="11044" y="7564"/>
                </a:cubicBezTo>
                <a:cubicBezTo>
                  <a:pt x="11155" y="7650"/>
                  <a:pt x="11301" y="7698"/>
                  <a:pt x="11443" y="7698"/>
                </a:cubicBezTo>
                <a:cubicBezTo>
                  <a:pt x="11603" y="7698"/>
                  <a:pt x="11758" y="7637"/>
                  <a:pt x="11856" y="7498"/>
                </a:cubicBezTo>
                <a:lnTo>
                  <a:pt x="11856" y="7498"/>
                </a:lnTo>
                <a:cubicBezTo>
                  <a:pt x="11960" y="8113"/>
                  <a:pt x="11607" y="8794"/>
                  <a:pt x="11057" y="9068"/>
                </a:cubicBezTo>
                <a:cubicBezTo>
                  <a:pt x="11166" y="9116"/>
                  <a:pt x="11282" y="9138"/>
                  <a:pt x="11400" y="9138"/>
                </a:cubicBezTo>
                <a:cubicBezTo>
                  <a:pt x="11764" y="9138"/>
                  <a:pt x="12132" y="8924"/>
                  <a:pt x="12261" y="8597"/>
                </a:cubicBezTo>
                <a:cubicBezTo>
                  <a:pt x="12538" y="8997"/>
                  <a:pt x="13032" y="9236"/>
                  <a:pt x="13510" y="9236"/>
                </a:cubicBezTo>
                <a:cubicBezTo>
                  <a:pt x="13596" y="9236"/>
                  <a:pt x="13682" y="9228"/>
                  <a:pt x="13766" y="9212"/>
                </a:cubicBezTo>
                <a:cubicBezTo>
                  <a:pt x="13465" y="9068"/>
                  <a:pt x="13242" y="8754"/>
                  <a:pt x="13216" y="8414"/>
                </a:cubicBezTo>
                <a:lnTo>
                  <a:pt x="13216" y="8414"/>
                </a:lnTo>
                <a:cubicBezTo>
                  <a:pt x="13399" y="8558"/>
                  <a:pt x="13570" y="8702"/>
                  <a:pt x="13805" y="8741"/>
                </a:cubicBezTo>
                <a:cubicBezTo>
                  <a:pt x="13836" y="8747"/>
                  <a:pt x="13867" y="8749"/>
                  <a:pt x="13898" y="8749"/>
                </a:cubicBezTo>
                <a:cubicBezTo>
                  <a:pt x="14093" y="8749"/>
                  <a:pt x="14287" y="8643"/>
                  <a:pt x="14355" y="8440"/>
                </a:cubicBezTo>
                <a:cubicBezTo>
                  <a:pt x="14407" y="8780"/>
                  <a:pt x="14381" y="9147"/>
                  <a:pt x="14643" y="9422"/>
                </a:cubicBezTo>
                <a:cubicBezTo>
                  <a:pt x="14767" y="9562"/>
                  <a:pt x="14957" y="9642"/>
                  <a:pt x="15143" y="9642"/>
                </a:cubicBezTo>
                <a:cubicBezTo>
                  <a:pt x="15269" y="9642"/>
                  <a:pt x="15393" y="9605"/>
                  <a:pt x="15493" y="9526"/>
                </a:cubicBezTo>
                <a:cubicBezTo>
                  <a:pt x="15519" y="9762"/>
                  <a:pt x="15794" y="9919"/>
                  <a:pt x="16029" y="9997"/>
                </a:cubicBezTo>
                <a:cubicBezTo>
                  <a:pt x="16304" y="10089"/>
                  <a:pt x="16553" y="10141"/>
                  <a:pt x="16775" y="10141"/>
                </a:cubicBezTo>
                <a:lnTo>
                  <a:pt x="16775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18" name="Google Shape;218;p13"/>
          <p:cNvSpPr/>
          <p:nvPr/>
        </p:nvSpPr>
        <p:spPr>
          <a:xfrm flipH="1">
            <a:off x="234914" y="2939566"/>
            <a:ext cx="1407395" cy="1190734"/>
          </a:xfrm>
          <a:custGeom>
            <a:avLst/>
            <a:gdLst/>
            <a:ahLst/>
            <a:cxnLst/>
            <a:rect l="l" t="t" r="r" b="b"/>
            <a:pathLst>
              <a:path w="10913" h="9233" extrusionOk="0">
                <a:moveTo>
                  <a:pt x="4649" y="1"/>
                </a:moveTo>
                <a:cubicBezTo>
                  <a:pt x="4499" y="1"/>
                  <a:pt x="4328" y="47"/>
                  <a:pt x="4135" y="152"/>
                </a:cubicBezTo>
                <a:cubicBezTo>
                  <a:pt x="3232" y="623"/>
                  <a:pt x="3272" y="2350"/>
                  <a:pt x="3363" y="3201"/>
                </a:cubicBezTo>
                <a:cubicBezTo>
                  <a:pt x="3507" y="4535"/>
                  <a:pt x="4135" y="5791"/>
                  <a:pt x="4083" y="7139"/>
                </a:cubicBezTo>
                <a:cubicBezTo>
                  <a:pt x="3559" y="5595"/>
                  <a:pt x="2905" y="4012"/>
                  <a:pt x="1623" y="3031"/>
                </a:cubicBezTo>
                <a:cubicBezTo>
                  <a:pt x="1427" y="2887"/>
                  <a:pt x="1217" y="2743"/>
                  <a:pt x="969" y="2690"/>
                </a:cubicBezTo>
                <a:cubicBezTo>
                  <a:pt x="900" y="2676"/>
                  <a:pt x="830" y="2669"/>
                  <a:pt x="760" y="2669"/>
                </a:cubicBezTo>
                <a:cubicBezTo>
                  <a:pt x="576" y="2669"/>
                  <a:pt x="395" y="2721"/>
                  <a:pt x="262" y="2834"/>
                </a:cubicBezTo>
                <a:cubicBezTo>
                  <a:pt x="53" y="3031"/>
                  <a:pt x="0" y="3345"/>
                  <a:pt x="0" y="3633"/>
                </a:cubicBezTo>
                <a:cubicBezTo>
                  <a:pt x="27" y="4784"/>
                  <a:pt x="707" y="5818"/>
                  <a:pt x="1400" y="6747"/>
                </a:cubicBezTo>
                <a:cubicBezTo>
                  <a:pt x="1989" y="7532"/>
                  <a:pt x="2604" y="8317"/>
                  <a:pt x="2905" y="9233"/>
                </a:cubicBezTo>
                <a:lnTo>
                  <a:pt x="7315" y="9233"/>
                </a:lnTo>
                <a:cubicBezTo>
                  <a:pt x="7485" y="8395"/>
                  <a:pt x="7838" y="7610"/>
                  <a:pt x="8283" y="6891"/>
                </a:cubicBezTo>
                <a:cubicBezTo>
                  <a:pt x="8898" y="5844"/>
                  <a:pt x="9696" y="4876"/>
                  <a:pt x="10324" y="3855"/>
                </a:cubicBezTo>
                <a:cubicBezTo>
                  <a:pt x="10638" y="3345"/>
                  <a:pt x="10913" y="2677"/>
                  <a:pt x="10586" y="2167"/>
                </a:cubicBezTo>
                <a:cubicBezTo>
                  <a:pt x="10416" y="1892"/>
                  <a:pt x="10062" y="1735"/>
                  <a:pt x="9735" y="1722"/>
                </a:cubicBezTo>
                <a:cubicBezTo>
                  <a:pt x="9719" y="1722"/>
                  <a:pt x="9702" y="1721"/>
                  <a:pt x="9685" y="1721"/>
                </a:cubicBezTo>
                <a:cubicBezTo>
                  <a:pt x="9375" y="1721"/>
                  <a:pt x="9065" y="1835"/>
                  <a:pt x="8767" y="1984"/>
                </a:cubicBezTo>
                <a:cubicBezTo>
                  <a:pt x="7877" y="2442"/>
                  <a:pt x="7197" y="3266"/>
                  <a:pt x="6752" y="4143"/>
                </a:cubicBezTo>
                <a:cubicBezTo>
                  <a:pt x="6294" y="5046"/>
                  <a:pt x="6006" y="6014"/>
                  <a:pt x="5744" y="6995"/>
                </a:cubicBezTo>
                <a:cubicBezTo>
                  <a:pt x="5941" y="5543"/>
                  <a:pt x="5993" y="4090"/>
                  <a:pt x="5823" y="2638"/>
                </a:cubicBezTo>
                <a:cubicBezTo>
                  <a:pt x="5744" y="1892"/>
                  <a:pt x="5606" y="1"/>
                  <a:pt x="464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19" name="Google Shape;219;p13"/>
          <p:cNvSpPr/>
          <p:nvPr/>
        </p:nvSpPr>
        <p:spPr>
          <a:xfrm flipH="1">
            <a:off x="869294" y="2937889"/>
            <a:ext cx="356201" cy="1190734"/>
          </a:xfrm>
          <a:custGeom>
            <a:avLst/>
            <a:gdLst/>
            <a:ahLst/>
            <a:cxnLst/>
            <a:rect l="l" t="t" r="r" b="b"/>
            <a:pathLst>
              <a:path w="2762" h="9233" extrusionOk="0">
                <a:moveTo>
                  <a:pt x="1417" y="1"/>
                </a:moveTo>
                <a:cubicBezTo>
                  <a:pt x="1267" y="1"/>
                  <a:pt x="1096" y="47"/>
                  <a:pt x="903" y="152"/>
                </a:cubicBezTo>
                <a:cubicBezTo>
                  <a:pt x="0" y="623"/>
                  <a:pt x="40" y="2337"/>
                  <a:pt x="131" y="3188"/>
                </a:cubicBezTo>
                <a:cubicBezTo>
                  <a:pt x="262" y="4326"/>
                  <a:pt x="720" y="5399"/>
                  <a:pt x="825" y="6511"/>
                </a:cubicBezTo>
                <a:cubicBezTo>
                  <a:pt x="877" y="6747"/>
                  <a:pt x="929" y="6982"/>
                  <a:pt x="982" y="7218"/>
                </a:cubicBezTo>
                <a:cubicBezTo>
                  <a:pt x="1112" y="7885"/>
                  <a:pt x="1256" y="8552"/>
                  <a:pt x="1335" y="9233"/>
                </a:cubicBezTo>
                <a:lnTo>
                  <a:pt x="2395" y="9233"/>
                </a:lnTo>
                <a:cubicBezTo>
                  <a:pt x="2408" y="8461"/>
                  <a:pt x="2434" y="7676"/>
                  <a:pt x="2552" y="6891"/>
                </a:cubicBezTo>
                <a:lnTo>
                  <a:pt x="2552" y="6891"/>
                </a:lnTo>
                <a:cubicBezTo>
                  <a:pt x="2539" y="6917"/>
                  <a:pt x="2539" y="6956"/>
                  <a:pt x="2512" y="6982"/>
                </a:cubicBezTo>
                <a:cubicBezTo>
                  <a:pt x="2709" y="5543"/>
                  <a:pt x="2761" y="4090"/>
                  <a:pt x="2591" y="2638"/>
                </a:cubicBezTo>
                <a:cubicBezTo>
                  <a:pt x="2512" y="1891"/>
                  <a:pt x="2374" y="1"/>
                  <a:pt x="141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20" name="Google Shape;220;p13"/>
          <p:cNvSpPr/>
          <p:nvPr/>
        </p:nvSpPr>
        <p:spPr>
          <a:xfrm flipH="1">
            <a:off x="-1" y="3543825"/>
            <a:ext cx="3490876" cy="1022694"/>
          </a:xfrm>
          <a:custGeom>
            <a:avLst/>
            <a:gdLst/>
            <a:ahLst/>
            <a:cxnLst/>
            <a:rect l="l" t="t" r="r" b="b"/>
            <a:pathLst>
              <a:path w="26262" h="5636" extrusionOk="0">
                <a:moveTo>
                  <a:pt x="11513" y="0"/>
                </a:moveTo>
                <a:cubicBezTo>
                  <a:pt x="11070" y="0"/>
                  <a:pt x="10628" y="97"/>
                  <a:pt x="10233" y="297"/>
                </a:cubicBezTo>
                <a:cubicBezTo>
                  <a:pt x="9212" y="821"/>
                  <a:pt x="8558" y="2011"/>
                  <a:pt x="8650" y="3163"/>
                </a:cubicBezTo>
                <a:cubicBezTo>
                  <a:pt x="8182" y="2831"/>
                  <a:pt x="7610" y="2668"/>
                  <a:pt x="7036" y="2668"/>
                </a:cubicBezTo>
                <a:cubicBezTo>
                  <a:pt x="6342" y="2668"/>
                  <a:pt x="5646" y="2907"/>
                  <a:pt x="5130" y="3372"/>
                </a:cubicBezTo>
                <a:cubicBezTo>
                  <a:pt x="4764" y="3712"/>
                  <a:pt x="4463" y="4197"/>
                  <a:pt x="3992" y="4419"/>
                </a:cubicBezTo>
                <a:cubicBezTo>
                  <a:pt x="3674" y="4571"/>
                  <a:pt x="3329" y="4595"/>
                  <a:pt x="2975" y="4595"/>
                </a:cubicBezTo>
                <a:cubicBezTo>
                  <a:pt x="2810" y="4595"/>
                  <a:pt x="2642" y="4589"/>
                  <a:pt x="2474" y="4589"/>
                </a:cubicBezTo>
                <a:cubicBezTo>
                  <a:pt x="2352" y="4589"/>
                  <a:pt x="2229" y="4592"/>
                  <a:pt x="2107" y="4602"/>
                </a:cubicBezTo>
                <a:cubicBezTo>
                  <a:pt x="1309" y="4655"/>
                  <a:pt x="537" y="5047"/>
                  <a:pt x="1" y="5636"/>
                </a:cubicBezTo>
                <a:lnTo>
                  <a:pt x="26262" y="5636"/>
                </a:lnTo>
                <a:lnTo>
                  <a:pt x="26262" y="101"/>
                </a:lnTo>
                <a:cubicBezTo>
                  <a:pt x="25529" y="415"/>
                  <a:pt x="24875" y="952"/>
                  <a:pt x="24430" y="1645"/>
                </a:cubicBezTo>
                <a:cubicBezTo>
                  <a:pt x="24273" y="1985"/>
                  <a:pt x="24142" y="2312"/>
                  <a:pt x="24011" y="2574"/>
                </a:cubicBezTo>
                <a:cubicBezTo>
                  <a:pt x="23946" y="2703"/>
                  <a:pt x="23815" y="2765"/>
                  <a:pt x="23683" y="2765"/>
                </a:cubicBezTo>
                <a:cubicBezTo>
                  <a:pt x="23547" y="2765"/>
                  <a:pt x="23410" y="2700"/>
                  <a:pt x="23344" y="2574"/>
                </a:cubicBezTo>
                <a:cubicBezTo>
                  <a:pt x="23215" y="2340"/>
                  <a:pt x="23101" y="2236"/>
                  <a:pt x="22946" y="2236"/>
                </a:cubicBezTo>
                <a:cubicBezTo>
                  <a:pt x="22850" y="2236"/>
                  <a:pt x="22739" y="2276"/>
                  <a:pt x="22598" y="2352"/>
                </a:cubicBezTo>
                <a:cubicBezTo>
                  <a:pt x="22310" y="2509"/>
                  <a:pt x="22048" y="2757"/>
                  <a:pt x="21761" y="2954"/>
                </a:cubicBezTo>
                <a:cubicBezTo>
                  <a:pt x="21710" y="2993"/>
                  <a:pt x="21652" y="3009"/>
                  <a:pt x="21593" y="3009"/>
                </a:cubicBezTo>
                <a:cubicBezTo>
                  <a:pt x="21454" y="3009"/>
                  <a:pt x="21307" y="2916"/>
                  <a:pt x="21224" y="2796"/>
                </a:cubicBezTo>
                <a:cubicBezTo>
                  <a:pt x="21017" y="2508"/>
                  <a:pt x="20797" y="2382"/>
                  <a:pt x="20553" y="2382"/>
                </a:cubicBezTo>
                <a:cubicBezTo>
                  <a:pt x="20365" y="2382"/>
                  <a:pt x="20163" y="2456"/>
                  <a:pt x="19942" y="2587"/>
                </a:cubicBezTo>
                <a:cubicBezTo>
                  <a:pt x="19882" y="2625"/>
                  <a:pt x="19816" y="2643"/>
                  <a:pt x="19749" y="2643"/>
                </a:cubicBezTo>
                <a:cubicBezTo>
                  <a:pt x="19611" y="2643"/>
                  <a:pt x="19472" y="2567"/>
                  <a:pt x="19392" y="2443"/>
                </a:cubicBezTo>
                <a:cubicBezTo>
                  <a:pt x="19154" y="2046"/>
                  <a:pt x="18552" y="1684"/>
                  <a:pt x="18021" y="1684"/>
                </a:cubicBezTo>
                <a:cubicBezTo>
                  <a:pt x="17765" y="1684"/>
                  <a:pt x="17525" y="1768"/>
                  <a:pt x="17351" y="1972"/>
                </a:cubicBezTo>
                <a:cubicBezTo>
                  <a:pt x="17287" y="2052"/>
                  <a:pt x="17194" y="2089"/>
                  <a:pt x="17099" y="2089"/>
                </a:cubicBezTo>
                <a:cubicBezTo>
                  <a:pt x="16962" y="2089"/>
                  <a:pt x="16819" y="2012"/>
                  <a:pt x="16749" y="1881"/>
                </a:cubicBezTo>
                <a:cubicBezTo>
                  <a:pt x="16501" y="1449"/>
                  <a:pt x="16291" y="965"/>
                  <a:pt x="15951" y="572"/>
                </a:cubicBezTo>
                <a:cubicBezTo>
                  <a:pt x="15742" y="350"/>
                  <a:pt x="15519" y="232"/>
                  <a:pt x="15271" y="166"/>
                </a:cubicBezTo>
                <a:cubicBezTo>
                  <a:pt x="15160" y="157"/>
                  <a:pt x="15042" y="148"/>
                  <a:pt x="14932" y="148"/>
                </a:cubicBezTo>
                <a:cubicBezTo>
                  <a:pt x="14886" y="148"/>
                  <a:pt x="14842" y="150"/>
                  <a:pt x="14800" y="153"/>
                </a:cubicBezTo>
                <a:cubicBezTo>
                  <a:pt x="14734" y="153"/>
                  <a:pt x="14682" y="166"/>
                  <a:pt x="14616" y="180"/>
                </a:cubicBezTo>
                <a:cubicBezTo>
                  <a:pt x="14590" y="180"/>
                  <a:pt x="14551" y="206"/>
                  <a:pt x="14525" y="206"/>
                </a:cubicBezTo>
                <a:cubicBezTo>
                  <a:pt x="14132" y="284"/>
                  <a:pt x="13766" y="467"/>
                  <a:pt x="13478" y="729"/>
                </a:cubicBezTo>
                <a:cubicBezTo>
                  <a:pt x="12945" y="252"/>
                  <a:pt x="12227" y="0"/>
                  <a:pt x="1151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21" name="Google Shape;221;p13"/>
          <p:cNvSpPr/>
          <p:nvPr/>
        </p:nvSpPr>
        <p:spPr>
          <a:xfrm flipH="1">
            <a:off x="39151" y="4342500"/>
            <a:ext cx="9143970" cy="801003"/>
          </a:xfrm>
          <a:custGeom>
            <a:avLst/>
            <a:gdLst/>
            <a:ahLst/>
            <a:cxnLst/>
            <a:rect l="l" t="t" r="r" b="b"/>
            <a:pathLst>
              <a:path w="39595" h="8476" extrusionOk="0">
                <a:moveTo>
                  <a:pt x="6100" y="1"/>
                </a:moveTo>
                <a:cubicBezTo>
                  <a:pt x="4054" y="1"/>
                  <a:pt x="2015" y="149"/>
                  <a:pt x="1" y="507"/>
                </a:cubicBezTo>
                <a:lnTo>
                  <a:pt x="1" y="8476"/>
                </a:lnTo>
                <a:lnTo>
                  <a:pt x="39569" y="8476"/>
                </a:lnTo>
                <a:lnTo>
                  <a:pt x="39569" y="429"/>
                </a:lnTo>
                <a:lnTo>
                  <a:pt x="39595" y="429"/>
                </a:lnTo>
                <a:cubicBezTo>
                  <a:pt x="39460" y="411"/>
                  <a:pt x="39320" y="405"/>
                  <a:pt x="39177" y="405"/>
                </a:cubicBezTo>
                <a:cubicBezTo>
                  <a:pt x="38891" y="405"/>
                  <a:pt x="38592" y="429"/>
                  <a:pt x="38286" y="429"/>
                </a:cubicBezTo>
                <a:cubicBezTo>
                  <a:pt x="36742" y="442"/>
                  <a:pt x="35185" y="455"/>
                  <a:pt x="33615" y="481"/>
                </a:cubicBezTo>
                <a:cubicBezTo>
                  <a:pt x="32398" y="494"/>
                  <a:pt x="31181" y="494"/>
                  <a:pt x="29964" y="651"/>
                </a:cubicBezTo>
                <a:cubicBezTo>
                  <a:pt x="27492" y="965"/>
                  <a:pt x="25110" y="1829"/>
                  <a:pt x="22624" y="1829"/>
                </a:cubicBezTo>
                <a:cubicBezTo>
                  <a:pt x="21329" y="1829"/>
                  <a:pt x="20073" y="1606"/>
                  <a:pt x="18790" y="1371"/>
                </a:cubicBezTo>
                <a:cubicBezTo>
                  <a:pt x="14616" y="638"/>
                  <a:pt x="10340" y="1"/>
                  <a:pt x="610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22" name="Google Shape;222;p13"/>
          <p:cNvSpPr/>
          <p:nvPr/>
        </p:nvSpPr>
        <p:spPr>
          <a:xfrm flipH="1">
            <a:off x="1807402" y="4759523"/>
            <a:ext cx="470980" cy="423650"/>
          </a:xfrm>
          <a:custGeom>
            <a:avLst/>
            <a:gdLst/>
            <a:ahLst/>
            <a:cxnLst/>
            <a:rect l="l" t="t" r="r" b="b"/>
            <a:pathLst>
              <a:path w="3652" h="3285" extrusionOk="0">
                <a:moveTo>
                  <a:pt x="2578" y="0"/>
                </a:moveTo>
                <a:cubicBezTo>
                  <a:pt x="2155" y="256"/>
                  <a:pt x="1858" y="764"/>
                  <a:pt x="1858" y="1276"/>
                </a:cubicBezTo>
                <a:lnTo>
                  <a:pt x="1858" y="1276"/>
                </a:lnTo>
                <a:cubicBezTo>
                  <a:pt x="1845" y="764"/>
                  <a:pt x="1522" y="271"/>
                  <a:pt x="1061" y="79"/>
                </a:cubicBezTo>
                <a:lnTo>
                  <a:pt x="1061" y="79"/>
                </a:lnTo>
                <a:cubicBezTo>
                  <a:pt x="995" y="497"/>
                  <a:pt x="1074" y="916"/>
                  <a:pt x="1296" y="1256"/>
                </a:cubicBezTo>
                <a:cubicBezTo>
                  <a:pt x="1015" y="1105"/>
                  <a:pt x="687" y="1024"/>
                  <a:pt x="367" y="1024"/>
                </a:cubicBezTo>
                <a:cubicBezTo>
                  <a:pt x="270" y="1024"/>
                  <a:pt x="173" y="1032"/>
                  <a:pt x="79" y="1047"/>
                </a:cubicBezTo>
                <a:cubicBezTo>
                  <a:pt x="324" y="1426"/>
                  <a:pt x="753" y="1680"/>
                  <a:pt x="1214" y="1711"/>
                </a:cubicBezTo>
                <a:lnTo>
                  <a:pt x="1214" y="1711"/>
                </a:lnTo>
                <a:cubicBezTo>
                  <a:pt x="1207" y="1711"/>
                  <a:pt x="1200" y="1711"/>
                  <a:pt x="1194" y="1711"/>
                </a:cubicBezTo>
                <a:cubicBezTo>
                  <a:pt x="773" y="1711"/>
                  <a:pt x="348" y="1841"/>
                  <a:pt x="1" y="2080"/>
                </a:cubicBezTo>
                <a:cubicBezTo>
                  <a:pt x="230" y="2211"/>
                  <a:pt x="495" y="2277"/>
                  <a:pt x="760" y="2277"/>
                </a:cubicBezTo>
                <a:cubicBezTo>
                  <a:pt x="1025" y="2277"/>
                  <a:pt x="1290" y="2211"/>
                  <a:pt x="1519" y="2080"/>
                </a:cubicBezTo>
                <a:lnTo>
                  <a:pt x="1519" y="2080"/>
                </a:lnTo>
                <a:cubicBezTo>
                  <a:pt x="1257" y="2421"/>
                  <a:pt x="1113" y="2852"/>
                  <a:pt x="1113" y="3284"/>
                </a:cubicBezTo>
                <a:cubicBezTo>
                  <a:pt x="1558" y="3127"/>
                  <a:pt x="1859" y="2682"/>
                  <a:pt x="1885" y="2211"/>
                </a:cubicBezTo>
                <a:cubicBezTo>
                  <a:pt x="1963" y="2630"/>
                  <a:pt x="2225" y="3023"/>
                  <a:pt x="2605" y="3245"/>
                </a:cubicBezTo>
                <a:cubicBezTo>
                  <a:pt x="2709" y="3049"/>
                  <a:pt x="2683" y="2800"/>
                  <a:pt x="2578" y="2604"/>
                </a:cubicBezTo>
                <a:cubicBezTo>
                  <a:pt x="2487" y="2408"/>
                  <a:pt x="2304" y="2237"/>
                  <a:pt x="2147" y="2094"/>
                </a:cubicBezTo>
                <a:lnTo>
                  <a:pt x="2147" y="2094"/>
                </a:lnTo>
                <a:cubicBezTo>
                  <a:pt x="2545" y="2335"/>
                  <a:pt x="3043" y="2476"/>
                  <a:pt x="3529" y="2476"/>
                </a:cubicBezTo>
                <a:cubicBezTo>
                  <a:pt x="3570" y="2476"/>
                  <a:pt x="3611" y="2475"/>
                  <a:pt x="3651" y="2473"/>
                </a:cubicBezTo>
                <a:cubicBezTo>
                  <a:pt x="3437" y="2045"/>
                  <a:pt x="2975" y="1758"/>
                  <a:pt x="2510" y="1758"/>
                </a:cubicBezTo>
                <a:cubicBezTo>
                  <a:pt x="2463" y="1758"/>
                  <a:pt x="2416" y="1760"/>
                  <a:pt x="2369" y="1766"/>
                </a:cubicBezTo>
                <a:cubicBezTo>
                  <a:pt x="2801" y="1583"/>
                  <a:pt x="3206" y="1413"/>
                  <a:pt x="3625" y="1230"/>
                </a:cubicBezTo>
                <a:cubicBezTo>
                  <a:pt x="3449" y="1095"/>
                  <a:pt x="3240" y="1034"/>
                  <a:pt x="3018" y="1034"/>
                </a:cubicBezTo>
                <a:cubicBezTo>
                  <a:pt x="2959" y="1034"/>
                  <a:pt x="2900" y="1039"/>
                  <a:pt x="2840" y="1047"/>
                </a:cubicBezTo>
                <a:cubicBezTo>
                  <a:pt x="2565" y="1086"/>
                  <a:pt x="2317" y="1230"/>
                  <a:pt x="2160" y="1439"/>
                </a:cubicBezTo>
                <a:cubicBezTo>
                  <a:pt x="2317" y="1230"/>
                  <a:pt x="2500" y="1021"/>
                  <a:pt x="2605" y="772"/>
                </a:cubicBezTo>
                <a:cubicBezTo>
                  <a:pt x="2696" y="523"/>
                  <a:pt x="2709" y="236"/>
                  <a:pt x="25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23" name="Google Shape;223;p13"/>
          <p:cNvSpPr/>
          <p:nvPr/>
        </p:nvSpPr>
        <p:spPr>
          <a:xfrm flipH="1">
            <a:off x="928353" y="4782273"/>
            <a:ext cx="234716" cy="221175"/>
          </a:xfrm>
          <a:custGeom>
            <a:avLst/>
            <a:gdLst/>
            <a:ahLst/>
            <a:cxnLst/>
            <a:rect l="l" t="t" r="r" b="b"/>
            <a:pathLst>
              <a:path w="1820" h="1715" extrusionOk="0">
                <a:moveTo>
                  <a:pt x="799" y="1"/>
                </a:moveTo>
                <a:cubicBezTo>
                  <a:pt x="681" y="210"/>
                  <a:pt x="681" y="511"/>
                  <a:pt x="812" y="720"/>
                </a:cubicBezTo>
                <a:cubicBezTo>
                  <a:pt x="692" y="529"/>
                  <a:pt x="485" y="403"/>
                  <a:pt x="250" y="403"/>
                </a:cubicBezTo>
                <a:cubicBezTo>
                  <a:pt x="228" y="403"/>
                  <a:pt x="206" y="404"/>
                  <a:pt x="184" y="406"/>
                </a:cubicBezTo>
                <a:cubicBezTo>
                  <a:pt x="249" y="589"/>
                  <a:pt x="393" y="759"/>
                  <a:pt x="550" y="851"/>
                </a:cubicBezTo>
                <a:cubicBezTo>
                  <a:pt x="354" y="851"/>
                  <a:pt x="157" y="930"/>
                  <a:pt x="0" y="1047"/>
                </a:cubicBezTo>
                <a:cubicBezTo>
                  <a:pt x="102" y="1098"/>
                  <a:pt x="213" y="1124"/>
                  <a:pt x="324" y="1124"/>
                </a:cubicBezTo>
                <a:cubicBezTo>
                  <a:pt x="423" y="1124"/>
                  <a:pt x="523" y="1103"/>
                  <a:pt x="617" y="1060"/>
                </a:cubicBezTo>
                <a:lnTo>
                  <a:pt x="617" y="1060"/>
                </a:lnTo>
                <a:cubicBezTo>
                  <a:pt x="444" y="1156"/>
                  <a:pt x="305" y="1313"/>
                  <a:pt x="210" y="1492"/>
                </a:cubicBezTo>
                <a:cubicBezTo>
                  <a:pt x="471" y="1492"/>
                  <a:pt x="720" y="1335"/>
                  <a:pt x="851" y="1113"/>
                </a:cubicBezTo>
                <a:lnTo>
                  <a:pt x="851" y="1113"/>
                </a:lnTo>
                <a:cubicBezTo>
                  <a:pt x="812" y="1322"/>
                  <a:pt x="864" y="1531"/>
                  <a:pt x="969" y="1715"/>
                </a:cubicBezTo>
                <a:cubicBezTo>
                  <a:pt x="1113" y="1531"/>
                  <a:pt x="1126" y="1270"/>
                  <a:pt x="1034" y="1073"/>
                </a:cubicBezTo>
                <a:lnTo>
                  <a:pt x="1034" y="1073"/>
                </a:lnTo>
                <a:cubicBezTo>
                  <a:pt x="1165" y="1244"/>
                  <a:pt x="1374" y="1322"/>
                  <a:pt x="1571" y="1322"/>
                </a:cubicBezTo>
                <a:cubicBezTo>
                  <a:pt x="1571" y="1204"/>
                  <a:pt x="1505" y="1126"/>
                  <a:pt x="1400" y="1060"/>
                </a:cubicBezTo>
                <a:cubicBezTo>
                  <a:pt x="1309" y="1008"/>
                  <a:pt x="1204" y="982"/>
                  <a:pt x="1100" y="969"/>
                </a:cubicBezTo>
                <a:cubicBezTo>
                  <a:pt x="1335" y="969"/>
                  <a:pt x="1597" y="903"/>
                  <a:pt x="1819" y="773"/>
                </a:cubicBezTo>
                <a:cubicBezTo>
                  <a:pt x="1721" y="701"/>
                  <a:pt x="1597" y="665"/>
                  <a:pt x="1474" y="665"/>
                </a:cubicBezTo>
                <a:cubicBezTo>
                  <a:pt x="1351" y="665"/>
                  <a:pt x="1230" y="701"/>
                  <a:pt x="1139" y="773"/>
                </a:cubicBezTo>
                <a:cubicBezTo>
                  <a:pt x="1270" y="589"/>
                  <a:pt x="1414" y="406"/>
                  <a:pt x="1531" y="249"/>
                </a:cubicBezTo>
                <a:cubicBezTo>
                  <a:pt x="1510" y="244"/>
                  <a:pt x="1489" y="242"/>
                  <a:pt x="1467" y="242"/>
                </a:cubicBezTo>
                <a:cubicBezTo>
                  <a:pt x="1364" y="242"/>
                  <a:pt x="1253" y="289"/>
                  <a:pt x="1178" y="354"/>
                </a:cubicBezTo>
                <a:cubicBezTo>
                  <a:pt x="1073" y="445"/>
                  <a:pt x="995" y="550"/>
                  <a:pt x="982" y="681"/>
                </a:cubicBezTo>
                <a:cubicBezTo>
                  <a:pt x="995" y="550"/>
                  <a:pt x="1008" y="419"/>
                  <a:pt x="995" y="315"/>
                </a:cubicBezTo>
                <a:cubicBezTo>
                  <a:pt x="982" y="197"/>
                  <a:pt x="916" y="66"/>
                  <a:pt x="79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24" name="Google Shape;224;p13"/>
          <p:cNvSpPr/>
          <p:nvPr/>
        </p:nvSpPr>
        <p:spPr>
          <a:xfrm flipH="1">
            <a:off x="12" y="4130306"/>
            <a:ext cx="626125" cy="1022692"/>
          </a:xfrm>
          <a:custGeom>
            <a:avLst/>
            <a:gdLst/>
            <a:ahLst/>
            <a:cxnLst/>
            <a:rect l="l" t="t" r="r" b="b"/>
            <a:pathLst>
              <a:path w="4855" h="7930" extrusionOk="0">
                <a:moveTo>
                  <a:pt x="4855" y="1"/>
                </a:moveTo>
                <a:cubicBezTo>
                  <a:pt x="4842" y="27"/>
                  <a:pt x="4842" y="66"/>
                  <a:pt x="4829" y="105"/>
                </a:cubicBezTo>
                <a:cubicBezTo>
                  <a:pt x="4541" y="1597"/>
                  <a:pt x="4449" y="3115"/>
                  <a:pt x="4528" y="4619"/>
                </a:cubicBezTo>
                <a:lnTo>
                  <a:pt x="4384" y="3638"/>
                </a:lnTo>
                <a:cubicBezTo>
                  <a:pt x="4305" y="3115"/>
                  <a:pt x="4214" y="2578"/>
                  <a:pt x="4004" y="2094"/>
                </a:cubicBezTo>
                <a:cubicBezTo>
                  <a:pt x="3782" y="1597"/>
                  <a:pt x="3402" y="1152"/>
                  <a:pt x="2879" y="1008"/>
                </a:cubicBezTo>
                <a:cubicBezTo>
                  <a:pt x="2801" y="1361"/>
                  <a:pt x="2814" y="1741"/>
                  <a:pt x="2840" y="2107"/>
                </a:cubicBezTo>
                <a:cubicBezTo>
                  <a:pt x="2892" y="2827"/>
                  <a:pt x="3010" y="3560"/>
                  <a:pt x="3167" y="4266"/>
                </a:cubicBezTo>
                <a:cubicBezTo>
                  <a:pt x="2735" y="3677"/>
                  <a:pt x="2238" y="3115"/>
                  <a:pt x="1767" y="2657"/>
                </a:cubicBezTo>
                <a:lnTo>
                  <a:pt x="1767" y="2657"/>
                </a:lnTo>
                <a:cubicBezTo>
                  <a:pt x="2120" y="3363"/>
                  <a:pt x="2486" y="4070"/>
                  <a:pt x="2866" y="4750"/>
                </a:cubicBezTo>
                <a:cubicBezTo>
                  <a:pt x="2958" y="4946"/>
                  <a:pt x="3324" y="5640"/>
                  <a:pt x="3677" y="6229"/>
                </a:cubicBezTo>
                <a:cubicBezTo>
                  <a:pt x="3625" y="6176"/>
                  <a:pt x="3586" y="6111"/>
                  <a:pt x="3520" y="6059"/>
                </a:cubicBezTo>
                <a:cubicBezTo>
                  <a:pt x="2905" y="5509"/>
                  <a:pt x="2055" y="5274"/>
                  <a:pt x="1243" y="5221"/>
                </a:cubicBezTo>
                <a:cubicBezTo>
                  <a:pt x="1212" y="5220"/>
                  <a:pt x="1179" y="5219"/>
                  <a:pt x="1146" y="5219"/>
                </a:cubicBezTo>
                <a:cubicBezTo>
                  <a:pt x="868" y="5219"/>
                  <a:pt x="562" y="5276"/>
                  <a:pt x="445" y="5522"/>
                </a:cubicBezTo>
                <a:cubicBezTo>
                  <a:pt x="1215" y="6407"/>
                  <a:pt x="2324" y="6802"/>
                  <a:pt x="3403" y="7261"/>
                </a:cubicBezTo>
                <a:lnTo>
                  <a:pt x="3403" y="7261"/>
                </a:lnTo>
                <a:cubicBezTo>
                  <a:pt x="2680" y="6957"/>
                  <a:pt x="1902" y="6792"/>
                  <a:pt x="1121" y="6792"/>
                </a:cubicBezTo>
                <a:cubicBezTo>
                  <a:pt x="746" y="6792"/>
                  <a:pt x="371" y="6830"/>
                  <a:pt x="0" y="6909"/>
                </a:cubicBezTo>
                <a:cubicBezTo>
                  <a:pt x="27" y="7145"/>
                  <a:pt x="262" y="7249"/>
                  <a:pt x="485" y="7341"/>
                </a:cubicBezTo>
                <a:cubicBezTo>
                  <a:pt x="1427" y="7681"/>
                  <a:pt x="2421" y="7877"/>
                  <a:pt x="3416" y="7930"/>
                </a:cubicBezTo>
                <a:lnTo>
                  <a:pt x="4318" y="7930"/>
                </a:lnTo>
                <a:cubicBezTo>
                  <a:pt x="4384" y="7930"/>
                  <a:pt x="4449" y="7930"/>
                  <a:pt x="4515" y="7904"/>
                </a:cubicBezTo>
                <a:lnTo>
                  <a:pt x="4515" y="7930"/>
                </a:lnTo>
                <a:lnTo>
                  <a:pt x="4541" y="7930"/>
                </a:lnTo>
                <a:lnTo>
                  <a:pt x="4541" y="7904"/>
                </a:lnTo>
                <a:lnTo>
                  <a:pt x="4580" y="7904"/>
                </a:lnTo>
                <a:cubicBezTo>
                  <a:pt x="4593" y="7904"/>
                  <a:pt x="4593" y="7930"/>
                  <a:pt x="4606" y="7930"/>
                </a:cubicBezTo>
                <a:lnTo>
                  <a:pt x="4724" y="7930"/>
                </a:lnTo>
                <a:cubicBezTo>
                  <a:pt x="4711" y="7930"/>
                  <a:pt x="4698" y="7904"/>
                  <a:pt x="4698" y="7904"/>
                </a:cubicBezTo>
                <a:lnTo>
                  <a:pt x="4698" y="7904"/>
                </a:lnTo>
                <a:cubicBezTo>
                  <a:pt x="4720" y="7912"/>
                  <a:pt x="4738" y="7915"/>
                  <a:pt x="4756" y="7915"/>
                </a:cubicBezTo>
                <a:cubicBezTo>
                  <a:pt x="4791" y="7915"/>
                  <a:pt x="4820" y="7904"/>
                  <a:pt x="4855" y="7904"/>
                </a:cubicBezTo>
                <a:lnTo>
                  <a:pt x="485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25" name="Google Shape;225;p13"/>
          <p:cNvSpPr/>
          <p:nvPr/>
        </p:nvSpPr>
        <p:spPr>
          <a:xfrm flipH="1">
            <a:off x="1296289" y="1997923"/>
            <a:ext cx="108073" cy="104849"/>
          </a:xfrm>
          <a:custGeom>
            <a:avLst/>
            <a:gdLst/>
            <a:ahLst/>
            <a:cxnLst/>
            <a:rect l="l" t="t" r="r" b="b"/>
            <a:pathLst>
              <a:path w="838" h="813" extrusionOk="0">
                <a:moveTo>
                  <a:pt x="393" y="1"/>
                </a:moveTo>
                <a:cubicBezTo>
                  <a:pt x="301" y="1"/>
                  <a:pt x="183" y="53"/>
                  <a:pt x="118" y="119"/>
                </a:cubicBezTo>
                <a:cubicBezTo>
                  <a:pt x="53" y="197"/>
                  <a:pt x="0" y="276"/>
                  <a:pt x="0" y="393"/>
                </a:cubicBezTo>
                <a:cubicBezTo>
                  <a:pt x="0" y="485"/>
                  <a:pt x="40" y="603"/>
                  <a:pt x="118" y="668"/>
                </a:cubicBezTo>
                <a:cubicBezTo>
                  <a:pt x="131" y="681"/>
                  <a:pt x="157" y="707"/>
                  <a:pt x="170" y="707"/>
                </a:cubicBezTo>
                <a:cubicBezTo>
                  <a:pt x="223" y="734"/>
                  <a:pt x="249" y="773"/>
                  <a:pt x="301" y="786"/>
                </a:cubicBezTo>
                <a:cubicBezTo>
                  <a:pt x="354" y="799"/>
                  <a:pt x="393" y="812"/>
                  <a:pt x="458" y="812"/>
                </a:cubicBezTo>
                <a:cubicBezTo>
                  <a:pt x="655" y="812"/>
                  <a:pt x="838" y="642"/>
                  <a:pt x="838" y="446"/>
                </a:cubicBezTo>
                <a:cubicBezTo>
                  <a:pt x="825" y="407"/>
                  <a:pt x="812" y="380"/>
                  <a:pt x="812" y="341"/>
                </a:cubicBezTo>
                <a:cubicBezTo>
                  <a:pt x="785" y="276"/>
                  <a:pt x="746" y="236"/>
                  <a:pt x="707" y="171"/>
                </a:cubicBezTo>
                <a:cubicBezTo>
                  <a:pt x="694" y="145"/>
                  <a:pt x="681" y="132"/>
                  <a:pt x="681" y="119"/>
                </a:cubicBezTo>
                <a:cubicBezTo>
                  <a:pt x="615" y="53"/>
                  <a:pt x="498" y="1"/>
                  <a:pt x="39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26" name="Google Shape;226;p13"/>
          <p:cNvSpPr txBox="1">
            <a:spLocks noGrp="1"/>
          </p:cNvSpPr>
          <p:nvPr>
            <p:ph type="title"/>
          </p:nvPr>
        </p:nvSpPr>
        <p:spPr>
          <a:xfrm>
            <a:off x="3261800" y="445025"/>
            <a:ext cx="5162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7" name="Google Shape;227;p13"/>
          <p:cNvSpPr txBox="1">
            <a:spLocks noGrp="1"/>
          </p:cNvSpPr>
          <p:nvPr>
            <p:ph type="subTitle" idx="1"/>
          </p:nvPr>
        </p:nvSpPr>
        <p:spPr>
          <a:xfrm>
            <a:off x="3261800" y="1988090"/>
            <a:ext cx="2305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8" name="Google Shape;228;p13"/>
          <p:cNvSpPr txBox="1">
            <a:spLocks noGrp="1"/>
          </p:cNvSpPr>
          <p:nvPr>
            <p:ph type="subTitle" idx="2"/>
          </p:nvPr>
        </p:nvSpPr>
        <p:spPr>
          <a:xfrm>
            <a:off x="5961071" y="1988090"/>
            <a:ext cx="2305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9" name="Google Shape;229;p13"/>
          <p:cNvSpPr txBox="1">
            <a:spLocks noGrp="1"/>
          </p:cNvSpPr>
          <p:nvPr>
            <p:ph type="subTitle" idx="3"/>
          </p:nvPr>
        </p:nvSpPr>
        <p:spPr>
          <a:xfrm>
            <a:off x="5961075" y="3531750"/>
            <a:ext cx="2305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0" name="Google Shape;230;p13"/>
          <p:cNvSpPr txBox="1">
            <a:spLocks noGrp="1"/>
          </p:cNvSpPr>
          <p:nvPr>
            <p:ph type="subTitle" idx="4"/>
          </p:nvPr>
        </p:nvSpPr>
        <p:spPr>
          <a:xfrm>
            <a:off x="3261799" y="3531168"/>
            <a:ext cx="2305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1" name="Google Shape;231;p13"/>
          <p:cNvSpPr txBox="1">
            <a:spLocks noGrp="1"/>
          </p:cNvSpPr>
          <p:nvPr>
            <p:ph type="title" idx="5" hasCustomPrompt="1"/>
          </p:nvPr>
        </p:nvSpPr>
        <p:spPr>
          <a:xfrm>
            <a:off x="3261800" y="1181145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2" name="Google Shape;232;p13"/>
          <p:cNvSpPr txBox="1">
            <a:spLocks noGrp="1"/>
          </p:cNvSpPr>
          <p:nvPr>
            <p:ph type="title" idx="6" hasCustomPrompt="1"/>
          </p:nvPr>
        </p:nvSpPr>
        <p:spPr>
          <a:xfrm>
            <a:off x="5961075" y="2707491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3" name="Google Shape;233;p13"/>
          <p:cNvSpPr txBox="1">
            <a:spLocks noGrp="1"/>
          </p:cNvSpPr>
          <p:nvPr>
            <p:ph type="title" idx="7" hasCustomPrompt="1"/>
          </p:nvPr>
        </p:nvSpPr>
        <p:spPr>
          <a:xfrm>
            <a:off x="5961071" y="1181145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4" name="Google Shape;234;p13"/>
          <p:cNvSpPr txBox="1">
            <a:spLocks noGrp="1"/>
          </p:cNvSpPr>
          <p:nvPr>
            <p:ph type="title" idx="8" hasCustomPrompt="1"/>
          </p:nvPr>
        </p:nvSpPr>
        <p:spPr>
          <a:xfrm>
            <a:off x="3261799" y="2707495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5" name="Google Shape;235;p13"/>
          <p:cNvSpPr txBox="1">
            <a:spLocks noGrp="1"/>
          </p:cNvSpPr>
          <p:nvPr>
            <p:ph type="subTitle" idx="9"/>
          </p:nvPr>
        </p:nvSpPr>
        <p:spPr>
          <a:xfrm>
            <a:off x="3261800" y="1628762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236" name="Google Shape;236;p13"/>
          <p:cNvSpPr txBox="1">
            <a:spLocks noGrp="1"/>
          </p:cNvSpPr>
          <p:nvPr>
            <p:ph type="subTitle" idx="13"/>
          </p:nvPr>
        </p:nvSpPr>
        <p:spPr>
          <a:xfrm>
            <a:off x="5961071" y="1628762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237" name="Google Shape;237;p13"/>
          <p:cNvSpPr txBox="1">
            <a:spLocks noGrp="1"/>
          </p:cNvSpPr>
          <p:nvPr>
            <p:ph type="subTitle" idx="14"/>
          </p:nvPr>
        </p:nvSpPr>
        <p:spPr>
          <a:xfrm>
            <a:off x="3261799" y="3176587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238" name="Google Shape;238;p13"/>
          <p:cNvSpPr txBox="1">
            <a:spLocks noGrp="1"/>
          </p:cNvSpPr>
          <p:nvPr>
            <p:ph type="subTitle" idx="15"/>
          </p:nvPr>
        </p:nvSpPr>
        <p:spPr>
          <a:xfrm>
            <a:off x="5961075" y="317665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239" name="Google Shape;239;p13"/>
          <p:cNvSpPr/>
          <p:nvPr/>
        </p:nvSpPr>
        <p:spPr>
          <a:xfrm flipH="1">
            <a:off x="8364601" y="4797237"/>
            <a:ext cx="294497" cy="264902"/>
          </a:xfrm>
          <a:custGeom>
            <a:avLst/>
            <a:gdLst/>
            <a:ahLst/>
            <a:cxnLst/>
            <a:rect l="l" t="t" r="r" b="b"/>
            <a:pathLst>
              <a:path w="3652" h="3285" extrusionOk="0">
                <a:moveTo>
                  <a:pt x="2578" y="0"/>
                </a:moveTo>
                <a:cubicBezTo>
                  <a:pt x="2155" y="256"/>
                  <a:pt x="1858" y="764"/>
                  <a:pt x="1858" y="1276"/>
                </a:cubicBezTo>
                <a:lnTo>
                  <a:pt x="1858" y="1276"/>
                </a:lnTo>
                <a:cubicBezTo>
                  <a:pt x="1845" y="764"/>
                  <a:pt x="1522" y="271"/>
                  <a:pt x="1061" y="79"/>
                </a:cubicBezTo>
                <a:lnTo>
                  <a:pt x="1061" y="79"/>
                </a:lnTo>
                <a:cubicBezTo>
                  <a:pt x="995" y="497"/>
                  <a:pt x="1074" y="916"/>
                  <a:pt x="1296" y="1256"/>
                </a:cubicBezTo>
                <a:cubicBezTo>
                  <a:pt x="1015" y="1105"/>
                  <a:pt x="687" y="1024"/>
                  <a:pt x="367" y="1024"/>
                </a:cubicBezTo>
                <a:cubicBezTo>
                  <a:pt x="270" y="1024"/>
                  <a:pt x="173" y="1032"/>
                  <a:pt x="79" y="1047"/>
                </a:cubicBezTo>
                <a:cubicBezTo>
                  <a:pt x="324" y="1426"/>
                  <a:pt x="753" y="1680"/>
                  <a:pt x="1214" y="1711"/>
                </a:cubicBezTo>
                <a:lnTo>
                  <a:pt x="1214" y="1711"/>
                </a:lnTo>
                <a:cubicBezTo>
                  <a:pt x="1207" y="1711"/>
                  <a:pt x="1200" y="1711"/>
                  <a:pt x="1194" y="1711"/>
                </a:cubicBezTo>
                <a:cubicBezTo>
                  <a:pt x="773" y="1711"/>
                  <a:pt x="348" y="1841"/>
                  <a:pt x="1" y="2080"/>
                </a:cubicBezTo>
                <a:cubicBezTo>
                  <a:pt x="230" y="2211"/>
                  <a:pt x="495" y="2277"/>
                  <a:pt x="760" y="2277"/>
                </a:cubicBezTo>
                <a:cubicBezTo>
                  <a:pt x="1025" y="2277"/>
                  <a:pt x="1290" y="2211"/>
                  <a:pt x="1519" y="2080"/>
                </a:cubicBezTo>
                <a:lnTo>
                  <a:pt x="1519" y="2080"/>
                </a:lnTo>
                <a:cubicBezTo>
                  <a:pt x="1257" y="2421"/>
                  <a:pt x="1113" y="2852"/>
                  <a:pt x="1113" y="3284"/>
                </a:cubicBezTo>
                <a:cubicBezTo>
                  <a:pt x="1558" y="3127"/>
                  <a:pt x="1859" y="2682"/>
                  <a:pt x="1885" y="2211"/>
                </a:cubicBezTo>
                <a:cubicBezTo>
                  <a:pt x="1963" y="2630"/>
                  <a:pt x="2225" y="3023"/>
                  <a:pt x="2605" y="3245"/>
                </a:cubicBezTo>
                <a:cubicBezTo>
                  <a:pt x="2709" y="3049"/>
                  <a:pt x="2683" y="2800"/>
                  <a:pt x="2578" y="2604"/>
                </a:cubicBezTo>
                <a:cubicBezTo>
                  <a:pt x="2487" y="2408"/>
                  <a:pt x="2304" y="2237"/>
                  <a:pt x="2147" y="2094"/>
                </a:cubicBezTo>
                <a:lnTo>
                  <a:pt x="2147" y="2094"/>
                </a:lnTo>
                <a:cubicBezTo>
                  <a:pt x="2545" y="2335"/>
                  <a:pt x="3043" y="2476"/>
                  <a:pt x="3529" y="2476"/>
                </a:cubicBezTo>
                <a:cubicBezTo>
                  <a:pt x="3570" y="2476"/>
                  <a:pt x="3611" y="2475"/>
                  <a:pt x="3651" y="2473"/>
                </a:cubicBezTo>
                <a:cubicBezTo>
                  <a:pt x="3437" y="2045"/>
                  <a:pt x="2975" y="1758"/>
                  <a:pt x="2510" y="1758"/>
                </a:cubicBezTo>
                <a:cubicBezTo>
                  <a:pt x="2463" y="1758"/>
                  <a:pt x="2416" y="1760"/>
                  <a:pt x="2369" y="1766"/>
                </a:cubicBezTo>
                <a:cubicBezTo>
                  <a:pt x="2801" y="1583"/>
                  <a:pt x="3206" y="1413"/>
                  <a:pt x="3625" y="1230"/>
                </a:cubicBezTo>
                <a:cubicBezTo>
                  <a:pt x="3449" y="1095"/>
                  <a:pt x="3240" y="1034"/>
                  <a:pt x="3018" y="1034"/>
                </a:cubicBezTo>
                <a:cubicBezTo>
                  <a:pt x="2959" y="1034"/>
                  <a:pt x="2900" y="1039"/>
                  <a:pt x="2840" y="1047"/>
                </a:cubicBezTo>
                <a:cubicBezTo>
                  <a:pt x="2565" y="1086"/>
                  <a:pt x="2317" y="1230"/>
                  <a:pt x="2160" y="1439"/>
                </a:cubicBezTo>
                <a:cubicBezTo>
                  <a:pt x="2317" y="1230"/>
                  <a:pt x="2500" y="1021"/>
                  <a:pt x="2605" y="772"/>
                </a:cubicBezTo>
                <a:cubicBezTo>
                  <a:pt x="2696" y="523"/>
                  <a:pt x="2709" y="236"/>
                  <a:pt x="25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40" name="Google Shape;240;p13"/>
          <p:cNvSpPr/>
          <p:nvPr/>
        </p:nvSpPr>
        <p:spPr>
          <a:xfrm flipH="1">
            <a:off x="7040565" y="4749453"/>
            <a:ext cx="470975" cy="443786"/>
          </a:xfrm>
          <a:custGeom>
            <a:avLst/>
            <a:gdLst/>
            <a:ahLst/>
            <a:cxnLst/>
            <a:rect l="l" t="t" r="r" b="b"/>
            <a:pathLst>
              <a:path w="1820" h="1715" extrusionOk="0">
                <a:moveTo>
                  <a:pt x="799" y="1"/>
                </a:moveTo>
                <a:cubicBezTo>
                  <a:pt x="681" y="210"/>
                  <a:pt x="681" y="511"/>
                  <a:pt x="812" y="720"/>
                </a:cubicBezTo>
                <a:cubicBezTo>
                  <a:pt x="692" y="529"/>
                  <a:pt x="485" y="403"/>
                  <a:pt x="250" y="403"/>
                </a:cubicBezTo>
                <a:cubicBezTo>
                  <a:pt x="228" y="403"/>
                  <a:pt x="206" y="404"/>
                  <a:pt x="184" y="406"/>
                </a:cubicBezTo>
                <a:cubicBezTo>
                  <a:pt x="249" y="589"/>
                  <a:pt x="393" y="759"/>
                  <a:pt x="550" y="851"/>
                </a:cubicBezTo>
                <a:cubicBezTo>
                  <a:pt x="354" y="851"/>
                  <a:pt x="157" y="930"/>
                  <a:pt x="0" y="1047"/>
                </a:cubicBezTo>
                <a:cubicBezTo>
                  <a:pt x="102" y="1098"/>
                  <a:pt x="213" y="1124"/>
                  <a:pt x="324" y="1124"/>
                </a:cubicBezTo>
                <a:cubicBezTo>
                  <a:pt x="423" y="1124"/>
                  <a:pt x="523" y="1103"/>
                  <a:pt x="617" y="1060"/>
                </a:cubicBezTo>
                <a:lnTo>
                  <a:pt x="617" y="1060"/>
                </a:lnTo>
                <a:cubicBezTo>
                  <a:pt x="444" y="1156"/>
                  <a:pt x="305" y="1313"/>
                  <a:pt x="210" y="1492"/>
                </a:cubicBezTo>
                <a:cubicBezTo>
                  <a:pt x="471" y="1492"/>
                  <a:pt x="720" y="1335"/>
                  <a:pt x="851" y="1113"/>
                </a:cubicBezTo>
                <a:lnTo>
                  <a:pt x="851" y="1113"/>
                </a:lnTo>
                <a:cubicBezTo>
                  <a:pt x="812" y="1322"/>
                  <a:pt x="864" y="1531"/>
                  <a:pt x="969" y="1715"/>
                </a:cubicBezTo>
                <a:cubicBezTo>
                  <a:pt x="1113" y="1531"/>
                  <a:pt x="1126" y="1270"/>
                  <a:pt x="1034" y="1073"/>
                </a:cubicBezTo>
                <a:lnTo>
                  <a:pt x="1034" y="1073"/>
                </a:lnTo>
                <a:cubicBezTo>
                  <a:pt x="1165" y="1244"/>
                  <a:pt x="1374" y="1322"/>
                  <a:pt x="1571" y="1322"/>
                </a:cubicBezTo>
                <a:cubicBezTo>
                  <a:pt x="1571" y="1204"/>
                  <a:pt x="1505" y="1126"/>
                  <a:pt x="1400" y="1060"/>
                </a:cubicBezTo>
                <a:cubicBezTo>
                  <a:pt x="1309" y="1008"/>
                  <a:pt x="1204" y="982"/>
                  <a:pt x="1100" y="969"/>
                </a:cubicBezTo>
                <a:cubicBezTo>
                  <a:pt x="1335" y="969"/>
                  <a:pt x="1597" y="903"/>
                  <a:pt x="1819" y="773"/>
                </a:cubicBezTo>
                <a:cubicBezTo>
                  <a:pt x="1721" y="701"/>
                  <a:pt x="1597" y="665"/>
                  <a:pt x="1474" y="665"/>
                </a:cubicBezTo>
                <a:cubicBezTo>
                  <a:pt x="1351" y="665"/>
                  <a:pt x="1230" y="701"/>
                  <a:pt x="1139" y="773"/>
                </a:cubicBezTo>
                <a:cubicBezTo>
                  <a:pt x="1270" y="589"/>
                  <a:pt x="1414" y="406"/>
                  <a:pt x="1531" y="249"/>
                </a:cubicBezTo>
                <a:cubicBezTo>
                  <a:pt x="1510" y="244"/>
                  <a:pt x="1489" y="242"/>
                  <a:pt x="1467" y="242"/>
                </a:cubicBezTo>
                <a:cubicBezTo>
                  <a:pt x="1364" y="242"/>
                  <a:pt x="1253" y="289"/>
                  <a:pt x="1178" y="354"/>
                </a:cubicBezTo>
                <a:cubicBezTo>
                  <a:pt x="1073" y="445"/>
                  <a:pt x="995" y="550"/>
                  <a:pt x="982" y="681"/>
                </a:cubicBezTo>
                <a:cubicBezTo>
                  <a:pt x="995" y="550"/>
                  <a:pt x="1008" y="419"/>
                  <a:pt x="995" y="315"/>
                </a:cubicBezTo>
                <a:cubicBezTo>
                  <a:pt x="982" y="197"/>
                  <a:pt x="916" y="66"/>
                  <a:pt x="79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41" name="Google Shape;241;p13"/>
          <p:cNvSpPr/>
          <p:nvPr/>
        </p:nvSpPr>
        <p:spPr>
          <a:xfrm flipH="1">
            <a:off x="5218447" y="4707799"/>
            <a:ext cx="470975" cy="443786"/>
          </a:xfrm>
          <a:custGeom>
            <a:avLst/>
            <a:gdLst/>
            <a:ahLst/>
            <a:cxnLst/>
            <a:rect l="l" t="t" r="r" b="b"/>
            <a:pathLst>
              <a:path w="1820" h="1715" extrusionOk="0">
                <a:moveTo>
                  <a:pt x="799" y="1"/>
                </a:moveTo>
                <a:cubicBezTo>
                  <a:pt x="681" y="210"/>
                  <a:pt x="681" y="511"/>
                  <a:pt x="812" y="720"/>
                </a:cubicBezTo>
                <a:cubicBezTo>
                  <a:pt x="692" y="529"/>
                  <a:pt x="485" y="403"/>
                  <a:pt x="250" y="403"/>
                </a:cubicBezTo>
                <a:cubicBezTo>
                  <a:pt x="228" y="403"/>
                  <a:pt x="206" y="404"/>
                  <a:pt x="184" y="406"/>
                </a:cubicBezTo>
                <a:cubicBezTo>
                  <a:pt x="249" y="589"/>
                  <a:pt x="393" y="759"/>
                  <a:pt x="550" y="851"/>
                </a:cubicBezTo>
                <a:cubicBezTo>
                  <a:pt x="354" y="851"/>
                  <a:pt x="157" y="930"/>
                  <a:pt x="0" y="1047"/>
                </a:cubicBezTo>
                <a:cubicBezTo>
                  <a:pt x="102" y="1098"/>
                  <a:pt x="213" y="1124"/>
                  <a:pt x="324" y="1124"/>
                </a:cubicBezTo>
                <a:cubicBezTo>
                  <a:pt x="423" y="1124"/>
                  <a:pt x="523" y="1103"/>
                  <a:pt x="617" y="1060"/>
                </a:cubicBezTo>
                <a:lnTo>
                  <a:pt x="617" y="1060"/>
                </a:lnTo>
                <a:cubicBezTo>
                  <a:pt x="444" y="1156"/>
                  <a:pt x="305" y="1313"/>
                  <a:pt x="210" y="1492"/>
                </a:cubicBezTo>
                <a:cubicBezTo>
                  <a:pt x="471" y="1492"/>
                  <a:pt x="720" y="1335"/>
                  <a:pt x="851" y="1113"/>
                </a:cubicBezTo>
                <a:lnTo>
                  <a:pt x="851" y="1113"/>
                </a:lnTo>
                <a:cubicBezTo>
                  <a:pt x="812" y="1322"/>
                  <a:pt x="864" y="1531"/>
                  <a:pt x="969" y="1715"/>
                </a:cubicBezTo>
                <a:cubicBezTo>
                  <a:pt x="1113" y="1531"/>
                  <a:pt x="1126" y="1270"/>
                  <a:pt x="1034" y="1073"/>
                </a:cubicBezTo>
                <a:lnTo>
                  <a:pt x="1034" y="1073"/>
                </a:lnTo>
                <a:cubicBezTo>
                  <a:pt x="1165" y="1244"/>
                  <a:pt x="1374" y="1322"/>
                  <a:pt x="1571" y="1322"/>
                </a:cubicBezTo>
                <a:cubicBezTo>
                  <a:pt x="1571" y="1204"/>
                  <a:pt x="1505" y="1126"/>
                  <a:pt x="1400" y="1060"/>
                </a:cubicBezTo>
                <a:cubicBezTo>
                  <a:pt x="1309" y="1008"/>
                  <a:pt x="1204" y="982"/>
                  <a:pt x="1100" y="969"/>
                </a:cubicBezTo>
                <a:cubicBezTo>
                  <a:pt x="1335" y="969"/>
                  <a:pt x="1597" y="903"/>
                  <a:pt x="1819" y="773"/>
                </a:cubicBezTo>
                <a:cubicBezTo>
                  <a:pt x="1721" y="701"/>
                  <a:pt x="1597" y="665"/>
                  <a:pt x="1474" y="665"/>
                </a:cubicBezTo>
                <a:cubicBezTo>
                  <a:pt x="1351" y="665"/>
                  <a:pt x="1230" y="701"/>
                  <a:pt x="1139" y="773"/>
                </a:cubicBezTo>
                <a:cubicBezTo>
                  <a:pt x="1270" y="589"/>
                  <a:pt x="1414" y="406"/>
                  <a:pt x="1531" y="249"/>
                </a:cubicBezTo>
                <a:cubicBezTo>
                  <a:pt x="1510" y="244"/>
                  <a:pt x="1489" y="242"/>
                  <a:pt x="1467" y="242"/>
                </a:cubicBezTo>
                <a:cubicBezTo>
                  <a:pt x="1364" y="242"/>
                  <a:pt x="1253" y="289"/>
                  <a:pt x="1178" y="354"/>
                </a:cubicBezTo>
                <a:cubicBezTo>
                  <a:pt x="1073" y="445"/>
                  <a:pt x="995" y="550"/>
                  <a:pt x="982" y="681"/>
                </a:cubicBezTo>
                <a:cubicBezTo>
                  <a:pt x="995" y="550"/>
                  <a:pt x="1008" y="419"/>
                  <a:pt x="995" y="315"/>
                </a:cubicBezTo>
                <a:cubicBezTo>
                  <a:pt x="982" y="197"/>
                  <a:pt x="916" y="66"/>
                  <a:pt x="79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42" name="Google Shape;242;p13"/>
          <p:cNvSpPr/>
          <p:nvPr/>
        </p:nvSpPr>
        <p:spPr>
          <a:xfrm flipH="1">
            <a:off x="3207515" y="4862390"/>
            <a:ext cx="470975" cy="443786"/>
          </a:xfrm>
          <a:custGeom>
            <a:avLst/>
            <a:gdLst/>
            <a:ahLst/>
            <a:cxnLst/>
            <a:rect l="l" t="t" r="r" b="b"/>
            <a:pathLst>
              <a:path w="1820" h="1715" extrusionOk="0">
                <a:moveTo>
                  <a:pt x="799" y="1"/>
                </a:moveTo>
                <a:cubicBezTo>
                  <a:pt x="681" y="210"/>
                  <a:pt x="681" y="511"/>
                  <a:pt x="812" y="720"/>
                </a:cubicBezTo>
                <a:cubicBezTo>
                  <a:pt x="692" y="529"/>
                  <a:pt x="485" y="403"/>
                  <a:pt x="250" y="403"/>
                </a:cubicBezTo>
                <a:cubicBezTo>
                  <a:pt x="228" y="403"/>
                  <a:pt x="206" y="404"/>
                  <a:pt x="184" y="406"/>
                </a:cubicBezTo>
                <a:cubicBezTo>
                  <a:pt x="249" y="589"/>
                  <a:pt x="393" y="759"/>
                  <a:pt x="550" y="851"/>
                </a:cubicBezTo>
                <a:cubicBezTo>
                  <a:pt x="354" y="851"/>
                  <a:pt x="157" y="930"/>
                  <a:pt x="0" y="1047"/>
                </a:cubicBezTo>
                <a:cubicBezTo>
                  <a:pt x="102" y="1098"/>
                  <a:pt x="213" y="1124"/>
                  <a:pt x="324" y="1124"/>
                </a:cubicBezTo>
                <a:cubicBezTo>
                  <a:pt x="423" y="1124"/>
                  <a:pt x="523" y="1103"/>
                  <a:pt x="617" y="1060"/>
                </a:cubicBezTo>
                <a:lnTo>
                  <a:pt x="617" y="1060"/>
                </a:lnTo>
                <a:cubicBezTo>
                  <a:pt x="444" y="1156"/>
                  <a:pt x="305" y="1313"/>
                  <a:pt x="210" y="1492"/>
                </a:cubicBezTo>
                <a:cubicBezTo>
                  <a:pt x="471" y="1492"/>
                  <a:pt x="720" y="1335"/>
                  <a:pt x="851" y="1113"/>
                </a:cubicBezTo>
                <a:lnTo>
                  <a:pt x="851" y="1113"/>
                </a:lnTo>
                <a:cubicBezTo>
                  <a:pt x="812" y="1322"/>
                  <a:pt x="864" y="1531"/>
                  <a:pt x="969" y="1715"/>
                </a:cubicBezTo>
                <a:cubicBezTo>
                  <a:pt x="1113" y="1531"/>
                  <a:pt x="1126" y="1270"/>
                  <a:pt x="1034" y="1073"/>
                </a:cubicBezTo>
                <a:lnTo>
                  <a:pt x="1034" y="1073"/>
                </a:lnTo>
                <a:cubicBezTo>
                  <a:pt x="1165" y="1244"/>
                  <a:pt x="1374" y="1322"/>
                  <a:pt x="1571" y="1322"/>
                </a:cubicBezTo>
                <a:cubicBezTo>
                  <a:pt x="1571" y="1204"/>
                  <a:pt x="1505" y="1126"/>
                  <a:pt x="1400" y="1060"/>
                </a:cubicBezTo>
                <a:cubicBezTo>
                  <a:pt x="1309" y="1008"/>
                  <a:pt x="1204" y="982"/>
                  <a:pt x="1100" y="969"/>
                </a:cubicBezTo>
                <a:cubicBezTo>
                  <a:pt x="1335" y="969"/>
                  <a:pt x="1597" y="903"/>
                  <a:pt x="1819" y="773"/>
                </a:cubicBezTo>
                <a:cubicBezTo>
                  <a:pt x="1721" y="701"/>
                  <a:pt x="1597" y="665"/>
                  <a:pt x="1474" y="665"/>
                </a:cubicBezTo>
                <a:cubicBezTo>
                  <a:pt x="1351" y="665"/>
                  <a:pt x="1230" y="701"/>
                  <a:pt x="1139" y="773"/>
                </a:cubicBezTo>
                <a:cubicBezTo>
                  <a:pt x="1270" y="589"/>
                  <a:pt x="1414" y="406"/>
                  <a:pt x="1531" y="249"/>
                </a:cubicBezTo>
                <a:cubicBezTo>
                  <a:pt x="1510" y="244"/>
                  <a:pt x="1489" y="242"/>
                  <a:pt x="1467" y="242"/>
                </a:cubicBezTo>
                <a:cubicBezTo>
                  <a:pt x="1364" y="242"/>
                  <a:pt x="1253" y="289"/>
                  <a:pt x="1178" y="354"/>
                </a:cubicBezTo>
                <a:cubicBezTo>
                  <a:pt x="1073" y="445"/>
                  <a:pt x="995" y="550"/>
                  <a:pt x="982" y="681"/>
                </a:cubicBezTo>
                <a:cubicBezTo>
                  <a:pt x="995" y="550"/>
                  <a:pt x="1008" y="419"/>
                  <a:pt x="995" y="315"/>
                </a:cubicBezTo>
                <a:cubicBezTo>
                  <a:pt x="982" y="197"/>
                  <a:pt x="916" y="66"/>
                  <a:pt x="79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43" name="Google Shape;243;p13"/>
          <p:cNvSpPr/>
          <p:nvPr/>
        </p:nvSpPr>
        <p:spPr>
          <a:xfrm flipH="1">
            <a:off x="4173578" y="4641223"/>
            <a:ext cx="234716" cy="221175"/>
          </a:xfrm>
          <a:custGeom>
            <a:avLst/>
            <a:gdLst/>
            <a:ahLst/>
            <a:cxnLst/>
            <a:rect l="l" t="t" r="r" b="b"/>
            <a:pathLst>
              <a:path w="1820" h="1715" extrusionOk="0">
                <a:moveTo>
                  <a:pt x="799" y="1"/>
                </a:moveTo>
                <a:cubicBezTo>
                  <a:pt x="681" y="210"/>
                  <a:pt x="681" y="511"/>
                  <a:pt x="812" y="720"/>
                </a:cubicBezTo>
                <a:cubicBezTo>
                  <a:pt x="692" y="529"/>
                  <a:pt x="485" y="403"/>
                  <a:pt x="250" y="403"/>
                </a:cubicBezTo>
                <a:cubicBezTo>
                  <a:pt x="228" y="403"/>
                  <a:pt x="206" y="404"/>
                  <a:pt x="184" y="406"/>
                </a:cubicBezTo>
                <a:cubicBezTo>
                  <a:pt x="249" y="589"/>
                  <a:pt x="393" y="759"/>
                  <a:pt x="550" y="851"/>
                </a:cubicBezTo>
                <a:cubicBezTo>
                  <a:pt x="354" y="851"/>
                  <a:pt x="157" y="930"/>
                  <a:pt x="0" y="1047"/>
                </a:cubicBezTo>
                <a:cubicBezTo>
                  <a:pt x="102" y="1098"/>
                  <a:pt x="213" y="1124"/>
                  <a:pt x="324" y="1124"/>
                </a:cubicBezTo>
                <a:cubicBezTo>
                  <a:pt x="423" y="1124"/>
                  <a:pt x="523" y="1103"/>
                  <a:pt x="617" y="1060"/>
                </a:cubicBezTo>
                <a:lnTo>
                  <a:pt x="617" y="1060"/>
                </a:lnTo>
                <a:cubicBezTo>
                  <a:pt x="444" y="1156"/>
                  <a:pt x="305" y="1313"/>
                  <a:pt x="210" y="1492"/>
                </a:cubicBezTo>
                <a:cubicBezTo>
                  <a:pt x="471" y="1492"/>
                  <a:pt x="720" y="1335"/>
                  <a:pt x="851" y="1113"/>
                </a:cubicBezTo>
                <a:lnTo>
                  <a:pt x="851" y="1113"/>
                </a:lnTo>
                <a:cubicBezTo>
                  <a:pt x="812" y="1322"/>
                  <a:pt x="864" y="1531"/>
                  <a:pt x="969" y="1715"/>
                </a:cubicBezTo>
                <a:cubicBezTo>
                  <a:pt x="1113" y="1531"/>
                  <a:pt x="1126" y="1270"/>
                  <a:pt x="1034" y="1073"/>
                </a:cubicBezTo>
                <a:lnTo>
                  <a:pt x="1034" y="1073"/>
                </a:lnTo>
                <a:cubicBezTo>
                  <a:pt x="1165" y="1244"/>
                  <a:pt x="1374" y="1322"/>
                  <a:pt x="1571" y="1322"/>
                </a:cubicBezTo>
                <a:cubicBezTo>
                  <a:pt x="1571" y="1204"/>
                  <a:pt x="1505" y="1126"/>
                  <a:pt x="1400" y="1060"/>
                </a:cubicBezTo>
                <a:cubicBezTo>
                  <a:pt x="1309" y="1008"/>
                  <a:pt x="1204" y="982"/>
                  <a:pt x="1100" y="969"/>
                </a:cubicBezTo>
                <a:cubicBezTo>
                  <a:pt x="1335" y="969"/>
                  <a:pt x="1597" y="903"/>
                  <a:pt x="1819" y="773"/>
                </a:cubicBezTo>
                <a:cubicBezTo>
                  <a:pt x="1721" y="701"/>
                  <a:pt x="1597" y="665"/>
                  <a:pt x="1474" y="665"/>
                </a:cubicBezTo>
                <a:cubicBezTo>
                  <a:pt x="1351" y="665"/>
                  <a:pt x="1230" y="701"/>
                  <a:pt x="1139" y="773"/>
                </a:cubicBezTo>
                <a:cubicBezTo>
                  <a:pt x="1270" y="589"/>
                  <a:pt x="1414" y="406"/>
                  <a:pt x="1531" y="249"/>
                </a:cubicBezTo>
                <a:cubicBezTo>
                  <a:pt x="1510" y="244"/>
                  <a:pt x="1489" y="242"/>
                  <a:pt x="1467" y="242"/>
                </a:cubicBezTo>
                <a:cubicBezTo>
                  <a:pt x="1364" y="242"/>
                  <a:pt x="1253" y="289"/>
                  <a:pt x="1178" y="354"/>
                </a:cubicBezTo>
                <a:cubicBezTo>
                  <a:pt x="1073" y="445"/>
                  <a:pt x="995" y="550"/>
                  <a:pt x="982" y="681"/>
                </a:cubicBezTo>
                <a:cubicBezTo>
                  <a:pt x="995" y="550"/>
                  <a:pt x="1008" y="419"/>
                  <a:pt x="995" y="315"/>
                </a:cubicBezTo>
                <a:cubicBezTo>
                  <a:pt x="982" y="197"/>
                  <a:pt x="916" y="66"/>
                  <a:pt x="79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5"/>
          <p:cNvSpPr/>
          <p:nvPr/>
        </p:nvSpPr>
        <p:spPr>
          <a:xfrm flipH="1">
            <a:off x="7771201" y="0"/>
            <a:ext cx="1562047" cy="4772134"/>
          </a:xfrm>
          <a:custGeom>
            <a:avLst/>
            <a:gdLst/>
            <a:ahLst/>
            <a:cxnLst/>
            <a:rect l="l" t="t" r="r" b="b"/>
            <a:pathLst>
              <a:path w="6583" h="32909" extrusionOk="0">
                <a:moveTo>
                  <a:pt x="1715" y="1"/>
                </a:moveTo>
                <a:cubicBezTo>
                  <a:pt x="2369" y="10953"/>
                  <a:pt x="1" y="22284"/>
                  <a:pt x="1741" y="32909"/>
                </a:cubicBezTo>
                <a:lnTo>
                  <a:pt x="6517" y="32909"/>
                </a:lnTo>
                <a:cubicBezTo>
                  <a:pt x="6583" y="30750"/>
                  <a:pt x="6360" y="28551"/>
                  <a:pt x="6020" y="26432"/>
                </a:cubicBezTo>
                <a:cubicBezTo>
                  <a:pt x="5444" y="22964"/>
                  <a:pt x="4528" y="19588"/>
                  <a:pt x="3992" y="16121"/>
                </a:cubicBezTo>
                <a:cubicBezTo>
                  <a:pt x="3154" y="10822"/>
                  <a:pt x="3181" y="5405"/>
                  <a:pt x="336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65" name="Google Shape;265;p15"/>
          <p:cNvSpPr/>
          <p:nvPr/>
        </p:nvSpPr>
        <p:spPr>
          <a:xfrm flipH="1">
            <a:off x="-116851" y="-2"/>
            <a:ext cx="1518387" cy="4772134"/>
          </a:xfrm>
          <a:custGeom>
            <a:avLst/>
            <a:gdLst/>
            <a:ahLst/>
            <a:cxnLst/>
            <a:rect l="l" t="t" r="r" b="b"/>
            <a:pathLst>
              <a:path w="6399" h="32909" extrusionOk="0">
                <a:moveTo>
                  <a:pt x="890" y="1"/>
                </a:moveTo>
                <a:cubicBezTo>
                  <a:pt x="419" y="7171"/>
                  <a:pt x="53" y="14394"/>
                  <a:pt x="602" y="21551"/>
                </a:cubicBezTo>
                <a:cubicBezTo>
                  <a:pt x="798" y="24090"/>
                  <a:pt x="1126" y="26654"/>
                  <a:pt x="903" y="29193"/>
                </a:cubicBezTo>
                <a:cubicBezTo>
                  <a:pt x="772" y="30488"/>
                  <a:pt x="471" y="31757"/>
                  <a:pt x="0" y="32909"/>
                </a:cubicBezTo>
                <a:lnTo>
                  <a:pt x="6294" y="32909"/>
                </a:lnTo>
                <a:cubicBezTo>
                  <a:pt x="6399" y="30252"/>
                  <a:pt x="6006" y="27570"/>
                  <a:pt x="5443" y="25005"/>
                </a:cubicBezTo>
                <a:cubicBezTo>
                  <a:pt x="4698" y="21590"/>
                  <a:pt x="3651" y="18280"/>
                  <a:pt x="3049" y="14813"/>
                </a:cubicBezTo>
                <a:cubicBezTo>
                  <a:pt x="2198" y="9971"/>
                  <a:pt x="2264" y="4973"/>
                  <a:pt x="247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66" name="Google Shape;266;p15"/>
          <p:cNvSpPr/>
          <p:nvPr/>
        </p:nvSpPr>
        <p:spPr>
          <a:xfrm flipH="1">
            <a:off x="10" y="937"/>
            <a:ext cx="1027919" cy="4770249"/>
          </a:xfrm>
          <a:custGeom>
            <a:avLst/>
            <a:gdLst/>
            <a:ahLst/>
            <a:cxnLst/>
            <a:rect l="l" t="t" r="r" b="b"/>
            <a:pathLst>
              <a:path w="4332" h="32896" extrusionOk="0">
                <a:moveTo>
                  <a:pt x="2604" y="1"/>
                </a:moveTo>
                <a:cubicBezTo>
                  <a:pt x="3140" y="5378"/>
                  <a:pt x="2643" y="10926"/>
                  <a:pt x="1950" y="16304"/>
                </a:cubicBezTo>
                <a:cubicBezTo>
                  <a:pt x="1230" y="21813"/>
                  <a:pt x="275" y="27334"/>
                  <a:pt x="0" y="32895"/>
                </a:cubicBezTo>
                <a:lnTo>
                  <a:pt x="3428" y="32895"/>
                </a:lnTo>
                <a:cubicBezTo>
                  <a:pt x="4331" y="27321"/>
                  <a:pt x="4253" y="21538"/>
                  <a:pt x="4148" y="15833"/>
                </a:cubicBezTo>
                <a:cubicBezTo>
                  <a:pt x="4069" y="10547"/>
                  <a:pt x="3991" y="5274"/>
                  <a:pt x="391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67" name="Google Shape;267;p15"/>
          <p:cNvSpPr/>
          <p:nvPr/>
        </p:nvSpPr>
        <p:spPr>
          <a:xfrm rot="10800000">
            <a:off x="-23" y="-2024623"/>
            <a:ext cx="9144030" cy="3499758"/>
          </a:xfrm>
          <a:custGeom>
            <a:avLst/>
            <a:gdLst/>
            <a:ahLst/>
            <a:cxnLst/>
            <a:rect l="l" t="t" r="r" b="b"/>
            <a:pathLst>
              <a:path w="54681" h="29585" extrusionOk="0">
                <a:moveTo>
                  <a:pt x="51488" y="0"/>
                </a:moveTo>
                <a:lnTo>
                  <a:pt x="51488" y="0"/>
                </a:lnTo>
                <a:cubicBezTo>
                  <a:pt x="51370" y="341"/>
                  <a:pt x="51383" y="720"/>
                  <a:pt x="51527" y="1047"/>
                </a:cubicBezTo>
                <a:cubicBezTo>
                  <a:pt x="51426" y="1000"/>
                  <a:pt x="51312" y="970"/>
                  <a:pt x="51201" y="970"/>
                </a:cubicBezTo>
                <a:cubicBezTo>
                  <a:pt x="51096" y="970"/>
                  <a:pt x="50995" y="997"/>
                  <a:pt x="50912" y="1060"/>
                </a:cubicBezTo>
                <a:cubicBezTo>
                  <a:pt x="50585" y="1309"/>
                  <a:pt x="50559" y="1832"/>
                  <a:pt x="50729" y="2212"/>
                </a:cubicBezTo>
                <a:cubicBezTo>
                  <a:pt x="50912" y="2591"/>
                  <a:pt x="51253" y="2853"/>
                  <a:pt x="51606" y="3088"/>
                </a:cubicBezTo>
                <a:cubicBezTo>
                  <a:pt x="51548" y="3080"/>
                  <a:pt x="51491" y="3076"/>
                  <a:pt x="51434" y="3076"/>
                </a:cubicBezTo>
                <a:cubicBezTo>
                  <a:pt x="50621" y="3076"/>
                  <a:pt x="49877" y="3917"/>
                  <a:pt x="50036" y="4724"/>
                </a:cubicBezTo>
                <a:cubicBezTo>
                  <a:pt x="49784" y="4574"/>
                  <a:pt x="49499" y="4503"/>
                  <a:pt x="49215" y="4503"/>
                </a:cubicBezTo>
                <a:cubicBezTo>
                  <a:pt x="48730" y="4503"/>
                  <a:pt x="48248" y="4711"/>
                  <a:pt x="47942" y="5090"/>
                </a:cubicBezTo>
                <a:cubicBezTo>
                  <a:pt x="47981" y="4554"/>
                  <a:pt x="47759" y="3991"/>
                  <a:pt x="47327" y="3638"/>
                </a:cubicBezTo>
                <a:cubicBezTo>
                  <a:pt x="46843" y="4358"/>
                  <a:pt x="46778" y="5365"/>
                  <a:pt x="47196" y="6137"/>
                </a:cubicBezTo>
                <a:cubicBezTo>
                  <a:pt x="46926" y="5928"/>
                  <a:pt x="46580" y="5823"/>
                  <a:pt x="46236" y="5823"/>
                </a:cubicBezTo>
                <a:cubicBezTo>
                  <a:pt x="46064" y="5823"/>
                  <a:pt x="45892" y="5849"/>
                  <a:pt x="45731" y="5902"/>
                </a:cubicBezTo>
                <a:lnTo>
                  <a:pt x="45731" y="2146"/>
                </a:lnTo>
                <a:cubicBezTo>
                  <a:pt x="45535" y="2238"/>
                  <a:pt x="45351" y="2356"/>
                  <a:pt x="45168" y="2500"/>
                </a:cubicBezTo>
                <a:cubicBezTo>
                  <a:pt x="44977" y="2292"/>
                  <a:pt x="44701" y="2194"/>
                  <a:pt x="44422" y="2194"/>
                </a:cubicBezTo>
                <a:cubicBezTo>
                  <a:pt x="44033" y="2194"/>
                  <a:pt x="43637" y="2385"/>
                  <a:pt x="43454" y="2735"/>
                </a:cubicBezTo>
                <a:cubicBezTo>
                  <a:pt x="43520" y="2173"/>
                  <a:pt x="43114" y="1610"/>
                  <a:pt x="42551" y="1505"/>
                </a:cubicBezTo>
                <a:lnTo>
                  <a:pt x="42551" y="1505"/>
                </a:lnTo>
                <a:cubicBezTo>
                  <a:pt x="42447" y="1845"/>
                  <a:pt x="42460" y="2225"/>
                  <a:pt x="42591" y="2552"/>
                </a:cubicBezTo>
                <a:cubicBezTo>
                  <a:pt x="42490" y="2505"/>
                  <a:pt x="42375" y="2475"/>
                  <a:pt x="42266" y="2475"/>
                </a:cubicBezTo>
                <a:cubicBezTo>
                  <a:pt x="42163" y="2475"/>
                  <a:pt x="42065" y="2502"/>
                  <a:pt x="41989" y="2565"/>
                </a:cubicBezTo>
                <a:cubicBezTo>
                  <a:pt x="41662" y="2814"/>
                  <a:pt x="41622" y="3337"/>
                  <a:pt x="41806" y="3717"/>
                </a:cubicBezTo>
                <a:cubicBezTo>
                  <a:pt x="41989" y="4096"/>
                  <a:pt x="42329" y="4358"/>
                  <a:pt x="42669" y="4593"/>
                </a:cubicBezTo>
                <a:cubicBezTo>
                  <a:pt x="42613" y="4585"/>
                  <a:pt x="42556" y="4580"/>
                  <a:pt x="42500" y="4580"/>
                </a:cubicBezTo>
                <a:cubicBezTo>
                  <a:pt x="41697" y="4580"/>
                  <a:pt x="40952" y="5422"/>
                  <a:pt x="41099" y="6229"/>
                </a:cubicBezTo>
                <a:cubicBezTo>
                  <a:pt x="40853" y="6079"/>
                  <a:pt x="40570" y="6008"/>
                  <a:pt x="40287" y="6008"/>
                </a:cubicBezTo>
                <a:cubicBezTo>
                  <a:pt x="39804" y="6008"/>
                  <a:pt x="39319" y="6216"/>
                  <a:pt x="39005" y="6595"/>
                </a:cubicBezTo>
                <a:cubicBezTo>
                  <a:pt x="39058" y="6059"/>
                  <a:pt x="38822" y="5496"/>
                  <a:pt x="38404" y="5143"/>
                </a:cubicBezTo>
                <a:cubicBezTo>
                  <a:pt x="37906" y="5862"/>
                  <a:pt x="37867" y="6870"/>
                  <a:pt x="38273" y="7642"/>
                </a:cubicBezTo>
                <a:cubicBezTo>
                  <a:pt x="38006" y="7434"/>
                  <a:pt x="37664" y="7332"/>
                  <a:pt x="37322" y="7332"/>
                </a:cubicBezTo>
                <a:cubicBezTo>
                  <a:pt x="37060" y="7332"/>
                  <a:pt x="36799" y="7392"/>
                  <a:pt x="36572" y="7511"/>
                </a:cubicBezTo>
                <a:cubicBezTo>
                  <a:pt x="36454" y="7904"/>
                  <a:pt x="36690" y="8375"/>
                  <a:pt x="37082" y="8519"/>
                </a:cubicBezTo>
                <a:cubicBezTo>
                  <a:pt x="36703" y="8571"/>
                  <a:pt x="36192" y="8545"/>
                  <a:pt x="35970" y="8911"/>
                </a:cubicBezTo>
                <a:cubicBezTo>
                  <a:pt x="35865" y="9081"/>
                  <a:pt x="35865" y="9264"/>
                  <a:pt x="35931" y="9434"/>
                </a:cubicBezTo>
                <a:cubicBezTo>
                  <a:pt x="35944" y="9487"/>
                  <a:pt x="35970" y="9539"/>
                  <a:pt x="35983" y="9605"/>
                </a:cubicBezTo>
                <a:cubicBezTo>
                  <a:pt x="35708" y="9618"/>
                  <a:pt x="35460" y="9722"/>
                  <a:pt x="35250" y="9879"/>
                </a:cubicBezTo>
                <a:cubicBezTo>
                  <a:pt x="35211" y="9500"/>
                  <a:pt x="35276" y="8950"/>
                  <a:pt x="35067" y="8623"/>
                </a:cubicBezTo>
                <a:cubicBezTo>
                  <a:pt x="34930" y="8401"/>
                  <a:pt x="34733" y="8342"/>
                  <a:pt x="34521" y="8342"/>
                </a:cubicBezTo>
                <a:cubicBezTo>
                  <a:pt x="34308" y="8342"/>
                  <a:pt x="34079" y="8401"/>
                  <a:pt x="33876" y="8414"/>
                </a:cubicBezTo>
                <a:cubicBezTo>
                  <a:pt x="34609" y="8087"/>
                  <a:pt x="35002" y="7040"/>
                  <a:pt x="34478" y="6412"/>
                </a:cubicBezTo>
                <a:cubicBezTo>
                  <a:pt x="34310" y="6215"/>
                  <a:pt x="34062" y="6128"/>
                  <a:pt x="33808" y="6128"/>
                </a:cubicBezTo>
                <a:cubicBezTo>
                  <a:pt x="33490" y="6128"/>
                  <a:pt x="33163" y="6265"/>
                  <a:pt x="32973" y="6490"/>
                </a:cubicBezTo>
                <a:cubicBezTo>
                  <a:pt x="32908" y="6268"/>
                  <a:pt x="32725" y="6059"/>
                  <a:pt x="32476" y="6006"/>
                </a:cubicBezTo>
                <a:cubicBezTo>
                  <a:pt x="32434" y="5999"/>
                  <a:pt x="32392" y="5996"/>
                  <a:pt x="32351" y="5996"/>
                </a:cubicBezTo>
                <a:cubicBezTo>
                  <a:pt x="31937" y="5996"/>
                  <a:pt x="31548" y="6336"/>
                  <a:pt x="31429" y="6752"/>
                </a:cubicBezTo>
                <a:cubicBezTo>
                  <a:pt x="31364" y="6988"/>
                  <a:pt x="31364" y="7197"/>
                  <a:pt x="31403" y="7433"/>
                </a:cubicBezTo>
                <a:cubicBezTo>
                  <a:pt x="31291" y="7341"/>
                  <a:pt x="31155" y="7289"/>
                  <a:pt x="31014" y="7289"/>
                </a:cubicBezTo>
                <a:cubicBezTo>
                  <a:pt x="30974" y="7289"/>
                  <a:pt x="30934" y="7293"/>
                  <a:pt x="30893" y="7302"/>
                </a:cubicBezTo>
                <a:cubicBezTo>
                  <a:pt x="30461" y="7393"/>
                  <a:pt x="30200" y="7930"/>
                  <a:pt x="30226" y="8388"/>
                </a:cubicBezTo>
                <a:cubicBezTo>
                  <a:pt x="30252" y="8846"/>
                  <a:pt x="30500" y="9277"/>
                  <a:pt x="30749" y="9670"/>
                </a:cubicBezTo>
                <a:cubicBezTo>
                  <a:pt x="30669" y="9652"/>
                  <a:pt x="30589" y="9644"/>
                  <a:pt x="30510" y="9644"/>
                </a:cubicBezTo>
                <a:cubicBezTo>
                  <a:pt x="29549" y="9644"/>
                  <a:pt x="28750" y="10904"/>
                  <a:pt x="29257" y="11750"/>
                </a:cubicBezTo>
                <a:cubicBezTo>
                  <a:pt x="29138" y="11613"/>
                  <a:pt x="28980" y="11554"/>
                  <a:pt x="28816" y="11554"/>
                </a:cubicBezTo>
                <a:cubicBezTo>
                  <a:pt x="28604" y="11554"/>
                  <a:pt x="28380" y="11654"/>
                  <a:pt x="28211" y="11816"/>
                </a:cubicBezTo>
                <a:cubicBezTo>
                  <a:pt x="28132" y="11633"/>
                  <a:pt x="28014" y="11489"/>
                  <a:pt x="27870" y="11371"/>
                </a:cubicBezTo>
                <a:cubicBezTo>
                  <a:pt x="27654" y="11206"/>
                  <a:pt x="27383" y="11124"/>
                  <a:pt x="27109" y="11124"/>
                </a:cubicBezTo>
                <a:cubicBezTo>
                  <a:pt x="26820" y="11124"/>
                  <a:pt x="26529" y="11216"/>
                  <a:pt x="26300" y="11397"/>
                </a:cubicBezTo>
                <a:cubicBezTo>
                  <a:pt x="26274" y="11031"/>
                  <a:pt x="26340" y="10468"/>
                  <a:pt x="26117" y="10141"/>
                </a:cubicBezTo>
                <a:cubicBezTo>
                  <a:pt x="25982" y="9922"/>
                  <a:pt x="25789" y="9865"/>
                  <a:pt x="25580" y="9865"/>
                </a:cubicBezTo>
                <a:cubicBezTo>
                  <a:pt x="25365" y="9865"/>
                  <a:pt x="25132" y="9925"/>
                  <a:pt x="24926" y="9932"/>
                </a:cubicBezTo>
                <a:cubicBezTo>
                  <a:pt x="25659" y="9605"/>
                  <a:pt x="26052" y="8558"/>
                  <a:pt x="25528" y="7930"/>
                </a:cubicBezTo>
                <a:cubicBezTo>
                  <a:pt x="25360" y="7738"/>
                  <a:pt x="25112" y="7652"/>
                  <a:pt x="24859" y="7652"/>
                </a:cubicBezTo>
                <a:cubicBezTo>
                  <a:pt x="24540" y="7652"/>
                  <a:pt x="24213" y="7788"/>
                  <a:pt x="24024" y="8021"/>
                </a:cubicBezTo>
                <a:cubicBezTo>
                  <a:pt x="23958" y="7786"/>
                  <a:pt x="23775" y="7576"/>
                  <a:pt x="23540" y="7524"/>
                </a:cubicBezTo>
                <a:cubicBezTo>
                  <a:pt x="23499" y="7517"/>
                  <a:pt x="23458" y="7514"/>
                  <a:pt x="23417" y="7514"/>
                </a:cubicBezTo>
                <a:cubicBezTo>
                  <a:pt x="23003" y="7514"/>
                  <a:pt x="22612" y="7866"/>
                  <a:pt x="22493" y="8283"/>
                </a:cubicBezTo>
                <a:cubicBezTo>
                  <a:pt x="22427" y="8505"/>
                  <a:pt x="22427" y="8715"/>
                  <a:pt x="22453" y="8950"/>
                </a:cubicBezTo>
                <a:cubicBezTo>
                  <a:pt x="22341" y="8859"/>
                  <a:pt x="22206" y="8807"/>
                  <a:pt x="22071" y="8807"/>
                </a:cubicBezTo>
                <a:cubicBezTo>
                  <a:pt x="22032" y="8807"/>
                  <a:pt x="21994" y="8811"/>
                  <a:pt x="21956" y="8820"/>
                </a:cubicBezTo>
                <a:cubicBezTo>
                  <a:pt x="21511" y="8911"/>
                  <a:pt x="21250" y="9461"/>
                  <a:pt x="21276" y="9919"/>
                </a:cubicBezTo>
                <a:cubicBezTo>
                  <a:pt x="21315" y="10377"/>
                  <a:pt x="21551" y="10795"/>
                  <a:pt x="21799" y="11188"/>
                </a:cubicBezTo>
                <a:cubicBezTo>
                  <a:pt x="21721" y="11171"/>
                  <a:pt x="21643" y="11164"/>
                  <a:pt x="21566" y="11164"/>
                </a:cubicBezTo>
                <a:cubicBezTo>
                  <a:pt x="20911" y="11164"/>
                  <a:pt x="20329" y="11733"/>
                  <a:pt x="20177" y="12365"/>
                </a:cubicBezTo>
                <a:cubicBezTo>
                  <a:pt x="20124" y="12359"/>
                  <a:pt x="20066" y="12356"/>
                  <a:pt x="20005" y="12356"/>
                </a:cubicBezTo>
                <a:cubicBezTo>
                  <a:pt x="19945" y="12356"/>
                  <a:pt x="19882" y="12359"/>
                  <a:pt x="19823" y="12365"/>
                </a:cubicBezTo>
                <a:cubicBezTo>
                  <a:pt x="20216" y="11829"/>
                  <a:pt x="20216" y="11044"/>
                  <a:pt x="19837" y="10507"/>
                </a:cubicBezTo>
                <a:cubicBezTo>
                  <a:pt x="19530" y="10068"/>
                  <a:pt x="19015" y="9820"/>
                  <a:pt x="18499" y="9820"/>
                </a:cubicBezTo>
                <a:cubicBezTo>
                  <a:pt x="18355" y="9820"/>
                  <a:pt x="18210" y="9839"/>
                  <a:pt x="18070" y="9879"/>
                </a:cubicBezTo>
                <a:cubicBezTo>
                  <a:pt x="18616" y="9200"/>
                  <a:pt x="17936" y="8025"/>
                  <a:pt x="17103" y="8025"/>
                </a:cubicBezTo>
                <a:cubicBezTo>
                  <a:pt x="17038" y="8025"/>
                  <a:pt x="16972" y="8032"/>
                  <a:pt x="16906" y="8048"/>
                </a:cubicBezTo>
                <a:cubicBezTo>
                  <a:pt x="16840" y="7864"/>
                  <a:pt x="16814" y="7590"/>
                  <a:pt x="16696" y="7446"/>
                </a:cubicBezTo>
                <a:cubicBezTo>
                  <a:pt x="16605" y="7315"/>
                  <a:pt x="16382" y="7249"/>
                  <a:pt x="16238" y="7249"/>
                </a:cubicBezTo>
                <a:cubicBezTo>
                  <a:pt x="16081" y="7249"/>
                  <a:pt x="15924" y="7315"/>
                  <a:pt x="15793" y="7406"/>
                </a:cubicBezTo>
                <a:cubicBezTo>
                  <a:pt x="15728" y="7459"/>
                  <a:pt x="15492" y="7707"/>
                  <a:pt x="15519" y="7799"/>
                </a:cubicBezTo>
                <a:cubicBezTo>
                  <a:pt x="15341" y="7399"/>
                  <a:pt x="14909" y="7168"/>
                  <a:pt x="14486" y="7168"/>
                </a:cubicBezTo>
                <a:cubicBezTo>
                  <a:pt x="14287" y="7168"/>
                  <a:pt x="14090" y="7219"/>
                  <a:pt x="13922" y="7328"/>
                </a:cubicBezTo>
                <a:cubicBezTo>
                  <a:pt x="13399" y="7668"/>
                  <a:pt x="13294" y="8519"/>
                  <a:pt x="13739" y="8977"/>
                </a:cubicBezTo>
                <a:cubicBezTo>
                  <a:pt x="13442" y="8693"/>
                  <a:pt x="13053" y="8566"/>
                  <a:pt x="12656" y="8566"/>
                </a:cubicBezTo>
                <a:cubicBezTo>
                  <a:pt x="11899" y="8566"/>
                  <a:pt x="11109" y="9028"/>
                  <a:pt x="10861" y="9749"/>
                </a:cubicBezTo>
                <a:cubicBezTo>
                  <a:pt x="10913" y="8975"/>
                  <a:pt x="10139" y="8235"/>
                  <a:pt x="9385" y="8235"/>
                </a:cubicBezTo>
                <a:cubicBezTo>
                  <a:pt x="9195" y="8235"/>
                  <a:pt x="9006" y="8282"/>
                  <a:pt x="8832" y="8388"/>
                </a:cubicBezTo>
                <a:cubicBezTo>
                  <a:pt x="9253" y="7797"/>
                  <a:pt x="8618" y="6881"/>
                  <a:pt x="7946" y="6881"/>
                </a:cubicBezTo>
                <a:cubicBezTo>
                  <a:pt x="7844" y="6881"/>
                  <a:pt x="7742" y="6902"/>
                  <a:pt x="7642" y="6948"/>
                </a:cubicBezTo>
                <a:cubicBezTo>
                  <a:pt x="7720" y="6477"/>
                  <a:pt x="7419" y="5954"/>
                  <a:pt x="6961" y="5797"/>
                </a:cubicBezTo>
                <a:cubicBezTo>
                  <a:pt x="6857" y="5763"/>
                  <a:pt x="6747" y="5747"/>
                  <a:pt x="6638" y="5747"/>
                </a:cubicBezTo>
                <a:cubicBezTo>
                  <a:pt x="6325" y="5747"/>
                  <a:pt x="6014" y="5881"/>
                  <a:pt x="5810" y="6124"/>
                </a:cubicBezTo>
                <a:cubicBezTo>
                  <a:pt x="6281" y="5404"/>
                  <a:pt x="6425" y="4462"/>
                  <a:pt x="6202" y="3651"/>
                </a:cubicBezTo>
                <a:cubicBezTo>
                  <a:pt x="6172" y="3650"/>
                  <a:pt x="6142" y="3649"/>
                  <a:pt x="6112" y="3649"/>
                </a:cubicBezTo>
                <a:cubicBezTo>
                  <a:pt x="5343" y="3649"/>
                  <a:pt x="4567" y="4124"/>
                  <a:pt x="4227" y="4829"/>
                </a:cubicBezTo>
                <a:lnTo>
                  <a:pt x="4227" y="2617"/>
                </a:lnTo>
                <a:cubicBezTo>
                  <a:pt x="3468" y="2905"/>
                  <a:pt x="2814" y="3481"/>
                  <a:pt x="2421" y="4188"/>
                </a:cubicBezTo>
                <a:cubicBezTo>
                  <a:pt x="2486" y="3860"/>
                  <a:pt x="2225" y="3468"/>
                  <a:pt x="1885" y="3416"/>
                </a:cubicBezTo>
                <a:cubicBezTo>
                  <a:pt x="1849" y="3410"/>
                  <a:pt x="1813" y="3408"/>
                  <a:pt x="1777" y="3408"/>
                </a:cubicBezTo>
                <a:cubicBezTo>
                  <a:pt x="1374" y="3408"/>
                  <a:pt x="1008" y="3737"/>
                  <a:pt x="864" y="4122"/>
                </a:cubicBezTo>
                <a:cubicBezTo>
                  <a:pt x="746" y="4423"/>
                  <a:pt x="746" y="4750"/>
                  <a:pt x="785" y="5051"/>
                </a:cubicBezTo>
                <a:cubicBezTo>
                  <a:pt x="655" y="4763"/>
                  <a:pt x="327" y="4528"/>
                  <a:pt x="0" y="4502"/>
                </a:cubicBezTo>
                <a:lnTo>
                  <a:pt x="0" y="29585"/>
                </a:lnTo>
                <a:lnTo>
                  <a:pt x="54681" y="29585"/>
                </a:lnTo>
                <a:lnTo>
                  <a:pt x="54681" y="576"/>
                </a:lnTo>
                <a:cubicBezTo>
                  <a:pt x="54471" y="668"/>
                  <a:pt x="54288" y="786"/>
                  <a:pt x="54105" y="995"/>
                </a:cubicBezTo>
                <a:cubicBezTo>
                  <a:pt x="53914" y="787"/>
                  <a:pt x="53636" y="689"/>
                  <a:pt x="53355" y="689"/>
                </a:cubicBezTo>
                <a:cubicBezTo>
                  <a:pt x="52963" y="689"/>
                  <a:pt x="52566" y="880"/>
                  <a:pt x="52391" y="1230"/>
                </a:cubicBezTo>
                <a:cubicBezTo>
                  <a:pt x="52456" y="668"/>
                  <a:pt x="52038" y="105"/>
                  <a:pt x="5148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68" name="Google Shape;268;p15"/>
          <p:cNvSpPr txBox="1">
            <a:spLocks noGrp="1"/>
          </p:cNvSpPr>
          <p:nvPr>
            <p:ph type="title"/>
          </p:nvPr>
        </p:nvSpPr>
        <p:spPr>
          <a:xfrm>
            <a:off x="1682699" y="2877325"/>
            <a:ext cx="5778600" cy="67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269" name="Google Shape;269;p15"/>
          <p:cNvSpPr txBox="1">
            <a:spLocks noGrp="1"/>
          </p:cNvSpPr>
          <p:nvPr>
            <p:ph type="subTitle" idx="1"/>
          </p:nvPr>
        </p:nvSpPr>
        <p:spPr>
          <a:xfrm>
            <a:off x="1682700" y="1175975"/>
            <a:ext cx="5778600" cy="156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270" name="Google Shape;270;p15"/>
          <p:cNvSpPr/>
          <p:nvPr/>
        </p:nvSpPr>
        <p:spPr>
          <a:xfrm rot="-757873" flipH="1">
            <a:off x="279832" y="3555200"/>
            <a:ext cx="1234674" cy="1377712"/>
          </a:xfrm>
          <a:custGeom>
            <a:avLst/>
            <a:gdLst/>
            <a:ahLst/>
            <a:cxnLst/>
            <a:rect l="l" t="t" r="r" b="b"/>
            <a:pathLst>
              <a:path w="15297" h="13877" extrusionOk="0">
                <a:moveTo>
                  <a:pt x="6606" y="1"/>
                </a:moveTo>
                <a:cubicBezTo>
                  <a:pt x="6564" y="1"/>
                  <a:pt x="6521" y="3"/>
                  <a:pt x="6477" y="6"/>
                </a:cubicBezTo>
                <a:cubicBezTo>
                  <a:pt x="4070" y="203"/>
                  <a:pt x="5758" y="3330"/>
                  <a:pt x="6333" y="4468"/>
                </a:cubicBezTo>
                <a:cubicBezTo>
                  <a:pt x="7289" y="6405"/>
                  <a:pt x="8506" y="8184"/>
                  <a:pt x="9893" y="9833"/>
                </a:cubicBezTo>
                <a:cubicBezTo>
                  <a:pt x="8793" y="8839"/>
                  <a:pt x="7681" y="7831"/>
                  <a:pt x="6399" y="7072"/>
                </a:cubicBezTo>
                <a:cubicBezTo>
                  <a:pt x="5257" y="6408"/>
                  <a:pt x="3950" y="5952"/>
                  <a:pt x="2634" y="5952"/>
                </a:cubicBezTo>
                <a:cubicBezTo>
                  <a:pt x="2471" y="5952"/>
                  <a:pt x="2309" y="5959"/>
                  <a:pt x="2146" y="5973"/>
                </a:cubicBezTo>
                <a:cubicBezTo>
                  <a:pt x="1636" y="6025"/>
                  <a:pt x="1139" y="6143"/>
                  <a:pt x="733" y="6418"/>
                </a:cubicBezTo>
                <a:cubicBezTo>
                  <a:pt x="328" y="6693"/>
                  <a:pt x="14" y="7151"/>
                  <a:pt x="14" y="7648"/>
                </a:cubicBezTo>
                <a:cubicBezTo>
                  <a:pt x="1" y="8525"/>
                  <a:pt x="877" y="9139"/>
                  <a:pt x="1688" y="9532"/>
                </a:cubicBezTo>
                <a:cubicBezTo>
                  <a:pt x="3298" y="10330"/>
                  <a:pt x="5038" y="10906"/>
                  <a:pt x="6661" y="11717"/>
                </a:cubicBezTo>
                <a:cubicBezTo>
                  <a:pt x="7786" y="12293"/>
                  <a:pt x="8859" y="12973"/>
                  <a:pt x="9735" y="13876"/>
                </a:cubicBezTo>
                <a:lnTo>
                  <a:pt x="15231" y="10396"/>
                </a:lnTo>
                <a:cubicBezTo>
                  <a:pt x="14878" y="9022"/>
                  <a:pt x="15009" y="7530"/>
                  <a:pt x="15126" y="6091"/>
                </a:cubicBezTo>
                <a:cubicBezTo>
                  <a:pt x="15257" y="4377"/>
                  <a:pt x="15296" y="2558"/>
                  <a:pt x="14394" y="1106"/>
                </a:cubicBezTo>
                <a:cubicBezTo>
                  <a:pt x="14158" y="739"/>
                  <a:pt x="13857" y="386"/>
                  <a:pt x="13425" y="320"/>
                </a:cubicBezTo>
                <a:cubicBezTo>
                  <a:pt x="13380" y="314"/>
                  <a:pt x="13334" y="310"/>
                  <a:pt x="13288" y="310"/>
                </a:cubicBezTo>
                <a:cubicBezTo>
                  <a:pt x="12976" y="310"/>
                  <a:pt x="12659" y="460"/>
                  <a:pt x="12431" y="700"/>
                </a:cubicBezTo>
                <a:cubicBezTo>
                  <a:pt x="12182" y="962"/>
                  <a:pt x="12025" y="1302"/>
                  <a:pt x="11894" y="1642"/>
                </a:cubicBezTo>
                <a:cubicBezTo>
                  <a:pt x="11057" y="3906"/>
                  <a:pt x="11515" y="6392"/>
                  <a:pt x="12065" y="8721"/>
                </a:cubicBezTo>
                <a:cubicBezTo>
                  <a:pt x="10952" y="7085"/>
                  <a:pt x="10717" y="4992"/>
                  <a:pt x="9840" y="3212"/>
                </a:cubicBezTo>
                <a:cubicBezTo>
                  <a:pt x="9306" y="2106"/>
                  <a:pt x="8057" y="1"/>
                  <a:pt x="660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71" name="Google Shape;271;p15"/>
          <p:cNvSpPr/>
          <p:nvPr/>
        </p:nvSpPr>
        <p:spPr>
          <a:xfrm flipH="1">
            <a:off x="-1843995" y="2901475"/>
            <a:ext cx="11201380" cy="4502252"/>
          </a:xfrm>
          <a:custGeom>
            <a:avLst/>
            <a:gdLst/>
            <a:ahLst/>
            <a:cxnLst/>
            <a:rect l="l" t="t" r="r" b="b"/>
            <a:pathLst>
              <a:path w="57547" h="31116" extrusionOk="0">
                <a:moveTo>
                  <a:pt x="54164" y="1115"/>
                </a:moveTo>
                <a:cubicBezTo>
                  <a:pt x="54357" y="1207"/>
                  <a:pt x="54485" y="1389"/>
                  <a:pt x="54459" y="1596"/>
                </a:cubicBezTo>
                <a:cubicBezTo>
                  <a:pt x="54332" y="1457"/>
                  <a:pt x="54229" y="1292"/>
                  <a:pt x="54164" y="1115"/>
                </a:cubicBezTo>
                <a:close/>
                <a:moveTo>
                  <a:pt x="2552" y="4396"/>
                </a:moveTo>
                <a:cubicBezTo>
                  <a:pt x="2539" y="4475"/>
                  <a:pt x="2513" y="4580"/>
                  <a:pt x="2422" y="4645"/>
                </a:cubicBezTo>
                <a:cubicBezTo>
                  <a:pt x="2461" y="4553"/>
                  <a:pt x="2513" y="4475"/>
                  <a:pt x="2552" y="4396"/>
                </a:cubicBezTo>
                <a:close/>
                <a:moveTo>
                  <a:pt x="838" y="5299"/>
                </a:moveTo>
                <a:lnTo>
                  <a:pt x="838" y="5299"/>
                </a:lnTo>
                <a:cubicBezTo>
                  <a:pt x="904" y="5430"/>
                  <a:pt x="917" y="5561"/>
                  <a:pt x="904" y="5705"/>
                </a:cubicBezTo>
                <a:cubicBezTo>
                  <a:pt x="878" y="5574"/>
                  <a:pt x="851" y="5430"/>
                  <a:pt x="838" y="5299"/>
                </a:cubicBezTo>
                <a:close/>
                <a:moveTo>
                  <a:pt x="6138" y="6425"/>
                </a:moveTo>
                <a:lnTo>
                  <a:pt x="6138" y="6425"/>
                </a:lnTo>
                <a:cubicBezTo>
                  <a:pt x="6111" y="6477"/>
                  <a:pt x="6072" y="6542"/>
                  <a:pt x="6020" y="6582"/>
                </a:cubicBezTo>
                <a:cubicBezTo>
                  <a:pt x="6059" y="6542"/>
                  <a:pt x="6085" y="6477"/>
                  <a:pt x="6138" y="6425"/>
                </a:cubicBezTo>
                <a:close/>
                <a:moveTo>
                  <a:pt x="11437" y="10245"/>
                </a:moveTo>
                <a:cubicBezTo>
                  <a:pt x="11437" y="10363"/>
                  <a:pt x="11411" y="10468"/>
                  <a:pt x="11371" y="10572"/>
                </a:cubicBezTo>
                <a:cubicBezTo>
                  <a:pt x="11384" y="10468"/>
                  <a:pt x="11411" y="10350"/>
                  <a:pt x="11437" y="10245"/>
                </a:cubicBezTo>
                <a:close/>
                <a:moveTo>
                  <a:pt x="28251" y="14406"/>
                </a:moveTo>
                <a:cubicBezTo>
                  <a:pt x="28264" y="14432"/>
                  <a:pt x="28303" y="14485"/>
                  <a:pt x="28316" y="14524"/>
                </a:cubicBezTo>
                <a:cubicBezTo>
                  <a:pt x="28290" y="14485"/>
                  <a:pt x="28264" y="14432"/>
                  <a:pt x="28251" y="14406"/>
                </a:cubicBezTo>
                <a:close/>
                <a:moveTo>
                  <a:pt x="54132" y="0"/>
                </a:moveTo>
                <a:lnTo>
                  <a:pt x="54132" y="0"/>
                </a:lnTo>
                <a:cubicBezTo>
                  <a:pt x="54003" y="348"/>
                  <a:pt x="54026" y="735"/>
                  <a:pt x="54152" y="1097"/>
                </a:cubicBezTo>
                <a:lnTo>
                  <a:pt x="54152" y="1097"/>
                </a:lnTo>
                <a:cubicBezTo>
                  <a:pt x="54064" y="1056"/>
                  <a:pt x="53966" y="1035"/>
                  <a:pt x="53870" y="1035"/>
                </a:cubicBezTo>
                <a:cubicBezTo>
                  <a:pt x="53751" y="1035"/>
                  <a:pt x="53636" y="1067"/>
                  <a:pt x="53543" y="1138"/>
                </a:cubicBezTo>
                <a:cubicBezTo>
                  <a:pt x="53177" y="1400"/>
                  <a:pt x="53150" y="1937"/>
                  <a:pt x="53347" y="2329"/>
                </a:cubicBezTo>
                <a:cubicBezTo>
                  <a:pt x="53543" y="2722"/>
                  <a:pt x="53896" y="3009"/>
                  <a:pt x="54263" y="3271"/>
                </a:cubicBezTo>
                <a:cubicBezTo>
                  <a:pt x="54195" y="3260"/>
                  <a:pt x="54128" y="3254"/>
                  <a:pt x="54061" y="3254"/>
                </a:cubicBezTo>
                <a:cubicBezTo>
                  <a:pt x="53218" y="3254"/>
                  <a:pt x="52443" y="4137"/>
                  <a:pt x="52601" y="4985"/>
                </a:cubicBezTo>
                <a:cubicBezTo>
                  <a:pt x="52348" y="4825"/>
                  <a:pt x="52052" y="4749"/>
                  <a:pt x="51753" y="4749"/>
                </a:cubicBezTo>
                <a:cubicBezTo>
                  <a:pt x="51248" y="4749"/>
                  <a:pt x="50736" y="4965"/>
                  <a:pt x="50416" y="5352"/>
                </a:cubicBezTo>
                <a:cubicBezTo>
                  <a:pt x="50468" y="4789"/>
                  <a:pt x="50219" y="4200"/>
                  <a:pt x="49788" y="3821"/>
                </a:cubicBezTo>
                <a:cubicBezTo>
                  <a:pt x="49264" y="4593"/>
                  <a:pt x="49225" y="5639"/>
                  <a:pt x="49644" y="6451"/>
                </a:cubicBezTo>
                <a:cubicBezTo>
                  <a:pt x="49353" y="6242"/>
                  <a:pt x="48994" y="6135"/>
                  <a:pt x="48635" y="6135"/>
                </a:cubicBezTo>
                <a:cubicBezTo>
                  <a:pt x="48364" y="6135"/>
                  <a:pt x="48093" y="6196"/>
                  <a:pt x="47851" y="6320"/>
                </a:cubicBezTo>
                <a:cubicBezTo>
                  <a:pt x="47720" y="6752"/>
                  <a:pt x="47956" y="7236"/>
                  <a:pt x="48388" y="7393"/>
                </a:cubicBezTo>
                <a:cubicBezTo>
                  <a:pt x="47995" y="7432"/>
                  <a:pt x="47459" y="7406"/>
                  <a:pt x="47223" y="7798"/>
                </a:cubicBezTo>
                <a:cubicBezTo>
                  <a:pt x="47105" y="7982"/>
                  <a:pt x="47105" y="8152"/>
                  <a:pt x="47197" y="8348"/>
                </a:cubicBezTo>
                <a:cubicBezTo>
                  <a:pt x="47275" y="8570"/>
                  <a:pt x="47302" y="8806"/>
                  <a:pt x="47354" y="9028"/>
                </a:cubicBezTo>
                <a:cubicBezTo>
                  <a:pt x="47226" y="8905"/>
                  <a:pt x="47056" y="8849"/>
                  <a:pt x="46884" y="8849"/>
                </a:cubicBezTo>
                <a:cubicBezTo>
                  <a:pt x="46618" y="8849"/>
                  <a:pt x="46348" y="8986"/>
                  <a:pt x="46229" y="9225"/>
                </a:cubicBezTo>
                <a:cubicBezTo>
                  <a:pt x="46035" y="9612"/>
                  <a:pt x="46300" y="10153"/>
                  <a:pt x="46735" y="10229"/>
                </a:cubicBezTo>
                <a:lnTo>
                  <a:pt x="46735" y="10229"/>
                </a:lnTo>
                <a:cubicBezTo>
                  <a:pt x="46690" y="10223"/>
                  <a:pt x="46644" y="10219"/>
                  <a:pt x="46598" y="10219"/>
                </a:cubicBezTo>
                <a:cubicBezTo>
                  <a:pt x="46185" y="10219"/>
                  <a:pt x="45766" y="10489"/>
                  <a:pt x="45627" y="10873"/>
                </a:cubicBezTo>
                <a:cubicBezTo>
                  <a:pt x="45457" y="11318"/>
                  <a:pt x="45640" y="11855"/>
                  <a:pt x="46046" y="12103"/>
                </a:cubicBezTo>
                <a:cubicBezTo>
                  <a:pt x="45905" y="12044"/>
                  <a:pt x="45755" y="12017"/>
                  <a:pt x="45606" y="12017"/>
                </a:cubicBezTo>
                <a:cubicBezTo>
                  <a:pt x="44992" y="12017"/>
                  <a:pt x="44371" y="12477"/>
                  <a:pt x="44266" y="13098"/>
                </a:cubicBezTo>
                <a:cubicBezTo>
                  <a:pt x="44244" y="12746"/>
                  <a:pt x="43892" y="12552"/>
                  <a:pt x="43550" y="12552"/>
                </a:cubicBezTo>
                <a:cubicBezTo>
                  <a:pt x="43269" y="12552"/>
                  <a:pt x="42995" y="12683"/>
                  <a:pt x="42918" y="12967"/>
                </a:cubicBezTo>
                <a:cubicBezTo>
                  <a:pt x="42597" y="12012"/>
                  <a:pt x="41583" y="11444"/>
                  <a:pt x="40591" y="11444"/>
                </a:cubicBezTo>
                <a:cubicBezTo>
                  <a:pt x="40047" y="11444"/>
                  <a:pt x="39510" y="11615"/>
                  <a:pt x="39098" y="11986"/>
                </a:cubicBezTo>
                <a:cubicBezTo>
                  <a:pt x="39359" y="11449"/>
                  <a:pt x="39189" y="10742"/>
                  <a:pt x="38718" y="10363"/>
                </a:cubicBezTo>
                <a:cubicBezTo>
                  <a:pt x="38489" y="10191"/>
                  <a:pt x="38201" y="10103"/>
                  <a:pt x="37912" y="10103"/>
                </a:cubicBezTo>
                <a:cubicBezTo>
                  <a:pt x="37608" y="10103"/>
                  <a:pt x="37305" y="10201"/>
                  <a:pt x="37070" y="10402"/>
                </a:cubicBezTo>
                <a:cubicBezTo>
                  <a:pt x="37030" y="10010"/>
                  <a:pt x="37096" y="9434"/>
                  <a:pt x="36873" y="9068"/>
                </a:cubicBezTo>
                <a:cubicBezTo>
                  <a:pt x="36736" y="8852"/>
                  <a:pt x="36530" y="8796"/>
                  <a:pt x="36304" y="8796"/>
                </a:cubicBezTo>
                <a:cubicBezTo>
                  <a:pt x="36078" y="8796"/>
                  <a:pt x="35833" y="8852"/>
                  <a:pt x="35617" y="8858"/>
                </a:cubicBezTo>
                <a:cubicBezTo>
                  <a:pt x="36402" y="8518"/>
                  <a:pt x="36808" y="7406"/>
                  <a:pt x="36245" y="6752"/>
                </a:cubicBezTo>
                <a:cubicBezTo>
                  <a:pt x="36073" y="6545"/>
                  <a:pt x="35821" y="6457"/>
                  <a:pt x="35561" y="6457"/>
                </a:cubicBezTo>
                <a:cubicBezTo>
                  <a:pt x="35227" y="6457"/>
                  <a:pt x="34881" y="6602"/>
                  <a:pt x="34675" y="6830"/>
                </a:cubicBezTo>
                <a:cubicBezTo>
                  <a:pt x="34610" y="6582"/>
                  <a:pt x="34413" y="6359"/>
                  <a:pt x="34178" y="6307"/>
                </a:cubicBezTo>
                <a:cubicBezTo>
                  <a:pt x="34130" y="6298"/>
                  <a:pt x="34082" y="6294"/>
                  <a:pt x="34035" y="6294"/>
                </a:cubicBezTo>
                <a:cubicBezTo>
                  <a:pt x="33593" y="6294"/>
                  <a:pt x="33197" y="6666"/>
                  <a:pt x="33079" y="7092"/>
                </a:cubicBezTo>
                <a:cubicBezTo>
                  <a:pt x="33013" y="7327"/>
                  <a:pt x="33013" y="7550"/>
                  <a:pt x="33039" y="7798"/>
                </a:cubicBezTo>
                <a:cubicBezTo>
                  <a:pt x="32930" y="7709"/>
                  <a:pt x="32790" y="7649"/>
                  <a:pt x="32648" y="7649"/>
                </a:cubicBezTo>
                <a:cubicBezTo>
                  <a:pt x="32604" y="7649"/>
                  <a:pt x="32560" y="7655"/>
                  <a:pt x="32516" y="7668"/>
                </a:cubicBezTo>
                <a:cubicBezTo>
                  <a:pt x="32045" y="7785"/>
                  <a:pt x="31770" y="8322"/>
                  <a:pt x="31823" y="8806"/>
                </a:cubicBezTo>
                <a:cubicBezTo>
                  <a:pt x="31849" y="9303"/>
                  <a:pt x="32110" y="9748"/>
                  <a:pt x="32372" y="10154"/>
                </a:cubicBezTo>
                <a:cubicBezTo>
                  <a:pt x="32287" y="10135"/>
                  <a:pt x="32202" y="10126"/>
                  <a:pt x="32118" y="10126"/>
                </a:cubicBezTo>
                <a:cubicBezTo>
                  <a:pt x="31109" y="10126"/>
                  <a:pt x="30259" y="11432"/>
                  <a:pt x="30815" y="12326"/>
                </a:cubicBezTo>
                <a:cubicBezTo>
                  <a:pt x="30695" y="12189"/>
                  <a:pt x="30535" y="12131"/>
                  <a:pt x="30367" y="12131"/>
                </a:cubicBezTo>
                <a:cubicBezTo>
                  <a:pt x="29859" y="12131"/>
                  <a:pt x="29277" y="12665"/>
                  <a:pt x="29494" y="13176"/>
                </a:cubicBezTo>
                <a:cubicBezTo>
                  <a:pt x="29391" y="13125"/>
                  <a:pt x="29285" y="13102"/>
                  <a:pt x="29180" y="13102"/>
                </a:cubicBezTo>
                <a:cubicBezTo>
                  <a:pt x="28583" y="13102"/>
                  <a:pt x="28006" y="13839"/>
                  <a:pt x="28250" y="14406"/>
                </a:cubicBezTo>
                <a:cubicBezTo>
                  <a:pt x="28040" y="14063"/>
                  <a:pt x="27634" y="13862"/>
                  <a:pt x="27232" y="13862"/>
                </a:cubicBezTo>
                <a:cubicBezTo>
                  <a:pt x="27035" y="13862"/>
                  <a:pt x="26839" y="13910"/>
                  <a:pt x="26667" y="14014"/>
                </a:cubicBezTo>
                <a:cubicBezTo>
                  <a:pt x="26105" y="14354"/>
                  <a:pt x="25961" y="15191"/>
                  <a:pt x="26353" y="15702"/>
                </a:cubicBezTo>
                <a:cubicBezTo>
                  <a:pt x="26027" y="15476"/>
                  <a:pt x="25634" y="15367"/>
                  <a:pt x="25239" y="15367"/>
                </a:cubicBezTo>
                <a:cubicBezTo>
                  <a:pt x="24603" y="15367"/>
                  <a:pt x="23964" y="15648"/>
                  <a:pt x="23592" y="16173"/>
                </a:cubicBezTo>
                <a:cubicBezTo>
                  <a:pt x="23540" y="15832"/>
                  <a:pt x="23514" y="15479"/>
                  <a:pt x="23148" y="15335"/>
                </a:cubicBezTo>
                <a:cubicBezTo>
                  <a:pt x="23017" y="15283"/>
                  <a:pt x="22886" y="15270"/>
                  <a:pt x="22742" y="15270"/>
                </a:cubicBezTo>
                <a:cubicBezTo>
                  <a:pt x="22678" y="15270"/>
                  <a:pt x="22393" y="15270"/>
                  <a:pt x="22352" y="15318"/>
                </a:cubicBezTo>
                <a:lnTo>
                  <a:pt x="22352" y="15318"/>
                </a:lnTo>
                <a:cubicBezTo>
                  <a:pt x="22965" y="14402"/>
                  <a:pt x="22135" y="12965"/>
                  <a:pt x="21060" y="12965"/>
                </a:cubicBezTo>
                <a:cubicBezTo>
                  <a:pt x="20997" y="12965"/>
                  <a:pt x="20934" y="12970"/>
                  <a:pt x="20871" y="12980"/>
                </a:cubicBezTo>
                <a:cubicBezTo>
                  <a:pt x="21290" y="12430"/>
                  <a:pt x="21303" y="11593"/>
                  <a:pt x="20897" y="11017"/>
                </a:cubicBezTo>
                <a:cubicBezTo>
                  <a:pt x="20569" y="10566"/>
                  <a:pt x="20032" y="10300"/>
                  <a:pt x="19488" y="10300"/>
                </a:cubicBezTo>
                <a:cubicBezTo>
                  <a:pt x="19338" y="10300"/>
                  <a:pt x="19186" y="10320"/>
                  <a:pt x="19039" y="10363"/>
                </a:cubicBezTo>
                <a:cubicBezTo>
                  <a:pt x="19621" y="9636"/>
                  <a:pt x="18901" y="8415"/>
                  <a:pt x="18032" y="8415"/>
                </a:cubicBezTo>
                <a:cubicBezTo>
                  <a:pt x="17963" y="8415"/>
                  <a:pt x="17893" y="8423"/>
                  <a:pt x="17822" y="8440"/>
                </a:cubicBezTo>
                <a:cubicBezTo>
                  <a:pt x="17757" y="8243"/>
                  <a:pt x="17704" y="7955"/>
                  <a:pt x="17587" y="7798"/>
                </a:cubicBezTo>
                <a:cubicBezTo>
                  <a:pt x="17495" y="7668"/>
                  <a:pt x="17259" y="7602"/>
                  <a:pt x="17116" y="7602"/>
                </a:cubicBezTo>
                <a:cubicBezTo>
                  <a:pt x="16932" y="7602"/>
                  <a:pt x="16775" y="7668"/>
                  <a:pt x="16644" y="7785"/>
                </a:cubicBezTo>
                <a:cubicBezTo>
                  <a:pt x="16579" y="7825"/>
                  <a:pt x="16317" y="8086"/>
                  <a:pt x="16344" y="8191"/>
                </a:cubicBezTo>
                <a:cubicBezTo>
                  <a:pt x="16164" y="7778"/>
                  <a:pt x="15702" y="7526"/>
                  <a:pt x="15247" y="7526"/>
                </a:cubicBezTo>
                <a:cubicBezTo>
                  <a:pt x="15039" y="7526"/>
                  <a:pt x="14832" y="7579"/>
                  <a:pt x="14656" y="7694"/>
                </a:cubicBezTo>
                <a:cubicBezTo>
                  <a:pt x="14106" y="8073"/>
                  <a:pt x="14001" y="8963"/>
                  <a:pt x="14459" y="9434"/>
                </a:cubicBezTo>
                <a:cubicBezTo>
                  <a:pt x="14155" y="9139"/>
                  <a:pt x="13752" y="9007"/>
                  <a:pt x="13337" y="9007"/>
                </a:cubicBezTo>
                <a:cubicBezTo>
                  <a:pt x="12538" y="9007"/>
                  <a:pt x="11695" y="9496"/>
                  <a:pt x="11437" y="10245"/>
                </a:cubicBezTo>
                <a:cubicBezTo>
                  <a:pt x="11489" y="9451"/>
                  <a:pt x="10672" y="8673"/>
                  <a:pt x="9875" y="8673"/>
                </a:cubicBezTo>
                <a:cubicBezTo>
                  <a:pt x="9674" y="8673"/>
                  <a:pt x="9475" y="8722"/>
                  <a:pt x="9291" y="8832"/>
                </a:cubicBezTo>
                <a:cubicBezTo>
                  <a:pt x="9747" y="8206"/>
                  <a:pt x="9082" y="7232"/>
                  <a:pt x="8367" y="7232"/>
                </a:cubicBezTo>
                <a:cubicBezTo>
                  <a:pt x="8260" y="7232"/>
                  <a:pt x="8153" y="7254"/>
                  <a:pt x="8048" y="7301"/>
                </a:cubicBezTo>
                <a:cubicBezTo>
                  <a:pt x="8153" y="6804"/>
                  <a:pt x="7825" y="6254"/>
                  <a:pt x="7354" y="6084"/>
                </a:cubicBezTo>
                <a:cubicBezTo>
                  <a:pt x="7240" y="6043"/>
                  <a:pt x="7120" y="6023"/>
                  <a:pt x="7001" y="6023"/>
                </a:cubicBezTo>
                <a:cubicBezTo>
                  <a:pt x="6669" y="6023"/>
                  <a:pt x="6340" y="6174"/>
                  <a:pt x="6138" y="6425"/>
                </a:cubicBezTo>
                <a:cubicBezTo>
                  <a:pt x="6635" y="5666"/>
                  <a:pt x="6792" y="4710"/>
                  <a:pt x="6543" y="3834"/>
                </a:cubicBezTo>
                <a:cubicBezTo>
                  <a:pt x="6521" y="3833"/>
                  <a:pt x="6499" y="3833"/>
                  <a:pt x="6477" y="3833"/>
                </a:cubicBezTo>
                <a:cubicBezTo>
                  <a:pt x="5649" y="3833"/>
                  <a:pt x="4832" y="4312"/>
                  <a:pt x="4450" y="5064"/>
                </a:cubicBezTo>
                <a:lnTo>
                  <a:pt x="4450" y="2748"/>
                </a:lnTo>
                <a:cubicBezTo>
                  <a:pt x="3651" y="3049"/>
                  <a:pt x="2984" y="3664"/>
                  <a:pt x="2552" y="4396"/>
                </a:cubicBezTo>
                <a:cubicBezTo>
                  <a:pt x="2618" y="4056"/>
                  <a:pt x="2356" y="3638"/>
                  <a:pt x="1990" y="3572"/>
                </a:cubicBezTo>
                <a:cubicBezTo>
                  <a:pt x="1954" y="3567"/>
                  <a:pt x="1918" y="3565"/>
                  <a:pt x="1883" y="3565"/>
                </a:cubicBezTo>
                <a:cubicBezTo>
                  <a:pt x="1464" y="3565"/>
                  <a:pt x="1074" y="3908"/>
                  <a:pt x="917" y="4318"/>
                </a:cubicBezTo>
                <a:cubicBezTo>
                  <a:pt x="812" y="4619"/>
                  <a:pt x="812" y="4972"/>
                  <a:pt x="838" y="5299"/>
                </a:cubicBezTo>
                <a:cubicBezTo>
                  <a:pt x="694" y="4985"/>
                  <a:pt x="354" y="4750"/>
                  <a:pt x="1" y="4724"/>
                </a:cubicBezTo>
                <a:lnTo>
                  <a:pt x="1" y="31115"/>
                </a:lnTo>
                <a:lnTo>
                  <a:pt x="57547" y="31115"/>
                </a:lnTo>
                <a:lnTo>
                  <a:pt x="57547" y="667"/>
                </a:lnTo>
                <a:cubicBezTo>
                  <a:pt x="57272" y="759"/>
                  <a:pt x="57076" y="890"/>
                  <a:pt x="56893" y="1047"/>
                </a:cubicBezTo>
                <a:cubicBezTo>
                  <a:pt x="56685" y="828"/>
                  <a:pt x="56390" y="726"/>
                  <a:pt x="56094" y="726"/>
                </a:cubicBezTo>
                <a:cubicBezTo>
                  <a:pt x="55681" y="726"/>
                  <a:pt x="55264" y="924"/>
                  <a:pt x="55074" y="1282"/>
                </a:cubicBezTo>
                <a:cubicBezTo>
                  <a:pt x="55139" y="694"/>
                  <a:pt x="54694" y="105"/>
                  <a:pt x="5413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72" name="Google Shape;272;p15"/>
          <p:cNvGrpSpPr/>
          <p:nvPr/>
        </p:nvGrpSpPr>
        <p:grpSpPr>
          <a:xfrm>
            <a:off x="2412932" y="4340847"/>
            <a:ext cx="433643" cy="414833"/>
            <a:chOff x="2412932" y="3938622"/>
            <a:chExt cx="433643" cy="414833"/>
          </a:xfrm>
        </p:grpSpPr>
        <p:sp>
          <p:nvSpPr>
            <p:cNvPr id="273" name="Google Shape;273;p15"/>
            <p:cNvSpPr/>
            <p:nvPr/>
          </p:nvSpPr>
          <p:spPr>
            <a:xfrm flipH="1">
              <a:off x="2412932" y="3938622"/>
              <a:ext cx="433643" cy="414833"/>
            </a:xfrm>
            <a:custGeom>
              <a:avLst/>
              <a:gdLst/>
              <a:ahLst/>
              <a:cxnLst/>
              <a:rect l="l" t="t" r="r" b="b"/>
              <a:pathLst>
                <a:path w="2997" h="2867" extrusionOk="0">
                  <a:moveTo>
                    <a:pt x="1244" y="0"/>
                  </a:moveTo>
                  <a:cubicBezTo>
                    <a:pt x="1244" y="0"/>
                    <a:pt x="1243" y="0"/>
                    <a:pt x="1243" y="1"/>
                  </a:cubicBezTo>
                  <a:cubicBezTo>
                    <a:pt x="1165" y="433"/>
                    <a:pt x="1099" y="891"/>
                    <a:pt x="1296" y="1283"/>
                  </a:cubicBezTo>
                  <a:cubicBezTo>
                    <a:pt x="1120" y="1139"/>
                    <a:pt x="893" y="1067"/>
                    <a:pt x="667" y="1067"/>
                  </a:cubicBezTo>
                  <a:cubicBezTo>
                    <a:pt x="422" y="1067"/>
                    <a:pt x="177" y="1152"/>
                    <a:pt x="0" y="1323"/>
                  </a:cubicBezTo>
                  <a:cubicBezTo>
                    <a:pt x="215" y="1528"/>
                    <a:pt x="509" y="1640"/>
                    <a:pt x="793" y="1640"/>
                  </a:cubicBezTo>
                  <a:cubicBezTo>
                    <a:pt x="908" y="1640"/>
                    <a:pt x="1020" y="1622"/>
                    <a:pt x="1125" y="1584"/>
                  </a:cubicBezTo>
                  <a:lnTo>
                    <a:pt x="1125" y="1584"/>
                  </a:lnTo>
                  <a:cubicBezTo>
                    <a:pt x="759" y="1885"/>
                    <a:pt x="628" y="2422"/>
                    <a:pt x="798" y="2867"/>
                  </a:cubicBezTo>
                  <a:cubicBezTo>
                    <a:pt x="1282" y="2710"/>
                    <a:pt x="1610" y="2225"/>
                    <a:pt x="1570" y="1754"/>
                  </a:cubicBezTo>
                  <a:lnTo>
                    <a:pt x="1570" y="1754"/>
                  </a:lnTo>
                  <a:cubicBezTo>
                    <a:pt x="1649" y="2016"/>
                    <a:pt x="1910" y="2199"/>
                    <a:pt x="2172" y="2265"/>
                  </a:cubicBezTo>
                  <a:cubicBezTo>
                    <a:pt x="2317" y="2294"/>
                    <a:pt x="2470" y="2302"/>
                    <a:pt x="2624" y="2302"/>
                  </a:cubicBezTo>
                  <a:cubicBezTo>
                    <a:pt x="2748" y="2302"/>
                    <a:pt x="2874" y="2297"/>
                    <a:pt x="2997" y="2291"/>
                  </a:cubicBezTo>
                  <a:cubicBezTo>
                    <a:pt x="2931" y="1820"/>
                    <a:pt x="2486" y="1427"/>
                    <a:pt x="2015" y="1427"/>
                  </a:cubicBezTo>
                  <a:cubicBezTo>
                    <a:pt x="2264" y="1388"/>
                    <a:pt x="2525" y="1309"/>
                    <a:pt x="2696" y="1126"/>
                  </a:cubicBezTo>
                  <a:cubicBezTo>
                    <a:pt x="2879" y="956"/>
                    <a:pt x="2944" y="655"/>
                    <a:pt x="2813" y="433"/>
                  </a:cubicBezTo>
                  <a:lnTo>
                    <a:pt x="2813" y="433"/>
                  </a:lnTo>
                  <a:cubicBezTo>
                    <a:pt x="2604" y="472"/>
                    <a:pt x="2316" y="498"/>
                    <a:pt x="2146" y="629"/>
                  </a:cubicBezTo>
                  <a:cubicBezTo>
                    <a:pt x="2041" y="694"/>
                    <a:pt x="1963" y="773"/>
                    <a:pt x="1884" y="851"/>
                  </a:cubicBezTo>
                  <a:cubicBezTo>
                    <a:pt x="1832" y="904"/>
                    <a:pt x="1662" y="1048"/>
                    <a:pt x="1662" y="1113"/>
                  </a:cubicBezTo>
                  <a:cubicBezTo>
                    <a:pt x="1662" y="851"/>
                    <a:pt x="1649" y="590"/>
                    <a:pt x="1557" y="367"/>
                  </a:cubicBezTo>
                  <a:cubicBezTo>
                    <a:pt x="1518" y="263"/>
                    <a:pt x="1453" y="210"/>
                    <a:pt x="1387" y="171"/>
                  </a:cubicBezTo>
                  <a:cubicBezTo>
                    <a:pt x="1387" y="121"/>
                    <a:pt x="1256" y="0"/>
                    <a:pt x="12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4" name="Google Shape;274;p15"/>
            <p:cNvSpPr/>
            <p:nvPr/>
          </p:nvSpPr>
          <p:spPr>
            <a:xfrm flipH="1">
              <a:off x="2581350" y="4126138"/>
              <a:ext cx="96799" cy="52234"/>
            </a:xfrm>
            <a:custGeom>
              <a:avLst/>
              <a:gdLst/>
              <a:ahLst/>
              <a:cxnLst/>
              <a:rect l="l" t="t" r="r" b="b"/>
              <a:pathLst>
                <a:path w="669" h="361" extrusionOk="0">
                  <a:moveTo>
                    <a:pt x="506" y="1"/>
                  </a:moveTo>
                  <a:cubicBezTo>
                    <a:pt x="443" y="1"/>
                    <a:pt x="362" y="14"/>
                    <a:pt x="276" y="38"/>
                  </a:cubicBezTo>
                  <a:cubicBezTo>
                    <a:pt x="119" y="91"/>
                    <a:pt x="1" y="208"/>
                    <a:pt x="40" y="300"/>
                  </a:cubicBezTo>
                  <a:cubicBezTo>
                    <a:pt x="54" y="341"/>
                    <a:pt x="107" y="361"/>
                    <a:pt x="177" y="361"/>
                  </a:cubicBezTo>
                  <a:cubicBezTo>
                    <a:pt x="240" y="361"/>
                    <a:pt x="318" y="344"/>
                    <a:pt x="393" y="313"/>
                  </a:cubicBezTo>
                  <a:cubicBezTo>
                    <a:pt x="563" y="248"/>
                    <a:pt x="668" y="130"/>
                    <a:pt x="642" y="51"/>
                  </a:cubicBezTo>
                  <a:cubicBezTo>
                    <a:pt x="628" y="17"/>
                    <a:pt x="578" y="1"/>
                    <a:pt x="50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75" name="Google Shape;275;p15"/>
          <p:cNvSpPr/>
          <p:nvPr/>
        </p:nvSpPr>
        <p:spPr>
          <a:xfrm flipH="1">
            <a:off x="154159" y="4817050"/>
            <a:ext cx="9203226" cy="1784038"/>
          </a:xfrm>
          <a:custGeom>
            <a:avLst/>
            <a:gdLst/>
            <a:ahLst/>
            <a:cxnLst/>
            <a:rect l="l" t="t" r="r" b="b"/>
            <a:pathLst>
              <a:path w="58410" h="19251" extrusionOk="0">
                <a:moveTo>
                  <a:pt x="32002" y="0"/>
                </a:moveTo>
                <a:cubicBezTo>
                  <a:pt x="31047" y="0"/>
                  <a:pt x="30092" y="43"/>
                  <a:pt x="29140" y="147"/>
                </a:cubicBezTo>
                <a:cubicBezTo>
                  <a:pt x="24887" y="578"/>
                  <a:pt x="20648" y="1128"/>
                  <a:pt x="16356" y="1128"/>
                </a:cubicBezTo>
                <a:cubicBezTo>
                  <a:pt x="15510" y="1128"/>
                  <a:pt x="14665" y="1135"/>
                  <a:pt x="13820" y="1135"/>
                </a:cubicBezTo>
                <a:cubicBezTo>
                  <a:pt x="11649" y="1135"/>
                  <a:pt x="9485" y="1088"/>
                  <a:pt x="7328" y="749"/>
                </a:cubicBezTo>
                <a:cubicBezTo>
                  <a:pt x="6674" y="644"/>
                  <a:pt x="694" y="408"/>
                  <a:pt x="0" y="186"/>
                </a:cubicBezTo>
                <a:lnTo>
                  <a:pt x="0" y="19250"/>
                </a:lnTo>
                <a:lnTo>
                  <a:pt x="58410" y="19250"/>
                </a:lnTo>
                <a:lnTo>
                  <a:pt x="58410" y="1350"/>
                </a:lnTo>
                <a:cubicBezTo>
                  <a:pt x="57446" y="1396"/>
                  <a:pt x="55883" y="1424"/>
                  <a:pt x="54139" y="1424"/>
                </a:cubicBezTo>
                <a:cubicBezTo>
                  <a:pt x="50889" y="1424"/>
                  <a:pt x="47008" y="1327"/>
                  <a:pt x="45195" y="1063"/>
                </a:cubicBezTo>
                <a:cubicBezTo>
                  <a:pt x="42643" y="683"/>
                  <a:pt x="40039" y="618"/>
                  <a:pt x="37475" y="356"/>
                </a:cubicBezTo>
                <a:cubicBezTo>
                  <a:pt x="35661" y="158"/>
                  <a:pt x="33831" y="0"/>
                  <a:pt x="3200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76" name="Google Shape;276;p15"/>
          <p:cNvSpPr/>
          <p:nvPr/>
        </p:nvSpPr>
        <p:spPr>
          <a:xfrm flipH="1">
            <a:off x="15223" y="4329227"/>
            <a:ext cx="1804315" cy="1473114"/>
          </a:xfrm>
          <a:custGeom>
            <a:avLst/>
            <a:gdLst/>
            <a:ahLst/>
            <a:cxnLst/>
            <a:rect l="l" t="t" r="r" b="b"/>
            <a:pathLst>
              <a:path w="12470" h="10181" extrusionOk="0">
                <a:moveTo>
                  <a:pt x="12156" y="1"/>
                </a:moveTo>
                <a:cubicBezTo>
                  <a:pt x="11462" y="2134"/>
                  <a:pt x="11122" y="4031"/>
                  <a:pt x="11083" y="6229"/>
                </a:cubicBezTo>
                <a:cubicBezTo>
                  <a:pt x="11070" y="5470"/>
                  <a:pt x="10952" y="4567"/>
                  <a:pt x="10664" y="3913"/>
                </a:cubicBezTo>
                <a:cubicBezTo>
                  <a:pt x="10350" y="4489"/>
                  <a:pt x="10298" y="5222"/>
                  <a:pt x="10272" y="5863"/>
                </a:cubicBezTo>
                <a:cubicBezTo>
                  <a:pt x="10102" y="5431"/>
                  <a:pt x="10128" y="4907"/>
                  <a:pt x="9958" y="4450"/>
                </a:cubicBezTo>
                <a:cubicBezTo>
                  <a:pt x="9892" y="5064"/>
                  <a:pt x="9905" y="5706"/>
                  <a:pt x="9879" y="6334"/>
                </a:cubicBezTo>
                <a:cubicBezTo>
                  <a:pt x="9094" y="4790"/>
                  <a:pt x="9264" y="2618"/>
                  <a:pt x="9238" y="956"/>
                </a:cubicBezTo>
                <a:lnTo>
                  <a:pt x="9238" y="956"/>
                </a:lnTo>
                <a:cubicBezTo>
                  <a:pt x="8388" y="2892"/>
                  <a:pt x="8531" y="5104"/>
                  <a:pt x="8623" y="7184"/>
                </a:cubicBezTo>
                <a:cubicBezTo>
                  <a:pt x="8026" y="6450"/>
                  <a:pt x="6636" y="5858"/>
                  <a:pt x="5646" y="5858"/>
                </a:cubicBezTo>
                <a:cubicBezTo>
                  <a:pt x="5595" y="5858"/>
                  <a:pt x="5545" y="5859"/>
                  <a:pt x="5496" y="5863"/>
                </a:cubicBezTo>
                <a:cubicBezTo>
                  <a:pt x="6373" y="6360"/>
                  <a:pt x="6935" y="7132"/>
                  <a:pt x="7393" y="8022"/>
                </a:cubicBezTo>
                <a:cubicBezTo>
                  <a:pt x="6534" y="7828"/>
                  <a:pt x="5732" y="7737"/>
                  <a:pt x="4937" y="7737"/>
                </a:cubicBezTo>
                <a:cubicBezTo>
                  <a:pt x="4172" y="7737"/>
                  <a:pt x="3413" y="7822"/>
                  <a:pt x="2617" y="7982"/>
                </a:cubicBezTo>
                <a:cubicBezTo>
                  <a:pt x="2660" y="7980"/>
                  <a:pt x="2702" y="7979"/>
                  <a:pt x="2745" y="7979"/>
                </a:cubicBezTo>
                <a:cubicBezTo>
                  <a:pt x="4004" y="7979"/>
                  <a:pt x="5346" y="8891"/>
                  <a:pt x="6320" y="9461"/>
                </a:cubicBezTo>
                <a:cubicBezTo>
                  <a:pt x="5444" y="9225"/>
                  <a:pt x="4475" y="8964"/>
                  <a:pt x="3599" y="8885"/>
                </a:cubicBezTo>
                <a:lnTo>
                  <a:pt x="3599" y="8885"/>
                </a:lnTo>
                <a:cubicBezTo>
                  <a:pt x="3664" y="9016"/>
                  <a:pt x="3703" y="9199"/>
                  <a:pt x="3782" y="9304"/>
                </a:cubicBezTo>
                <a:cubicBezTo>
                  <a:pt x="3101" y="9042"/>
                  <a:pt x="2486" y="8519"/>
                  <a:pt x="1767" y="8414"/>
                </a:cubicBezTo>
                <a:lnTo>
                  <a:pt x="1767" y="8414"/>
                </a:lnTo>
                <a:cubicBezTo>
                  <a:pt x="1963" y="8754"/>
                  <a:pt x="2251" y="9016"/>
                  <a:pt x="2526" y="9304"/>
                </a:cubicBezTo>
                <a:cubicBezTo>
                  <a:pt x="1950" y="9945"/>
                  <a:pt x="890" y="9932"/>
                  <a:pt x="0" y="10181"/>
                </a:cubicBezTo>
                <a:lnTo>
                  <a:pt x="12418" y="10181"/>
                </a:lnTo>
                <a:lnTo>
                  <a:pt x="12470" y="10128"/>
                </a:lnTo>
                <a:lnTo>
                  <a:pt x="12470" y="6517"/>
                </a:lnTo>
                <a:cubicBezTo>
                  <a:pt x="11698" y="4450"/>
                  <a:pt x="11489" y="2094"/>
                  <a:pt x="1215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77" name="Google Shape;277;p15"/>
          <p:cNvGrpSpPr/>
          <p:nvPr/>
        </p:nvGrpSpPr>
        <p:grpSpPr>
          <a:xfrm>
            <a:off x="6318182" y="4408418"/>
            <a:ext cx="292406" cy="279681"/>
            <a:chOff x="2412932" y="3938622"/>
            <a:chExt cx="433643" cy="414833"/>
          </a:xfrm>
        </p:grpSpPr>
        <p:sp>
          <p:nvSpPr>
            <p:cNvPr id="278" name="Google Shape;278;p15"/>
            <p:cNvSpPr/>
            <p:nvPr/>
          </p:nvSpPr>
          <p:spPr>
            <a:xfrm flipH="1">
              <a:off x="2412932" y="3938622"/>
              <a:ext cx="433643" cy="414833"/>
            </a:xfrm>
            <a:custGeom>
              <a:avLst/>
              <a:gdLst/>
              <a:ahLst/>
              <a:cxnLst/>
              <a:rect l="l" t="t" r="r" b="b"/>
              <a:pathLst>
                <a:path w="2997" h="2867" extrusionOk="0">
                  <a:moveTo>
                    <a:pt x="1244" y="0"/>
                  </a:moveTo>
                  <a:cubicBezTo>
                    <a:pt x="1244" y="0"/>
                    <a:pt x="1243" y="0"/>
                    <a:pt x="1243" y="1"/>
                  </a:cubicBezTo>
                  <a:cubicBezTo>
                    <a:pt x="1165" y="433"/>
                    <a:pt x="1099" y="891"/>
                    <a:pt x="1296" y="1283"/>
                  </a:cubicBezTo>
                  <a:cubicBezTo>
                    <a:pt x="1120" y="1139"/>
                    <a:pt x="893" y="1067"/>
                    <a:pt x="667" y="1067"/>
                  </a:cubicBezTo>
                  <a:cubicBezTo>
                    <a:pt x="422" y="1067"/>
                    <a:pt x="177" y="1152"/>
                    <a:pt x="0" y="1323"/>
                  </a:cubicBezTo>
                  <a:cubicBezTo>
                    <a:pt x="215" y="1528"/>
                    <a:pt x="509" y="1640"/>
                    <a:pt x="793" y="1640"/>
                  </a:cubicBezTo>
                  <a:cubicBezTo>
                    <a:pt x="908" y="1640"/>
                    <a:pt x="1020" y="1622"/>
                    <a:pt x="1125" y="1584"/>
                  </a:cubicBezTo>
                  <a:lnTo>
                    <a:pt x="1125" y="1584"/>
                  </a:lnTo>
                  <a:cubicBezTo>
                    <a:pt x="759" y="1885"/>
                    <a:pt x="628" y="2422"/>
                    <a:pt x="798" y="2867"/>
                  </a:cubicBezTo>
                  <a:cubicBezTo>
                    <a:pt x="1282" y="2710"/>
                    <a:pt x="1610" y="2225"/>
                    <a:pt x="1570" y="1754"/>
                  </a:cubicBezTo>
                  <a:lnTo>
                    <a:pt x="1570" y="1754"/>
                  </a:lnTo>
                  <a:cubicBezTo>
                    <a:pt x="1649" y="2016"/>
                    <a:pt x="1910" y="2199"/>
                    <a:pt x="2172" y="2265"/>
                  </a:cubicBezTo>
                  <a:cubicBezTo>
                    <a:pt x="2317" y="2294"/>
                    <a:pt x="2470" y="2302"/>
                    <a:pt x="2624" y="2302"/>
                  </a:cubicBezTo>
                  <a:cubicBezTo>
                    <a:pt x="2748" y="2302"/>
                    <a:pt x="2874" y="2297"/>
                    <a:pt x="2997" y="2291"/>
                  </a:cubicBezTo>
                  <a:cubicBezTo>
                    <a:pt x="2931" y="1820"/>
                    <a:pt x="2486" y="1427"/>
                    <a:pt x="2015" y="1427"/>
                  </a:cubicBezTo>
                  <a:cubicBezTo>
                    <a:pt x="2264" y="1388"/>
                    <a:pt x="2525" y="1309"/>
                    <a:pt x="2696" y="1126"/>
                  </a:cubicBezTo>
                  <a:cubicBezTo>
                    <a:pt x="2879" y="956"/>
                    <a:pt x="2944" y="655"/>
                    <a:pt x="2813" y="433"/>
                  </a:cubicBezTo>
                  <a:lnTo>
                    <a:pt x="2813" y="433"/>
                  </a:lnTo>
                  <a:cubicBezTo>
                    <a:pt x="2604" y="472"/>
                    <a:pt x="2316" y="498"/>
                    <a:pt x="2146" y="629"/>
                  </a:cubicBezTo>
                  <a:cubicBezTo>
                    <a:pt x="2041" y="694"/>
                    <a:pt x="1963" y="773"/>
                    <a:pt x="1884" y="851"/>
                  </a:cubicBezTo>
                  <a:cubicBezTo>
                    <a:pt x="1832" y="904"/>
                    <a:pt x="1662" y="1048"/>
                    <a:pt x="1662" y="1113"/>
                  </a:cubicBezTo>
                  <a:cubicBezTo>
                    <a:pt x="1662" y="851"/>
                    <a:pt x="1649" y="590"/>
                    <a:pt x="1557" y="367"/>
                  </a:cubicBezTo>
                  <a:cubicBezTo>
                    <a:pt x="1518" y="263"/>
                    <a:pt x="1453" y="210"/>
                    <a:pt x="1387" y="171"/>
                  </a:cubicBezTo>
                  <a:cubicBezTo>
                    <a:pt x="1387" y="121"/>
                    <a:pt x="1256" y="0"/>
                    <a:pt x="12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9" name="Google Shape;279;p15"/>
            <p:cNvSpPr/>
            <p:nvPr/>
          </p:nvSpPr>
          <p:spPr>
            <a:xfrm flipH="1">
              <a:off x="2581350" y="4126138"/>
              <a:ext cx="96799" cy="52234"/>
            </a:xfrm>
            <a:custGeom>
              <a:avLst/>
              <a:gdLst/>
              <a:ahLst/>
              <a:cxnLst/>
              <a:rect l="l" t="t" r="r" b="b"/>
              <a:pathLst>
                <a:path w="669" h="361" extrusionOk="0">
                  <a:moveTo>
                    <a:pt x="506" y="1"/>
                  </a:moveTo>
                  <a:cubicBezTo>
                    <a:pt x="443" y="1"/>
                    <a:pt x="362" y="14"/>
                    <a:pt x="276" y="38"/>
                  </a:cubicBezTo>
                  <a:cubicBezTo>
                    <a:pt x="119" y="91"/>
                    <a:pt x="1" y="208"/>
                    <a:pt x="40" y="300"/>
                  </a:cubicBezTo>
                  <a:cubicBezTo>
                    <a:pt x="54" y="341"/>
                    <a:pt x="107" y="361"/>
                    <a:pt x="177" y="361"/>
                  </a:cubicBezTo>
                  <a:cubicBezTo>
                    <a:pt x="240" y="361"/>
                    <a:pt x="318" y="344"/>
                    <a:pt x="393" y="313"/>
                  </a:cubicBezTo>
                  <a:cubicBezTo>
                    <a:pt x="563" y="248"/>
                    <a:pt x="668" y="130"/>
                    <a:pt x="642" y="51"/>
                  </a:cubicBezTo>
                  <a:cubicBezTo>
                    <a:pt x="628" y="17"/>
                    <a:pt x="578" y="1"/>
                    <a:pt x="50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80" name="Google Shape;280;p15"/>
          <p:cNvGrpSpPr/>
          <p:nvPr/>
        </p:nvGrpSpPr>
        <p:grpSpPr>
          <a:xfrm>
            <a:off x="8259571" y="3948822"/>
            <a:ext cx="480520" cy="459594"/>
            <a:chOff x="2412932" y="3938622"/>
            <a:chExt cx="433643" cy="414833"/>
          </a:xfrm>
        </p:grpSpPr>
        <p:sp>
          <p:nvSpPr>
            <p:cNvPr id="281" name="Google Shape;281;p15"/>
            <p:cNvSpPr/>
            <p:nvPr/>
          </p:nvSpPr>
          <p:spPr>
            <a:xfrm flipH="1">
              <a:off x="2412932" y="3938622"/>
              <a:ext cx="433643" cy="414833"/>
            </a:xfrm>
            <a:custGeom>
              <a:avLst/>
              <a:gdLst/>
              <a:ahLst/>
              <a:cxnLst/>
              <a:rect l="l" t="t" r="r" b="b"/>
              <a:pathLst>
                <a:path w="2997" h="2867" extrusionOk="0">
                  <a:moveTo>
                    <a:pt x="1244" y="0"/>
                  </a:moveTo>
                  <a:cubicBezTo>
                    <a:pt x="1244" y="0"/>
                    <a:pt x="1243" y="0"/>
                    <a:pt x="1243" y="1"/>
                  </a:cubicBezTo>
                  <a:cubicBezTo>
                    <a:pt x="1165" y="433"/>
                    <a:pt x="1099" y="891"/>
                    <a:pt x="1296" y="1283"/>
                  </a:cubicBezTo>
                  <a:cubicBezTo>
                    <a:pt x="1120" y="1139"/>
                    <a:pt x="893" y="1067"/>
                    <a:pt x="667" y="1067"/>
                  </a:cubicBezTo>
                  <a:cubicBezTo>
                    <a:pt x="422" y="1067"/>
                    <a:pt x="177" y="1152"/>
                    <a:pt x="0" y="1323"/>
                  </a:cubicBezTo>
                  <a:cubicBezTo>
                    <a:pt x="215" y="1528"/>
                    <a:pt x="509" y="1640"/>
                    <a:pt x="793" y="1640"/>
                  </a:cubicBezTo>
                  <a:cubicBezTo>
                    <a:pt x="908" y="1640"/>
                    <a:pt x="1020" y="1622"/>
                    <a:pt x="1125" y="1584"/>
                  </a:cubicBezTo>
                  <a:lnTo>
                    <a:pt x="1125" y="1584"/>
                  </a:lnTo>
                  <a:cubicBezTo>
                    <a:pt x="759" y="1885"/>
                    <a:pt x="628" y="2422"/>
                    <a:pt x="798" y="2867"/>
                  </a:cubicBezTo>
                  <a:cubicBezTo>
                    <a:pt x="1282" y="2710"/>
                    <a:pt x="1610" y="2225"/>
                    <a:pt x="1570" y="1754"/>
                  </a:cubicBezTo>
                  <a:lnTo>
                    <a:pt x="1570" y="1754"/>
                  </a:lnTo>
                  <a:cubicBezTo>
                    <a:pt x="1649" y="2016"/>
                    <a:pt x="1910" y="2199"/>
                    <a:pt x="2172" y="2265"/>
                  </a:cubicBezTo>
                  <a:cubicBezTo>
                    <a:pt x="2317" y="2294"/>
                    <a:pt x="2470" y="2302"/>
                    <a:pt x="2624" y="2302"/>
                  </a:cubicBezTo>
                  <a:cubicBezTo>
                    <a:pt x="2748" y="2302"/>
                    <a:pt x="2874" y="2297"/>
                    <a:pt x="2997" y="2291"/>
                  </a:cubicBezTo>
                  <a:cubicBezTo>
                    <a:pt x="2931" y="1820"/>
                    <a:pt x="2486" y="1427"/>
                    <a:pt x="2015" y="1427"/>
                  </a:cubicBezTo>
                  <a:cubicBezTo>
                    <a:pt x="2264" y="1388"/>
                    <a:pt x="2525" y="1309"/>
                    <a:pt x="2696" y="1126"/>
                  </a:cubicBezTo>
                  <a:cubicBezTo>
                    <a:pt x="2879" y="956"/>
                    <a:pt x="2944" y="655"/>
                    <a:pt x="2813" y="433"/>
                  </a:cubicBezTo>
                  <a:lnTo>
                    <a:pt x="2813" y="433"/>
                  </a:lnTo>
                  <a:cubicBezTo>
                    <a:pt x="2604" y="472"/>
                    <a:pt x="2316" y="498"/>
                    <a:pt x="2146" y="629"/>
                  </a:cubicBezTo>
                  <a:cubicBezTo>
                    <a:pt x="2041" y="694"/>
                    <a:pt x="1963" y="773"/>
                    <a:pt x="1884" y="851"/>
                  </a:cubicBezTo>
                  <a:cubicBezTo>
                    <a:pt x="1832" y="904"/>
                    <a:pt x="1662" y="1048"/>
                    <a:pt x="1662" y="1113"/>
                  </a:cubicBezTo>
                  <a:cubicBezTo>
                    <a:pt x="1662" y="851"/>
                    <a:pt x="1649" y="590"/>
                    <a:pt x="1557" y="367"/>
                  </a:cubicBezTo>
                  <a:cubicBezTo>
                    <a:pt x="1518" y="263"/>
                    <a:pt x="1453" y="210"/>
                    <a:pt x="1387" y="171"/>
                  </a:cubicBezTo>
                  <a:cubicBezTo>
                    <a:pt x="1387" y="121"/>
                    <a:pt x="1256" y="0"/>
                    <a:pt x="12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2" name="Google Shape;282;p15"/>
            <p:cNvSpPr/>
            <p:nvPr/>
          </p:nvSpPr>
          <p:spPr>
            <a:xfrm flipH="1">
              <a:off x="2581350" y="4126138"/>
              <a:ext cx="96799" cy="52234"/>
            </a:xfrm>
            <a:custGeom>
              <a:avLst/>
              <a:gdLst/>
              <a:ahLst/>
              <a:cxnLst/>
              <a:rect l="l" t="t" r="r" b="b"/>
              <a:pathLst>
                <a:path w="669" h="361" extrusionOk="0">
                  <a:moveTo>
                    <a:pt x="506" y="1"/>
                  </a:moveTo>
                  <a:cubicBezTo>
                    <a:pt x="443" y="1"/>
                    <a:pt x="362" y="14"/>
                    <a:pt x="276" y="38"/>
                  </a:cubicBezTo>
                  <a:cubicBezTo>
                    <a:pt x="119" y="91"/>
                    <a:pt x="1" y="208"/>
                    <a:pt x="40" y="300"/>
                  </a:cubicBezTo>
                  <a:cubicBezTo>
                    <a:pt x="54" y="341"/>
                    <a:pt x="107" y="361"/>
                    <a:pt x="177" y="361"/>
                  </a:cubicBezTo>
                  <a:cubicBezTo>
                    <a:pt x="240" y="361"/>
                    <a:pt x="318" y="344"/>
                    <a:pt x="393" y="313"/>
                  </a:cubicBezTo>
                  <a:cubicBezTo>
                    <a:pt x="563" y="248"/>
                    <a:pt x="668" y="130"/>
                    <a:pt x="642" y="51"/>
                  </a:cubicBezTo>
                  <a:cubicBezTo>
                    <a:pt x="628" y="17"/>
                    <a:pt x="578" y="1"/>
                    <a:pt x="50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83" name="Google Shape;283;p15"/>
          <p:cNvSpPr/>
          <p:nvPr/>
        </p:nvSpPr>
        <p:spPr>
          <a:xfrm>
            <a:off x="-24" y="-145025"/>
            <a:ext cx="2738705" cy="1369080"/>
          </a:xfrm>
          <a:custGeom>
            <a:avLst/>
            <a:gdLst/>
            <a:ahLst/>
            <a:cxnLst/>
            <a:rect l="l" t="t" r="r" b="b"/>
            <a:pathLst>
              <a:path w="22742" h="9462" extrusionOk="0">
                <a:moveTo>
                  <a:pt x="1" y="1"/>
                </a:moveTo>
                <a:lnTo>
                  <a:pt x="1" y="9461"/>
                </a:lnTo>
                <a:cubicBezTo>
                  <a:pt x="720" y="9212"/>
                  <a:pt x="1374" y="8754"/>
                  <a:pt x="1702" y="8087"/>
                </a:cubicBezTo>
                <a:cubicBezTo>
                  <a:pt x="1957" y="8261"/>
                  <a:pt x="2275" y="8353"/>
                  <a:pt x="2599" y="8353"/>
                </a:cubicBezTo>
                <a:cubicBezTo>
                  <a:pt x="2640" y="8353"/>
                  <a:pt x="2681" y="8352"/>
                  <a:pt x="2722" y="8349"/>
                </a:cubicBezTo>
                <a:cubicBezTo>
                  <a:pt x="3246" y="8296"/>
                  <a:pt x="3690" y="7996"/>
                  <a:pt x="4018" y="7629"/>
                </a:cubicBezTo>
                <a:cubicBezTo>
                  <a:pt x="4424" y="8036"/>
                  <a:pt x="4941" y="8230"/>
                  <a:pt x="5455" y="8230"/>
                </a:cubicBezTo>
                <a:cubicBezTo>
                  <a:pt x="6066" y="8230"/>
                  <a:pt x="6674" y="7957"/>
                  <a:pt x="7092" y="7446"/>
                </a:cubicBezTo>
                <a:cubicBezTo>
                  <a:pt x="7494" y="7847"/>
                  <a:pt x="8062" y="8061"/>
                  <a:pt x="8629" y="8061"/>
                </a:cubicBezTo>
                <a:cubicBezTo>
                  <a:pt x="8987" y="8061"/>
                  <a:pt x="9343" y="7976"/>
                  <a:pt x="9657" y="7799"/>
                </a:cubicBezTo>
                <a:cubicBezTo>
                  <a:pt x="10547" y="7302"/>
                  <a:pt x="10874" y="6229"/>
                  <a:pt x="10691" y="5287"/>
                </a:cubicBezTo>
                <a:lnTo>
                  <a:pt x="10691" y="5287"/>
                </a:lnTo>
                <a:cubicBezTo>
                  <a:pt x="10795" y="5299"/>
                  <a:pt x="10898" y="5305"/>
                  <a:pt x="11001" y="5305"/>
                </a:cubicBezTo>
                <a:cubicBezTo>
                  <a:pt x="11668" y="5305"/>
                  <a:pt x="12287" y="5053"/>
                  <a:pt x="12797" y="4633"/>
                </a:cubicBezTo>
                <a:lnTo>
                  <a:pt x="12797" y="4633"/>
                </a:lnTo>
                <a:cubicBezTo>
                  <a:pt x="12784" y="5287"/>
                  <a:pt x="12627" y="5902"/>
                  <a:pt x="12261" y="6491"/>
                </a:cubicBezTo>
                <a:cubicBezTo>
                  <a:pt x="12088" y="6783"/>
                  <a:pt x="12343" y="7083"/>
                  <a:pt x="12622" y="7083"/>
                </a:cubicBezTo>
                <a:cubicBezTo>
                  <a:pt x="12681" y="7083"/>
                  <a:pt x="12740" y="7070"/>
                  <a:pt x="12797" y="7040"/>
                </a:cubicBezTo>
                <a:cubicBezTo>
                  <a:pt x="13975" y="6399"/>
                  <a:pt x="14996" y="5444"/>
                  <a:pt x="15336" y="4175"/>
                </a:cubicBezTo>
                <a:cubicBezTo>
                  <a:pt x="15611" y="4489"/>
                  <a:pt x="16003" y="4698"/>
                  <a:pt x="16487" y="4751"/>
                </a:cubicBezTo>
                <a:cubicBezTo>
                  <a:pt x="16496" y="4751"/>
                  <a:pt x="16505" y="4752"/>
                  <a:pt x="16514" y="4752"/>
                </a:cubicBezTo>
                <a:cubicBezTo>
                  <a:pt x="16837" y="4752"/>
                  <a:pt x="17004" y="4287"/>
                  <a:pt x="16762" y="4070"/>
                </a:cubicBezTo>
                <a:cubicBezTo>
                  <a:pt x="16461" y="3795"/>
                  <a:pt x="16317" y="3416"/>
                  <a:pt x="16369" y="3050"/>
                </a:cubicBezTo>
                <a:lnTo>
                  <a:pt x="16369" y="3050"/>
                </a:lnTo>
                <a:cubicBezTo>
                  <a:pt x="16621" y="3147"/>
                  <a:pt x="16886" y="3195"/>
                  <a:pt x="17149" y="3195"/>
                </a:cubicBezTo>
                <a:cubicBezTo>
                  <a:pt x="17802" y="3195"/>
                  <a:pt x="18445" y="2899"/>
                  <a:pt x="18855" y="2330"/>
                </a:cubicBezTo>
                <a:cubicBezTo>
                  <a:pt x="19072" y="2463"/>
                  <a:pt x="19308" y="2524"/>
                  <a:pt x="19540" y="2524"/>
                </a:cubicBezTo>
                <a:cubicBezTo>
                  <a:pt x="20110" y="2524"/>
                  <a:pt x="20659" y="2156"/>
                  <a:pt x="20844" y="1571"/>
                </a:cubicBezTo>
                <a:cubicBezTo>
                  <a:pt x="20974" y="1606"/>
                  <a:pt x="21106" y="1623"/>
                  <a:pt x="21239" y="1623"/>
                </a:cubicBezTo>
                <a:cubicBezTo>
                  <a:pt x="21604" y="1623"/>
                  <a:pt x="21966" y="1493"/>
                  <a:pt x="22244" y="1244"/>
                </a:cubicBezTo>
                <a:cubicBezTo>
                  <a:pt x="22611" y="917"/>
                  <a:pt x="22742" y="459"/>
                  <a:pt x="2274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84" name="Google Shape;284;p15"/>
          <p:cNvSpPr/>
          <p:nvPr/>
        </p:nvSpPr>
        <p:spPr>
          <a:xfrm>
            <a:off x="6555649" y="-145025"/>
            <a:ext cx="2588372" cy="1512181"/>
          </a:xfrm>
          <a:custGeom>
            <a:avLst/>
            <a:gdLst/>
            <a:ahLst/>
            <a:cxnLst/>
            <a:rect l="l" t="t" r="r" b="b"/>
            <a:pathLst>
              <a:path w="22415" h="10451" extrusionOk="0">
                <a:moveTo>
                  <a:pt x="1" y="1"/>
                </a:moveTo>
                <a:cubicBezTo>
                  <a:pt x="276" y="642"/>
                  <a:pt x="616" y="1309"/>
                  <a:pt x="1283" y="1597"/>
                </a:cubicBezTo>
                <a:cubicBezTo>
                  <a:pt x="1481" y="1685"/>
                  <a:pt x="1687" y="1728"/>
                  <a:pt x="1892" y="1728"/>
                </a:cubicBezTo>
                <a:cubicBezTo>
                  <a:pt x="2053" y="1728"/>
                  <a:pt x="2214" y="1701"/>
                  <a:pt x="2369" y="1650"/>
                </a:cubicBezTo>
                <a:cubicBezTo>
                  <a:pt x="2552" y="2160"/>
                  <a:pt x="2853" y="2631"/>
                  <a:pt x="3429" y="2709"/>
                </a:cubicBezTo>
                <a:cubicBezTo>
                  <a:pt x="3496" y="2721"/>
                  <a:pt x="3561" y="2727"/>
                  <a:pt x="3625" y="2727"/>
                </a:cubicBezTo>
                <a:cubicBezTo>
                  <a:pt x="4044" y="2727"/>
                  <a:pt x="4386" y="2478"/>
                  <a:pt x="4659" y="2160"/>
                </a:cubicBezTo>
                <a:cubicBezTo>
                  <a:pt x="4868" y="2605"/>
                  <a:pt x="5182" y="2997"/>
                  <a:pt x="5706" y="3128"/>
                </a:cubicBezTo>
                <a:cubicBezTo>
                  <a:pt x="5819" y="3155"/>
                  <a:pt x="5931" y="3170"/>
                  <a:pt x="6042" y="3170"/>
                </a:cubicBezTo>
                <a:cubicBezTo>
                  <a:pt x="6252" y="3170"/>
                  <a:pt x="6455" y="3117"/>
                  <a:pt x="6635" y="2997"/>
                </a:cubicBezTo>
                <a:cubicBezTo>
                  <a:pt x="6792" y="2879"/>
                  <a:pt x="6923" y="2736"/>
                  <a:pt x="7066" y="2579"/>
                </a:cubicBezTo>
                <a:cubicBezTo>
                  <a:pt x="7337" y="3137"/>
                  <a:pt x="7912" y="3453"/>
                  <a:pt x="8486" y="3453"/>
                </a:cubicBezTo>
                <a:cubicBezTo>
                  <a:pt x="8828" y="3453"/>
                  <a:pt x="9170" y="3341"/>
                  <a:pt x="9448" y="3102"/>
                </a:cubicBezTo>
                <a:cubicBezTo>
                  <a:pt x="9999" y="4061"/>
                  <a:pt x="10987" y="4757"/>
                  <a:pt x="12028" y="4757"/>
                </a:cubicBezTo>
                <a:cubicBezTo>
                  <a:pt x="12323" y="4757"/>
                  <a:pt x="12621" y="4702"/>
                  <a:pt x="12915" y="4580"/>
                </a:cubicBezTo>
                <a:cubicBezTo>
                  <a:pt x="12981" y="5222"/>
                  <a:pt x="13020" y="5876"/>
                  <a:pt x="13648" y="6242"/>
                </a:cubicBezTo>
                <a:cubicBezTo>
                  <a:pt x="13834" y="6344"/>
                  <a:pt x="14037" y="6407"/>
                  <a:pt x="14235" y="6407"/>
                </a:cubicBezTo>
                <a:cubicBezTo>
                  <a:pt x="14343" y="6407"/>
                  <a:pt x="14449" y="6388"/>
                  <a:pt x="14551" y="6347"/>
                </a:cubicBezTo>
                <a:cubicBezTo>
                  <a:pt x="14747" y="6268"/>
                  <a:pt x="14865" y="6098"/>
                  <a:pt x="14983" y="5954"/>
                </a:cubicBezTo>
                <a:cubicBezTo>
                  <a:pt x="15249" y="6391"/>
                  <a:pt x="15639" y="6760"/>
                  <a:pt x="16163" y="6760"/>
                </a:cubicBezTo>
                <a:cubicBezTo>
                  <a:pt x="16205" y="6760"/>
                  <a:pt x="16248" y="6757"/>
                  <a:pt x="16291" y="6753"/>
                </a:cubicBezTo>
                <a:cubicBezTo>
                  <a:pt x="16500" y="6726"/>
                  <a:pt x="16684" y="6635"/>
                  <a:pt x="16828" y="6530"/>
                </a:cubicBezTo>
                <a:cubicBezTo>
                  <a:pt x="16841" y="6556"/>
                  <a:pt x="16854" y="6582"/>
                  <a:pt x="16893" y="6609"/>
                </a:cubicBezTo>
                <a:cubicBezTo>
                  <a:pt x="17272" y="7040"/>
                  <a:pt x="17299" y="7603"/>
                  <a:pt x="17011" y="8100"/>
                </a:cubicBezTo>
                <a:cubicBezTo>
                  <a:pt x="16851" y="8377"/>
                  <a:pt x="17090" y="8689"/>
                  <a:pt x="17362" y="8689"/>
                </a:cubicBezTo>
                <a:cubicBezTo>
                  <a:pt x="17423" y="8689"/>
                  <a:pt x="17487" y="8673"/>
                  <a:pt x="17547" y="8637"/>
                </a:cubicBezTo>
                <a:cubicBezTo>
                  <a:pt x="17900" y="8440"/>
                  <a:pt x="18201" y="8192"/>
                  <a:pt x="18463" y="7904"/>
                </a:cubicBezTo>
                <a:cubicBezTo>
                  <a:pt x="19144" y="8951"/>
                  <a:pt x="20020" y="9867"/>
                  <a:pt x="21159" y="10416"/>
                </a:cubicBezTo>
                <a:cubicBezTo>
                  <a:pt x="21213" y="10440"/>
                  <a:pt x="21270" y="10451"/>
                  <a:pt x="21327" y="10451"/>
                </a:cubicBezTo>
                <a:cubicBezTo>
                  <a:pt x="21614" y="10451"/>
                  <a:pt x="21891" y="10174"/>
                  <a:pt x="21695" y="9880"/>
                </a:cubicBezTo>
                <a:cubicBezTo>
                  <a:pt x="21329" y="9304"/>
                  <a:pt x="21106" y="8676"/>
                  <a:pt x="21080" y="8022"/>
                </a:cubicBezTo>
                <a:lnTo>
                  <a:pt x="21080" y="8022"/>
                </a:lnTo>
                <a:cubicBezTo>
                  <a:pt x="21302" y="8218"/>
                  <a:pt x="21564" y="8362"/>
                  <a:pt x="21878" y="8427"/>
                </a:cubicBezTo>
                <a:cubicBezTo>
                  <a:pt x="22018" y="8467"/>
                  <a:pt x="22158" y="8484"/>
                  <a:pt x="22292" y="8484"/>
                </a:cubicBezTo>
                <a:cubicBezTo>
                  <a:pt x="22334" y="8484"/>
                  <a:pt x="22374" y="8483"/>
                  <a:pt x="22415" y="8480"/>
                </a:cubicBezTo>
                <a:lnTo>
                  <a:pt x="22415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27"/>
          <p:cNvSpPr/>
          <p:nvPr/>
        </p:nvSpPr>
        <p:spPr>
          <a:xfrm>
            <a:off x="-114000" y="-61563"/>
            <a:ext cx="641355" cy="4482206"/>
          </a:xfrm>
          <a:custGeom>
            <a:avLst/>
            <a:gdLst/>
            <a:ahLst/>
            <a:cxnLst/>
            <a:rect l="l" t="t" r="r" b="b"/>
            <a:pathLst>
              <a:path w="4973" h="32909" extrusionOk="0">
                <a:moveTo>
                  <a:pt x="1819" y="1"/>
                </a:moveTo>
                <a:cubicBezTo>
                  <a:pt x="1963" y="10966"/>
                  <a:pt x="0" y="22114"/>
                  <a:pt x="942" y="32908"/>
                </a:cubicBezTo>
                <a:lnTo>
                  <a:pt x="4972" y="32908"/>
                </a:lnTo>
                <a:cubicBezTo>
                  <a:pt x="3781" y="27910"/>
                  <a:pt x="3624" y="22166"/>
                  <a:pt x="3664" y="16670"/>
                </a:cubicBezTo>
                <a:cubicBezTo>
                  <a:pt x="3716" y="11109"/>
                  <a:pt x="3925" y="5405"/>
                  <a:pt x="329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96" name="Google Shape;496;p27"/>
          <p:cNvSpPr/>
          <p:nvPr/>
        </p:nvSpPr>
        <p:spPr>
          <a:xfrm>
            <a:off x="7770342" y="59063"/>
            <a:ext cx="631284" cy="4244109"/>
          </a:xfrm>
          <a:custGeom>
            <a:avLst/>
            <a:gdLst/>
            <a:ahLst/>
            <a:cxnLst/>
            <a:rect l="l" t="t" r="r" b="b"/>
            <a:pathLst>
              <a:path w="4895" h="32909" extrusionOk="0">
                <a:moveTo>
                  <a:pt x="2395" y="1"/>
                </a:moveTo>
                <a:cubicBezTo>
                  <a:pt x="2526" y="5405"/>
                  <a:pt x="2539" y="10822"/>
                  <a:pt x="1937" y="16121"/>
                </a:cubicBezTo>
                <a:cubicBezTo>
                  <a:pt x="1531" y="19588"/>
                  <a:pt x="851" y="22964"/>
                  <a:pt x="432" y="26432"/>
                </a:cubicBezTo>
                <a:cubicBezTo>
                  <a:pt x="171" y="28551"/>
                  <a:pt x="0" y="30750"/>
                  <a:pt x="53" y="32909"/>
                </a:cubicBezTo>
                <a:lnTo>
                  <a:pt x="3599" y="32909"/>
                </a:lnTo>
                <a:cubicBezTo>
                  <a:pt x="4894" y="22284"/>
                  <a:pt x="3128" y="10953"/>
                  <a:pt x="362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97" name="Google Shape;497;p27"/>
          <p:cNvSpPr/>
          <p:nvPr/>
        </p:nvSpPr>
        <p:spPr>
          <a:xfrm>
            <a:off x="6893134" y="-848"/>
            <a:ext cx="825247" cy="4244109"/>
          </a:xfrm>
          <a:custGeom>
            <a:avLst/>
            <a:gdLst/>
            <a:ahLst/>
            <a:cxnLst/>
            <a:rect l="l" t="t" r="r" b="b"/>
            <a:pathLst>
              <a:path w="6399" h="32909" extrusionOk="0">
                <a:moveTo>
                  <a:pt x="890" y="1"/>
                </a:moveTo>
                <a:cubicBezTo>
                  <a:pt x="419" y="7171"/>
                  <a:pt x="53" y="14394"/>
                  <a:pt x="602" y="21551"/>
                </a:cubicBezTo>
                <a:cubicBezTo>
                  <a:pt x="798" y="24090"/>
                  <a:pt x="1126" y="26654"/>
                  <a:pt x="903" y="29193"/>
                </a:cubicBezTo>
                <a:cubicBezTo>
                  <a:pt x="772" y="30488"/>
                  <a:pt x="471" y="31757"/>
                  <a:pt x="0" y="32909"/>
                </a:cubicBezTo>
                <a:lnTo>
                  <a:pt x="6294" y="32909"/>
                </a:lnTo>
                <a:cubicBezTo>
                  <a:pt x="6399" y="30252"/>
                  <a:pt x="6006" y="27570"/>
                  <a:pt x="5443" y="25005"/>
                </a:cubicBezTo>
                <a:cubicBezTo>
                  <a:pt x="4698" y="21590"/>
                  <a:pt x="3651" y="18280"/>
                  <a:pt x="3049" y="14813"/>
                </a:cubicBezTo>
                <a:cubicBezTo>
                  <a:pt x="2198" y="9971"/>
                  <a:pt x="2264" y="4973"/>
                  <a:pt x="247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98" name="Google Shape;498;p27"/>
          <p:cNvSpPr/>
          <p:nvPr/>
        </p:nvSpPr>
        <p:spPr>
          <a:xfrm>
            <a:off x="5978925" y="1"/>
            <a:ext cx="590246" cy="4482162"/>
          </a:xfrm>
          <a:custGeom>
            <a:avLst/>
            <a:gdLst/>
            <a:ahLst/>
            <a:cxnLst/>
            <a:rect l="l" t="t" r="r" b="b"/>
            <a:pathLst>
              <a:path w="4332" h="32896" extrusionOk="0">
                <a:moveTo>
                  <a:pt x="2604" y="1"/>
                </a:moveTo>
                <a:cubicBezTo>
                  <a:pt x="3140" y="5378"/>
                  <a:pt x="2643" y="10926"/>
                  <a:pt x="1950" y="16304"/>
                </a:cubicBezTo>
                <a:cubicBezTo>
                  <a:pt x="1230" y="21813"/>
                  <a:pt x="275" y="27334"/>
                  <a:pt x="0" y="32895"/>
                </a:cubicBezTo>
                <a:lnTo>
                  <a:pt x="3428" y="32895"/>
                </a:lnTo>
                <a:cubicBezTo>
                  <a:pt x="4331" y="27321"/>
                  <a:pt x="4253" y="21538"/>
                  <a:pt x="4148" y="15833"/>
                </a:cubicBezTo>
                <a:cubicBezTo>
                  <a:pt x="4069" y="10547"/>
                  <a:pt x="3991" y="5274"/>
                  <a:pt x="391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99" name="Google Shape;499;p27"/>
          <p:cNvSpPr/>
          <p:nvPr/>
        </p:nvSpPr>
        <p:spPr>
          <a:xfrm>
            <a:off x="7518868" y="293137"/>
            <a:ext cx="1620058" cy="4843667"/>
          </a:xfrm>
          <a:custGeom>
            <a:avLst/>
            <a:gdLst/>
            <a:ahLst/>
            <a:cxnLst/>
            <a:rect l="l" t="t" r="r" b="b"/>
            <a:pathLst>
              <a:path w="12562" h="37558" extrusionOk="0">
                <a:moveTo>
                  <a:pt x="736" y="1"/>
                </a:moveTo>
                <a:cubicBezTo>
                  <a:pt x="539" y="1"/>
                  <a:pt x="334" y="136"/>
                  <a:pt x="366" y="345"/>
                </a:cubicBezTo>
                <a:cubicBezTo>
                  <a:pt x="366" y="397"/>
                  <a:pt x="380" y="436"/>
                  <a:pt x="380" y="476"/>
                </a:cubicBezTo>
                <a:cubicBezTo>
                  <a:pt x="371" y="475"/>
                  <a:pt x="362" y="474"/>
                  <a:pt x="353" y="474"/>
                </a:cubicBezTo>
                <a:cubicBezTo>
                  <a:pt x="203" y="474"/>
                  <a:pt x="39" y="578"/>
                  <a:pt x="39" y="763"/>
                </a:cubicBezTo>
                <a:cubicBezTo>
                  <a:pt x="0" y="1849"/>
                  <a:pt x="314" y="2857"/>
                  <a:pt x="759" y="3851"/>
                </a:cubicBezTo>
                <a:cubicBezTo>
                  <a:pt x="968" y="4322"/>
                  <a:pt x="1230" y="4793"/>
                  <a:pt x="1492" y="5238"/>
                </a:cubicBezTo>
                <a:cubicBezTo>
                  <a:pt x="1623" y="5448"/>
                  <a:pt x="1740" y="5683"/>
                  <a:pt x="1884" y="5893"/>
                </a:cubicBezTo>
                <a:cubicBezTo>
                  <a:pt x="1989" y="6076"/>
                  <a:pt x="2081" y="6259"/>
                  <a:pt x="2198" y="6429"/>
                </a:cubicBezTo>
                <a:cubicBezTo>
                  <a:pt x="2395" y="6795"/>
                  <a:pt x="2591" y="7136"/>
                  <a:pt x="2787" y="7502"/>
                </a:cubicBezTo>
                <a:cubicBezTo>
                  <a:pt x="2944" y="7803"/>
                  <a:pt x="3088" y="8117"/>
                  <a:pt x="3297" y="8392"/>
                </a:cubicBezTo>
                <a:cubicBezTo>
                  <a:pt x="3114" y="8392"/>
                  <a:pt x="2931" y="8418"/>
                  <a:pt x="2748" y="8418"/>
                </a:cubicBezTo>
                <a:cubicBezTo>
                  <a:pt x="2447" y="8431"/>
                  <a:pt x="2146" y="8457"/>
                  <a:pt x="1832" y="8457"/>
                </a:cubicBezTo>
                <a:cubicBezTo>
                  <a:pt x="2081" y="8680"/>
                  <a:pt x="2329" y="8876"/>
                  <a:pt x="2617" y="8967"/>
                </a:cubicBezTo>
                <a:cubicBezTo>
                  <a:pt x="3036" y="9111"/>
                  <a:pt x="3454" y="9151"/>
                  <a:pt x="3886" y="9229"/>
                </a:cubicBezTo>
                <a:cubicBezTo>
                  <a:pt x="4671" y="9373"/>
                  <a:pt x="5273" y="9739"/>
                  <a:pt x="5561" y="10420"/>
                </a:cubicBezTo>
                <a:cubicBezTo>
                  <a:pt x="5666" y="10511"/>
                  <a:pt x="5757" y="10590"/>
                  <a:pt x="5862" y="10681"/>
                </a:cubicBezTo>
                <a:cubicBezTo>
                  <a:pt x="6333" y="11074"/>
                  <a:pt x="6817" y="11401"/>
                  <a:pt x="7288" y="11833"/>
                </a:cubicBezTo>
                <a:cubicBezTo>
                  <a:pt x="7733" y="12252"/>
                  <a:pt x="7982" y="12697"/>
                  <a:pt x="8165" y="13285"/>
                </a:cubicBezTo>
                <a:cubicBezTo>
                  <a:pt x="8374" y="14005"/>
                  <a:pt x="8701" y="14515"/>
                  <a:pt x="9316" y="14947"/>
                </a:cubicBezTo>
                <a:cubicBezTo>
                  <a:pt x="9395" y="15013"/>
                  <a:pt x="9473" y="15065"/>
                  <a:pt x="9552" y="15130"/>
                </a:cubicBezTo>
                <a:cubicBezTo>
                  <a:pt x="10010" y="16242"/>
                  <a:pt x="10180" y="17433"/>
                  <a:pt x="10180" y="18663"/>
                </a:cubicBezTo>
                <a:cubicBezTo>
                  <a:pt x="10193" y="20469"/>
                  <a:pt x="10049" y="22274"/>
                  <a:pt x="9971" y="24080"/>
                </a:cubicBezTo>
                <a:cubicBezTo>
                  <a:pt x="9879" y="25938"/>
                  <a:pt x="9866" y="27835"/>
                  <a:pt x="9408" y="29641"/>
                </a:cubicBezTo>
                <a:cubicBezTo>
                  <a:pt x="8963" y="31394"/>
                  <a:pt x="8021" y="32938"/>
                  <a:pt x="7615" y="34692"/>
                </a:cubicBezTo>
                <a:cubicBezTo>
                  <a:pt x="7393" y="35608"/>
                  <a:pt x="7236" y="36563"/>
                  <a:pt x="7013" y="37479"/>
                </a:cubicBezTo>
                <a:cubicBezTo>
                  <a:pt x="7013" y="37505"/>
                  <a:pt x="7000" y="37518"/>
                  <a:pt x="7000" y="37557"/>
                </a:cubicBezTo>
                <a:lnTo>
                  <a:pt x="12561" y="37557"/>
                </a:lnTo>
                <a:lnTo>
                  <a:pt x="12561" y="11310"/>
                </a:lnTo>
                <a:cubicBezTo>
                  <a:pt x="12234" y="10996"/>
                  <a:pt x="11959" y="10642"/>
                  <a:pt x="11737" y="10250"/>
                </a:cubicBezTo>
                <a:cubicBezTo>
                  <a:pt x="11410" y="8627"/>
                  <a:pt x="11017" y="7005"/>
                  <a:pt x="10572" y="5421"/>
                </a:cubicBezTo>
                <a:cubicBezTo>
                  <a:pt x="10525" y="5252"/>
                  <a:pt x="10410" y="5184"/>
                  <a:pt x="10286" y="5184"/>
                </a:cubicBezTo>
                <a:cubicBezTo>
                  <a:pt x="10237" y="5184"/>
                  <a:pt x="10188" y="5194"/>
                  <a:pt x="10141" y="5212"/>
                </a:cubicBezTo>
                <a:cubicBezTo>
                  <a:pt x="10122" y="5208"/>
                  <a:pt x="10102" y="5206"/>
                  <a:pt x="10083" y="5206"/>
                </a:cubicBezTo>
                <a:cubicBezTo>
                  <a:pt x="9904" y="5206"/>
                  <a:pt x="9727" y="5366"/>
                  <a:pt x="9774" y="5578"/>
                </a:cubicBezTo>
                <a:cubicBezTo>
                  <a:pt x="9997" y="7070"/>
                  <a:pt x="10167" y="8588"/>
                  <a:pt x="10258" y="10093"/>
                </a:cubicBezTo>
                <a:cubicBezTo>
                  <a:pt x="10298" y="10668"/>
                  <a:pt x="10324" y="11244"/>
                  <a:pt x="10324" y="11820"/>
                </a:cubicBezTo>
                <a:cubicBezTo>
                  <a:pt x="9879" y="11597"/>
                  <a:pt x="9473" y="11336"/>
                  <a:pt x="9081" y="11061"/>
                </a:cubicBezTo>
                <a:cubicBezTo>
                  <a:pt x="8976" y="10878"/>
                  <a:pt x="8898" y="10681"/>
                  <a:pt x="8819" y="10485"/>
                </a:cubicBezTo>
                <a:cubicBezTo>
                  <a:pt x="8623" y="9962"/>
                  <a:pt x="8492" y="9425"/>
                  <a:pt x="8034" y="9072"/>
                </a:cubicBezTo>
                <a:cubicBezTo>
                  <a:pt x="7628" y="8745"/>
                  <a:pt x="7118" y="8640"/>
                  <a:pt x="6608" y="8549"/>
                </a:cubicBezTo>
                <a:cubicBezTo>
                  <a:pt x="5469" y="8352"/>
                  <a:pt x="4514" y="7724"/>
                  <a:pt x="4017" y="6665"/>
                </a:cubicBezTo>
                <a:cubicBezTo>
                  <a:pt x="3991" y="6625"/>
                  <a:pt x="3978" y="6599"/>
                  <a:pt x="3952" y="6586"/>
                </a:cubicBezTo>
                <a:cubicBezTo>
                  <a:pt x="3925" y="6534"/>
                  <a:pt x="3899" y="6494"/>
                  <a:pt x="3886" y="6455"/>
                </a:cubicBezTo>
                <a:cubicBezTo>
                  <a:pt x="4213" y="6220"/>
                  <a:pt x="4501" y="5879"/>
                  <a:pt x="4750" y="5578"/>
                </a:cubicBezTo>
                <a:cubicBezTo>
                  <a:pt x="5077" y="5186"/>
                  <a:pt x="5365" y="4754"/>
                  <a:pt x="5626" y="4309"/>
                </a:cubicBezTo>
                <a:cubicBezTo>
                  <a:pt x="5823" y="3943"/>
                  <a:pt x="6163" y="3406"/>
                  <a:pt x="6058" y="2988"/>
                </a:cubicBezTo>
                <a:cubicBezTo>
                  <a:pt x="6137" y="2791"/>
                  <a:pt x="6176" y="2569"/>
                  <a:pt x="6084" y="2373"/>
                </a:cubicBezTo>
                <a:cubicBezTo>
                  <a:pt x="6028" y="2222"/>
                  <a:pt x="5910" y="2139"/>
                  <a:pt x="5770" y="2139"/>
                </a:cubicBezTo>
                <a:cubicBezTo>
                  <a:pt x="5716" y="2139"/>
                  <a:pt x="5659" y="2151"/>
                  <a:pt x="5600" y="2177"/>
                </a:cubicBezTo>
                <a:cubicBezTo>
                  <a:pt x="5299" y="2334"/>
                  <a:pt x="5195" y="2687"/>
                  <a:pt x="5012" y="2962"/>
                </a:cubicBezTo>
                <a:cubicBezTo>
                  <a:pt x="4815" y="3276"/>
                  <a:pt x="4606" y="3577"/>
                  <a:pt x="4357" y="3838"/>
                </a:cubicBezTo>
                <a:cubicBezTo>
                  <a:pt x="4017" y="4192"/>
                  <a:pt x="3625" y="4466"/>
                  <a:pt x="3206" y="4715"/>
                </a:cubicBezTo>
                <a:cubicBezTo>
                  <a:pt x="3167" y="4663"/>
                  <a:pt x="3114" y="4597"/>
                  <a:pt x="3062" y="4558"/>
                </a:cubicBezTo>
                <a:cubicBezTo>
                  <a:pt x="2735" y="4126"/>
                  <a:pt x="2473" y="3655"/>
                  <a:pt x="2224" y="3158"/>
                </a:cubicBezTo>
                <a:cubicBezTo>
                  <a:pt x="1753" y="2203"/>
                  <a:pt x="1479" y="1156"/>
                  <a:pt x="1034" y="175"/>
                </a:cubicBezTo>
                <a:cubicBezTo>
                  <a:pt x="978" y="54"/>
                  <a:pt x="859" y="1"/>
                  <a:pt x="73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00" name="Google Shape;500;p27"/>
          <p:cNvSpPr/>
          <p:nvPr/>
        </p:nvSpPr>
        <p:spPr>
          <a:xfrm>
            <a:off x="6975400" y="-850"/>
            <a:ext cx="2207722" cy="1367877"/>
          </a:xfrm>
          <a:custGeom>
            <a:avLst/>
            <a:gdLst/>
            <a:ahLst/>
            <a:cxnLst/>
            <a:rect l="l" t="t" r="r" b="b"/>
            <a:pathLst>
              <a:path w="16776" h="10142" extrusionOk="0">
                <a:moveTo>
                  <a:pt x="1" y="1"/>
                </a:moveTo>
                <a:cubicBezTo>
                  <a:pt x="27" y="354"/>
                  <a:pt x="276" y="681"/>
                  <a:pt x="590" y="812"/>
                </a:cubicBezTo>
                <a:cubicBezTo>
                  <a:pt x="706" y="861"/>
                  <a:pt x="829" y="884"/>
                  <a:pt x="953" y="884"/>
                </a:cubicBezTo>
                <a:cubicBezTo>
                  <a:pt x="1193" y="884"/>
                  <a:pt x="1434" y="797"/>
                  <a:pt x="1623" y="642"/>
                </a:cubicBezTo>
                <a:lnTo>
                  <a:pt x="1623" y="642"/>
                </a:lnTo>
                <a:cubicBezTo>
                  <a:pt x="1571" y="982"/>
                  <a:pt x="1558" y="1375"/>
                  <a:pt x="1767" y="1662"/>
                </a:cubicBezTo>
                <a:cubicBezTo>
                  <a:pt x="1858" y="1769"/>
                  <a:pt x="2004" y="1821"/>
                  <a:pt x="2147" y="1821"/>
                </a:cubicBezTo>
                <a:cubicBezTo>
                  <a:pt x="2354" y="1821"/>
                  <a:pt x="2552" y="1710"/>
                  <a:pt x="2552" y="1492"/>
                </a:cubicBezTo>
                <a:cubicBezTo>
                  <a:pt x="2565" y="1872"/>
                  <a:pt x="2644" y="2264"/>
                  <a:pt x="2906" y="2526"/>
                </a:cubicBezTo>
                <a:cubicBezTo>
                  <a:pt x="3056" y="2676"/>
                  <a:pt x="3279" y="2766"/>
                  <a:pt x="3494" y="2766"/>
                </a:cubicBezTo>
                <a:cubicBezTo>
                  <a:pt x="3654" y="2766"/>
                  <a:pt x="3809" y="2716"/>
                  <a:pt x="3926" y="2605"/>
                </a:cubicBezTo>
                <a:cubicBezTo>
                  <a:pt x="3979" y="3076"/>
                  <a:pt x="4253" y="3507"/>
                  <a:pt x="4646" y="3756"/>
                </a:cubicBezTo>
                <a:cubicBezTo>
                  <a:pt x="4874" y="3888"/>
                  <a:pt x="5135" y="3955"/>
                  <a:pt x="5397" y="3955"/>
                </a:cubicBezTo>
                <a:cubicBezTo>
                  <a:pt x="5601" y="3955"/>
                  <a:pt x="5805" y="3915"/>
                  <a:pt x="5994" y="3834"/>
                </a:cubicBezTo>
                <a:cubicBezTo>
                  <a:pt x="6108" y="4247"/>
                  <a:pt x="6539" y="4500"/>
                  <a:pt x="6957" y="4500"/>
                </a:cubicBezTo>
                <a:cubicBezTo>
                  <a:pt x="7163" y="4500"/>
                  <a:pt x="7365" y="4439"/>
                  <a:pt x="7525" y="4306"/>
                </a:cubicBezTo>
                <a:cubicBezTo>
                  <a:pt x="7722" y="4423"/>
                  <a:pt x="7953" y="4483"/>
                  <a:pt x="8185" y="4483"/>
                </a:cubicBezTo>
                <a:cubicBezTo>
                  <a:pt x="8366" y="4483"/>
                  <a:pt x="8548" y="4446"/>
                  <a:pt x="8715" y="4371"/>
                </a:cubicBezTo>
                <a:lnTo>
                  <a:pt x="8715" y="4371"/>
                </a:lnTo>
                <a:cubicBezTo>
                  <a:pt x="8650" y="4934"/>
                  <a:pt x="8323" y="5431"/>
                  <a:pt x="7852" y="5719"/>
                </a:cubicBezTo>
                <a:cubicBezTo>
                  <a:pt x="7965" y="5757"/>
                  <a:pt x="8084" y="5775"/>
                  <a:pt x="8203" y="5775"/>
                </a:cubicBezTo>
                <a:cubicBezTo>
                  <a:pt x="8495" y="5775"/>
                  <a:pt x="8785" y="5665"/>
                  <a:pt x="8990" y="5470"/>
                </a:cubicBezTo>
                <a:lnTo>
                  <a:pt x="8990" y="5470"/>
                </a:lnTo>
                <a:cubicBezTo>
                  <a:pt x="8925" y="5745"/>
                  <a:pt x="8859" y="6072"/>
                  <a:pt x="9003" y="6321"/>
                </a:cubicBezTo>
                <a:cubicBezTo>
                  <a:pt x="9080" y="6442"/>
                  <a:pt x="9231" y="6507"/>
                  <a:pt x="9372" y="6507"/>
                </a:cubicBezTo>
                <a:cubicBezTo>
                  <a:pt x="9520" y="6507"/>
                  <a:pt x="9657" y="6435"/>
                  <a:pt x="9683" y="6281"/>
                </a:cubicBezTo>
                <a:cubicBezTo>
                  <a:pt x="9710" y="6543"/>
                  <a:pt x="9762" y="6831"/>
                  <a:pt x="9958" y="6988"/>
                </a:cubicBezTo>
                <a:cubicBezTo>
                  <a:pt x="10026" y="7047"/>
                  <a:pt x="10118" y="7074"/>
                  <a:pt x="10208" y="7074"/>
                </a:cubicBezTo>
                <a:cubicBezTo>
                  <a:pt x="10379" y="7074"/>
                  <a:pt x="10547" y="6976"/>
                  <a:pt x="10547" y="6805"/>
                </a:cubicBezTo>
                <a:cubicBezTo>
                  <a:pt x="10665" y="7093"/>
                  <a:pt x="10796" y="7380"/>
                  <a:pt x="11044" y="7564"/>
                </a:cubicBezTo>
                <a:cubicBezTo>
                  <a:pt x="11155" y="7650"/>
                  <a:pt x="11301" y="7698"/>
                  <a:pt x="11443" y="7698"/>
                </a:cubicBezTo>
                <a:cubicBezTo>
                  <a:pt x="11603" y="7698"/>
                  <a:pt x="11758" y="7637"/>
                  <a:pt x="11856" y="7498"/>
                </a:cubicBezTo>
                <a:lnTo>
                  <a:pt x="11856" y="7498"/>
                </a:lnTo>
                <a:cubicBezTo>
                  <a:pt x="11960" y="8113"/>
                  <a:pt x="11607" y="8794"/>
                  <a:pt x="11057" y="9068"/>
                </a:cubicBezTo>
                <a:cubicBezTo>
                  <a:pt x="11166" y="9116"/>
                  <a:pt x="11282" y="9138"/>
                  <a:pt x="11400" y="9138"/>
                </a:cubicBezTo>
                <a:cubicBezTo>
                  <a:pt x="11764" y="9138"/>
                  <a:pt x="12132" y="8924"/>
                  <a:pt x="12261" y="8597"/>
                </a:cubicBezTo>
                <a:cubicBezTo>
                  <a:pt x="12538" y="8997"/>
                  <a:pt x="13032" y="9236"/>
                  <a:pt x="13510" y="9236"/>
                </a:cubicBezTo>
                <a:cubicBezTo>
                  <a:pt x="13596" y="9236"/>
                  <a:pt x="13682" y="9228"/>
                  <a:pt x="13766" y="9212"/>
                </a:cubicBezTo>
                <a:cubicBezTo>
                  <a:pt x="13465" y="9068"/>
                  <a:pt x="13242" y="8754"/>
                  <a:pt x="13216" y="8414"/>
                </a:cubicBezTo>
                <a:lnTo>
                  <a:pt x="13216" y="8414"/>
                </a:lnTo>
                <a:cubicBezTo>
                  <a:pt x="13399" y="8558"/>
                  <a:pt x="13570" y="8702"/>
                  <a:pt x="13805" y="8741"/>
                </a:cubicBezTo>
                <a:cubicBezTo>
                  <a:pt x="13836" y="8747"/>
                  <a:pt x="13867" y="8749"/>
                  <a:pt x="13898" y="8749"/>
                </a:cubicBezTo>
                <a:cubicBezTo>
                  <a:pt x="14093" y="8749"/>
                  <a:pt x="14287" y="8643"/>
                  <a:pt x="14355" y="8440"/>
                </a:cubicBezTo>
                <a:cubicBezTo>
                  <a:pt x="14407" y="8780"/>
                  <a:pt x="14381" y="9147"/>
                  <a:pt x="14643" y="9422"/>
                </a:cubicBezTo>
                <a:cubicBezTo>
                  <a:pt x="14767" y="9562"/>
                  <a:pt x="14957" y="9642"/>
                  <a:pt x="15143" y="9642"/>
                </a:cubicBezTo>
                <a:cubicBezTo>
                  <a:pt x="15269" y="9642"/>
                  <a:pt x="15393" y="9605"/>
                  <a:pt x="15493" y="9526"/>
                </a:cubicBezTo>
                <a:cubicBezTo>
                  <a:pt x="15519" y="9762"/>
                  <a:pt x="15794" y="9919"/>
                  <a:pt x="16029" y="9997"/>
                </a:cubicBezTo>
                <a:cubicBezTo>
                  <a:pt x="16304" y="10089"/>
                  <a:pt x="16553" y="10141"/>
                  <a:pt x="16775" y="10141"/>
                </a:cubicBezTo>
                <a:lnTo>
                  <a:pt x="16775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01" name="Google Shape;501;p27"/>
          <p:cNvSpPr/>
          <p:nvPr/>
        </p:nvSpPr>
        <p:spPr>
          <a:xfrm>
            <a:off x="7544138" y="2939566"/>
            <a:ext cx="1407395" cy="1190734"/>
          </a:xfrm>
          <a:custGeom>
            <a:avLst/>
            <a:gdLst/>
            <a:ahLst/>
            <a:cxnLst/>
            <a:rect l="l" t="t" r="r" b="b"/>
            <a:pathLst>
              <a:path w="10913" h="9233" extrusionOk="0">
                <a:moveTo>
                  <a:pt x="4649" y="1"/>
                </a:moveTo>
                <a:cubicBezTo>
                  <a:pt x="4499" y="1"/>
                  <a:pt x="4328" y="47"/>
                  <a:pt x="4135" y="152"/>
                </a:cubicBezTo>
                <a:cubicBezTo>
                  <a:pt x="3232" y="623"/>
                  <a:pt x="3272" y="2350"/>
                  <a:pt x="3363" y="3201"/>
                </a:cubicBezTo>
                <a:cubicBezTo>
                  <a:pt x="3507" y="4535"/>
                  <a:pt x="4135" y="5791"/>
                  <a:pt x="4083" y="7139"/>
                </a:cubicBezTo>
                <a:cubicBezTo>
                  <a:pt x="3559" y="5595"/>
                  <a:pt x="2905" y="4012"/>
                  <a:pt x="1623" y="3031"/>
                </a:cubicBezTo>
                <a:cubicBezTo>
                  <a:pt x="1427" y="2887"/>
                  <a:pt x="1217" y="2743"/>
                  <a:pt x="969" y="2690"/>
                </a:cubicBezTo>
                <a:cubicBezTo>
                  <a:pt x="900" y="2676"/>
                  <a:pt x="830" y="2669"/>
                  <a:pt x="760" y="2669"/>
                </a:cubicBezTo>
                <a:cubicBezTo>
                  <a:pt x="576" y="2669"/>
                  <a:pt x="395" y="2721"/>
                  <a:pt x="262" y="2834"/>
                </a:cubicBezTo>
                <a:cubicBezTo>
                  <a:pt x="53" y="3031"/>
                  <a:pt x="0" y="3345"/>
                  <a:pt x="0" y="3633"/>
                </a:cubicBezTo>
                <a:cubicBezTo>
                  <a:pt x="27" y="4784"/>
                  <a:pt x="707" y="5818"/>
                  <a:pt x="1400" y="6747"/>
                </a:cubicBezTo>
                <a:cubicBezTo>
                  <a:pt x="1989" y="7532"/>
                  <a:pt x="2604" y="8317"/>
                  <a:pt x="2905" y="9233"/>
                </a:cubicBezTo>
                <a:lnTo>
                  <a:pt x="7315" y="9233"/>
                </a:lnTo>
                <a:cubicBezTo>
                  <a:pt x="7485" y="8395"/>
                  <a:pt x="7838" y="7610"/>
                  <a:pt x="8283" y="6891"/>
                </a:cubicBezTo>
                <a:cubicBezTo>
                  <a:pt x="8898" y="5844"/>
                  <a:pt x="9696" y="4876"/>
                  <a:pt x="10324" y="3855"/>
                </a:cubicBezTo>
                <a:cubicBezTo>
                  <a:pt x="10638" y="3345"/>
                  <a:pt x="10913" y="2677"/>
                  <a:pt x="10586" y="2167"/>
                </a:cubicBezTo>
                <a:cubicBezTo>
                  <a:pt x="10416" y="1892"/>
                  <a:pt x="10062" y="1735"/>
                  <a:pt x="9735" y="1722"/>
                </a:cubicBezTo>
                <a:cubicBezTo>
                  <a:pt x="9719" y="1722"/>
                  <a:pt x="9702" y="1721"/>
                  <a:pt x="9685" y="1721"/>
                </a:cubicBezTo>
                <a:cubicBezTo>
                  <a:pt x="9375" y="1721"/>
                  <a:pt x="9065" y="1835"/>
                  <a:pt x="8767" y="1984"/>
                </a:cubicBezTo>
                <a:cubicBezTo>
                  <a:pt x="7877" y="2442"/>
                  <a:pt x="7197" y="3266"/>
                  <a:pt x="6752" y="4143"/>
                </a:cubicBezTo>
                <a:cubicBezTo>
                  <a:pt x="6294" y="5046"/>
                  <a:pt x="6006" y="6014"/>
                  <a:pt x="5744" y="6995"/>
                </a:cubicBezTo>
                <a:cubicBezTo>
                  <a:pt x="5941" y="5543"/>
                  <a:pt x="5993" y="4090"/>
                  <a:pt x="5823" y="2638"/>
                </a:cubicBezTo>
                <a:cubicBezTo>
                  <a:pt x="5744" y="1892"/>
                  <a:pt x="5606" y="1"/>
                  <a:pt x="464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02" name="Google Shape;502;p27"/>
          <p:cNvSpPr/>
          <p:nvPr/>
        </p:nvSpPr>
        <p:spPr>
          <a:xfrm>
            <a:off x="7960951" y="2937889"/>
            <a:ext cx="356201" cy="1190734"/>
          </a:xfrm>
          <a:custGeom>
            <a:avLst/>
            <a:gdLst/>
            <a:ahLst/>
            <a:cxnLst/>
            <a:rect l="l" t="t" r="r" b="b"/>
            <a:pathLst>
              <a:path w="2762" h="9233" extrusionOk="0">
                <a:moveTo>
                  <a:pt x="1417" y="1"/>
                </a:moveTo>
                <a:cubicBezTo>
                  <a:pt x="1267" y="1"/>
                  <a:pt x="1096" y="47"/>
                  <a:pt x="903" y="152"/>
                </a:cubicBezTo>
                <a:cubicBezTo>
                  <a:pt x="0" y="623"/>
                  <a:pt x="40" y="2337"/>
                  <a:pt x="131" y="3188"/>
                </a:cubicBezTo>
                <a:cubicBezTo>
                  <a:pt x="262" y="4326"/>
                  <a:pt x="720" y="5399"/>
                  <a:pt x="825" y="6511"/>
                </a:cubicBezTo>
                <a:cubicBezTo>
                  <a:pt x="877" y="6747"/>
                  <a:pt x="929" y="6982"/>
                  <a:pt x="982" y="7218"/>
                </a:cubicBezTo>
                <a:cubicBezTo>
                  <a:pt x="1112" y="7885"/>
                  <a:pt x="1256" y="8552"/>
                  <a:pt x="1335" y="9233"/>
                </a:cubicBezTo>
                <a:lnTo>
                  <a:pt x="2395" y="9233"/>
                </a:lnTo>
                <a:cubicBezTo>
                  <a:pt x="2408" y="8461"/>
                  <a:pt x="2434" y="7676"/>
                  <a:pt x="2552" y="6891"/>
                </a:cubicBezTo>
                <a:lnTo>
                  <a:pt x="2552" y="6891"/>
                </a:lnTo>
                <a:cubicBezTo>
                  <a:pt x="2539" y="6917"/>
                  <a:pt x="2539" y="6956"/>
                  <a:pt x="2512" y="6982"/>
                </a:cubicBezTo>
                <a:cubicBezTo>
                  <a:pt x="2709" y="5543"/>
                  <a:pt x="2761" y="4090"/>
                  <a:pt x="2591" y="2638"/>
                </a:cubicBezTo>
                <a:cubicBezTo>
                  <a:pt x="2512" y="1891"/>
                  <a:pt x="2374" y="1"/>
                  <a:pt x="141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03" name="Google Shape;503;p27"/>
          <p:cNvSpPr/>
          <p:nvPr/>
        </p:nvSpPr>
        <p:spPr>
          <a:xfrm>
            <a:off x="5637850" y="3568874"/>
            <a:ext cx="3490876" cy="938352"/>
          </a:xfrm>
          <a:custGeom>
            <a:avLst/>
            <a:gdLst/>
            <a:ahLst/>
            <a:cxnLst/>
            <a:rect l="l" t="t" r="r" b="b"/>
            <a:pathLst>
              <a:path w="26262" h="5636" extrusionOk="0">
                <a:moveTo>
                  <a:pt x="11513" y="0"/>
                </a:moveTo>
                <a:cubicBezTo>
                  <a:pt x="11070" y="0"/>
                  <a:pt x="10628" y="97"/>
                  <a:pt x="10233" y="297"/>
                </a:cubicBezTo>
                <a:cubicBezTo>
                  <a:pt x="9212" y="821"/>
                  <a:pt x="8558" y="2011"/>
                  <a:pt x="8650" y="3163"/>
                </a:cubicBezTo>
                <a:cubicBezTo>
                  <a:pt x="8182" y="2831"/>
                  <a:pt x="7610" y="2668"/>
                  <a:pt x="7036" y="2668"/>
                </a:cubicBezTo>
                <a:cubicBezTo>
                  <a:pt x="6342" y="2668"/>
                  <a:pt x="5646" y="2907"/>
                  <a:pt x="5130" y="3372"/>
                </a:cubicBezTo>
                <a:cubicBezTo>
                  <a:pt x="4764" y="3712"/>
                  <a:pt x="4463" y="4197"/>
                  <a:pt x="3992" y="4419"/>
                </a:cubicBezTo>
                <a:cubicBezTo>
                  <a:pt x="3674" y="4571"/>
                  <a:pt x="3329" y="4595"/>
                  <a:pt x="2975" y="4595"/>
                </a:cubicBezTo>
                <a:cubicBezTo>
                  <a:pt x="2810" y="4595"/>
                  <a:pt x="2642" y="4589"/>
                  <a:pt x="2474" y="4589"/>
                </a:cubicBezTo>
                <a:cubicBezTo>
                  <a:pt x="2352" y="4589"/>
                  <a:pt x="2229" y="4592"/>
                  <a:pt x="2107" y="4602"/>
                </a:cubicBezTo>
                <a:cubicBezTo>
                  <a:pt x="1309" y="4655"/>
                  <a:pt x="537" y="5047"/>
                  <a:pt x="1" y="5636"/>
                </a:cubicBezTo>
                <a:lnTo>
                  <a:pt x="26262" y="5636"/>
                </a:lnTo>
                <a:lnTo>
                  <a:pt x="26262" y="101"/>
                </a:lnTo>
                <a:cubicBezTo>
                  <a:pt x="25529" y="415"/>
                  <a:pt x="24875" y="952"/>
                  <a:pt x="24430" y="1645"/>
                </a:cubicBezTo>
                <a:cubicBezTo>
                  <a:pt x="24273" y="1985"/>
                  <a:pt x="24142" y="2312"/>
                  <a:pt x="24011" y="2574"/>
                </a:cubicBezTo>
                <a:cubicBezTo>
                  <a:pt x="23946" y="2703"/>
                  <a:pt x="23815" y="2765"/>
                  <a:pt x="23683" y="2765"/>
                </a:cubicBezTo>
                <a:cubicBezTo>
                  <a:pt x="23547" y="2765"/>
                  <a:pt x="23410" y="2700"/>
                  <a:pt x="23344" y="2574"/>
                </a:cubicBezTo>
                <a:cubicBezTo>
                  <a:pt x="23215" y="2340"/>
                  <a:pt x="23101" y="2236"/>
                  <a:pt x="22946" y="2236"/>
                </a:cubicBezTo>
                <a:cubicBezTo>
                  <a:pt x="22850" y="2236"/>
                  <a:pt x="22739" y="2276"/>
                  <a:pt x="22598" y="2352"/>
                </a:cubicBezTo>
                <a:cubicBezTo>
                  <a:pt x="22310" y="2509"/>
                  <a:pt x="22048" y="2757"/>
                  <a:pt x="21761" y="2954"/>
                </a:cubicBezTo>
                <a:cubicBezTo>
                  <a:pt x="21710" y="2993"/>
                  <a:pt x="21652" y="3009"/>
                  <a:pt x="21593" y="3009"/>
                </a:cubicBezTo>
                <a:cubicBezTo>
                  <a:pt x="21454" y="3009"/>
                  <a:pt x="21307" y="2916"/>
                  <a:pt x="21224" y="2796"/>
                </a:cubicBezTo>
                <a:cubicBezTo>
                  <a:pt x="21017" y="2508"/>
                  <a:pt x="20797" y="2382"/>
                  <a:pt x="20553" y="2382"/>
                </a:cubicBezTo>
                <a:cubicBezTo>
                  <a:pt x="20365" y="2382"/>
                  <a:pt x="20163" y="2456"/>
                  <a:pt x="19942" y="2587"/>
                </a:cubicBezTo>
                <a:cubicBezTo>
                  <a:pt x="19882" y="2625"/>
                  <a:pt x="19816" y="2643"/>
                  <a:pt x="19749" y="2643"/>
                </a:cubicBezTo>
                <a:cubicBezTo>
                  <a:pt x="19611" y="2643"/>
                  <a:pt x="19472" y="2567"/>
                  <a:pt x="19392" y="2443"/>
                </a:cubicBezTo>
                <a:cubicBezTo>
                  <a:pt x="19154" y="2046"/>
                  <a:pt x="18552" y="1684"/>
                  <a:pt x="18021" y="1684"/>
                </a:cubicBezTo>
                <a:cubicBezTo>
                  <a:pt x="17765" y="1684"/>
                  <a:pt x="17525" y="1768"/>
                  <a:pt x="17351" y="1972"/>
                </a:cubicBezTo>
                <a:cubicBezTo>
                  <a:pt x="17287" y="2052"/>
                  <a:pt x="17194" y="2089"/>
                  <a:pt x="17099" y="2089"/>
                </a:cubicBezTo>
                <a:cubicBezTo>
                  <a:pt x="16962" y="2089"/>
                  <a:pt x="16819" y="2012"/>
                  <a:pt x="16749" y="1881"/>
                </a:cubicBezTo>
                <a:cubicBezTo>
                  <a:pt x="16501" y="1449"/>
                  <a:pt x="16291" y="965"/>
                  <a:pt x="15951" y="572"/>
                </a:cubicBezTo>
                <a:cubicBezTo>
                  <a:pt x="15742" y="350"/>
                  <a:pt x="15519" y="232"/>
                  <a:pt x="15271" y="166"/>
                </a:cubicBezTo>
                <a:cubicBezTo>
                  <a:pt x="15160" y="157"/>
                  <a:pt x="15042" y="148"/>
                  <a:pt x="14932" y="148"/>
                </a:cubicBezTo>
                <a:cubicBezTo>
                  <a:pt x="14886" y="148"/>
                  <a:pt x="14842" y="150"/>
                  <a:pt x="14800" y="153"/>
                </a:cubicBezTo>
                <a:cubicBezTo>
                  <a:pt x="14734" y="153"/>
                  <a:pt x="14682" y="166"/>
                  <a:pt x="14616" y="180"/>
                </a:cubicBezTo>
                <a:cubicBezTo>
                  <a:pt x="14590" y="180"/>
                  <a:pt x="14551" y="206"/>
                  <a:pt x="14525" y="206"/>
                </a:cubicBezTo>
                <a:cubicBezTo>
                  <a:pt x="14132" y="284"/>
                  <a:pt x="13766" y="467"/>
                  <a:pt x="13478" y="729"/>
                </a:cubicBezTo>
                <a:cubicBezTo>
                  <a:pt x="12945" y="252"/>
                  <a:pt x="12227" y="0"/>
                  <a:pt x="1151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04" name="Google Shape;504;p27"/>
          <p:cNvSpPr/>
          <p:nvPr/>
        </p:nvSpPr>
        <p:spPr>
          <a:xfrm>
            <a:off x="3325" y="4342500"/>
            <a:ext cx="9143970" cy="801003"/>
          </a:xfrm>
          <a:custGeom>
            <a:avLst/>
            <a:gdLst/>
            <a:ahLst/>
            <a:cxnLst/>
            <a:rect l="l" t="t" r="r" b="b"/>
            <a:pathLst>
              <a:path w="39595" h="8476" extrusionOk="0">
                <a:moveTo>
                  <a:pt x="6100" y="1"/>
                </a:moveTo>
                <a:cubicBezTo>
                  <a:pt x="4054" y="1"/>
                  <a:pt x="2015" y="149"/>
                  <a:pt x="1" y="507"/>
                </a:cubicBezTo>
                <a:lnTo>
                  <a:pt x="1" y="8476"/>
                </a:lnTo>
                <a:lnTo>
                  <a:pt x="39569" y="8476"/>
                </a:lnTo>
                <a:lnTo>
                  <a:pt x="39569" y="429"/>
                </a:lnTo>
                <a:lnTo>
                  <a:pt x="39595" y="429"/>
                </a:lnTo>
                <a:cubicBezTo>
                  <a:pt x="39460" y="411"/>
                  <a:pt x="39320" y="405"/>
                  <a:pt x="39177" y="405"/>
                </a:cubicBezTo>
                <a:cubicBezTo>
                  <a:pt x="38891" y="405"/>
                  <a:pt x="38592" y="429"/>
                  <a:pt x="38286" y="429"/>
                </a:cubicBezTo>
                <a:cubicBezTo>
                  <a:pt x="36742" y="442"/>
                  <a:pt x="35185" y="455"/>
                  <a:pt x="33615" y="481"/>
                </a:cubicBezTo>
                <a:cubicBezTo>
                  <a:pt x="32398" y="494"/>
                  <a:pt x="31181" y="494"/>
                  <a:pt x="29964" y="651"/>
                </a:cubicBezTo>
                <a:cubicBezTo>
                  <a:pt x="27492" y="965"/>
                  <a:pt x="25110" y="1829"/>
                  <a:pt x="22624" y="1829"/>
                </a:cubicBezTo>
                <a:cubicBezTo>
                  <a:pt x="21329" y="1829"/>
                  <a:pt x="20073" y="1606"/>
                  <a:pt x="18790" y="1371"/>
                </a:cubicBezTo>
                <a:cubicBezTo>
                  <a:pt x="14616" y="638"/>
                  <a:pt x="10340" y="1"/>
                  <a:pt x="610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05" name="Google Shape;505;p27"/>
          <p:cNvSpPr/>
          <p:nvPr/>
        </p:nvSpPr>
        <p:spPr>
          <a:xfrm>
            <a:off x="6908065" y="4759523"/>
            <a:ext cx="470980" cy="423650"/>
          </a:xfrm>
          <a:custGeom>
            <a:avLst/>
            <a:gdLst/>
            <a:ahLst/>
            <a:cxnLst/>
            <a:rect l="l" t="t" r="r" b="b"/>
            <a:pathLst>
              <a:path w="3652" h="3285" extrusionOk="0">
                <a:moveTo>
                  <a:pt x="2578" y="0"/>
                </a:moveTo>
                <a:cubicBezTo>
                  <a:pt x="2155" y="256"/>
                  <a:pt x="1858" y="764"/>
                  <a:pt x="1858" y="1276"/>
                </a:cubicBezTo>
                <a:lnTo>
                  <a:pt x="1858" y="1276"/>
                </a:lnTo>
                <a:cubicBezTo>
                  <a:pt x="1845" y="764"/>
                  <a:pt x="1522" y="271"/>
                  <a:pt x="1061" y="79"/>
                </a:cubicBezTo>
                <a:lnTo>
                  <a:pt x="1061" y="79"/>
                </a:lnTo>
                <a:cubicBezTo>
                  <a:pt x="995" y="497"/>
                  <a:pt x="1074" y="916"/>
                  <a:pt x="1296" y="1256"/>
                </a:cubicBezTo>
                <a:cubicBezTo>
                  <a:pt x="1015" y="1105"/>
                  <a:pt x="687" y="1024"/>
                  <a:pt x="367" y="1024"/>
                </a:cubicBezTo>
                <a:cubicBezTo>
                  <a:pt x="270" y="1024"/>
                  <a:pt x="173" y="1032"/>
                  <a:pt x="79" y="1047"/>
                </a:cubicBezTo>
                <a:cubicBezTo>
                  <a:pt x="324" y="1426"/>
                  <a:pt x="753" y="1680"/>
                  <a:pt x="1214" y="1711"/>
                </a:cubicBezTo>
                <a:lnTo>
                  <a:pt x="1214" y="1711"/>
                </a:lnTo>
                <a:cubicBezTo>
                  <a:pt x="1207" y="1711"/>
                  <a:pt x="1200" y="1711"/>
                  <a:pt x="1194" y="1711"/>
                </a:cubicBezTo>
                <a:cubicBezTo>
                  <a:pt x="773" y="1711"/>
                  <a:pt x="348" y="1841"/>
                  <a:pt x="1" y="2080"/>
                </a:cubicBezTo>
                <a:cubicBezTo>
                  <a:pt x="230" y="2211"/>
                  <a:pt x="495" y="2277"/>
                  <a:pt x="760" y="2277"/>
                </a:cubicBezTo>
                <a:cubicBezTo>
                  <a:pt x="1025" y="2277"/>
                  <a:pt x="1290" y="2211"/>
                  <a:pt x="1519" y="2080"/>
                </a:cubicBezTo>
                <a:lnTo>
                  <a:pt x="1519" y="2080"/>
                </a:lnTo>
                <a:cubicBezTo>
                  <a:pt x="1257" y="2421"/>
                  <a:pt x="1113" y="2852"/>
                  <a:pt x="1113" y="3284"/>
                </a:cubicBezTo>
                <a:cubicBezTo>
                  <a:pt x="1558" y="3127"/>
                  <a:pt x="1859" y="2682"/>
                  <a:pt x="1885" y="2211"/>
                </a:cubicBezTo>
                <a:cubicBezTo>
                  <a:pt x="1963" y="2630"/>
                  <a:pt x="2225" y="3023"/>
                  <a:pt x="2605" y="3245"/>
                </a:cubicBezTo>
                <a:cubicBezTo>
                  <a:pt x="2709" y="3049"/>
                  <a:pt x="2683" y="2800"/>
                  <a:pt x="2578" y="2604"/>
                </a:cubicBezTo>
                <a:cubicBezTo>
                  <a:pt x="2487" y="2408"/>
                  <a:pt x="2304" y="2237"/>
                  <a:pt x="2147" y="2094"/>
                </a:cubicBezTo>
                <a:lnTo>
                  <a:pt x="2147" y="2094"/>
                </a:lnTo>
                <a:cubicBezTo>
                  <a:pt x="2545" y="2335"/>
                  <a:pt x="3043" y="2476"/>
                  <a:pt x="3529" y="2476"/>
                </a:cubicBezTo>
                <a:cubicBezTo>
                  <a:pt x="3570" y="2476"/>
                  <a:pt x="3611" y="2475"/>
                  <a:pt x="3651" y="2473"/>
                </a:cubicBezTo>
                <a:cubicBezTo>
                  <a:pt x="3437" y="2045"/>
                  <a:pt x="2975" y="1758"/>
                  <a:pt x="2510" y="1758"/>
                </a:cubicBezTo>
                <a:cubicBezTo>
                  <a:pt x="2463" y="1758"/>
                  <a:pt x="2416" y="1760"/>
                  <a:pt x="2369" y="1766"/>
                </a:cubicBezTo>
                <a:cubicBezTo>
                  <a:pt x="2801" y="1583"/>
                  <a:pt x="3206" y="1413"/>
                  <a:pt x="3625" y="1230"/>
                </a:cubicBezTo>
                <a:cubicBezTo>
                  <a:pt x="3449" y="1095"/>
                  <a:pt x="3240" y="1034"/>
                  <a:pt x="3018" y="1034"/>
                </a:cubicBezTo>
                <a:cubicBezTo>
                  <a:pt x="2959" y="1034"/>
                  <a:pt x="2900" y="1039"/>
                  <a:pt x="2840" y="1047"/>
                </a:cubicBezTo>
                <a:cubicBezTo>
                  <a:pt x="2565" y="1086"/>
                  <a:pt x="2317" y="1230"/>
                  <a:pt x="2160" y="1439"/>
                </a:cubicBezTo>
                <a:cubicBezTo>
                  <a:pt x="2317" y="1230"/>
                  <a:pt x="2500" y="1021"/>
                  <a:pt x="2605" y="772"/>
                </a:cubicBezTo>
                <a:cubicBezTo>
                  <a:pt x="2696" y="523"/>
                  <a:pt x="2709" y="236"/>
                  <a:pt x="25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06" name="Google Shape;506;p27"/>
          <p:cNvSpPr/>
          <p:nvPr/>
        </p:nvSpPr>
        <p:spPr>
          <a:xfrm>
            <a:off x="8023378" y="4782273"/>
            <a:ext cx="234716" cy="221175"/>
          </a:xfrm>
          <a:custGeom>
            <a:avLst/>
            <a:gdLst/>
            <a:ahLst/>
            <a:cxnLst/>
            <a:rect l="l" t="t" r="r" b="b"/>
            <a:pathLst>
              <a:path w="1820" h="1715" extrusionOk="0">
                <a:moveTo>
                  <a:pt x="799" y="1"/>
                </a:moveTo>
                <a:cubicBezTo>
                  <a:pt x="681" y="210"/>
                  <a:pt x="681" y="511"/>
                  <a:pt x="812" y="720"/>
                </a:cubicBezTo>
                <a:cubicBezTo>
                  <a:pt x="692" y="529"/>
                  <a:pt x="485" y="403"/>
                  <a:pt x="250" y="403"/>
                </a:cubicBezTo>
                <a:cubicBezTo>
                  <a:pt x="228" y="403"/>
                  <a:pt x="206" y="404"/>
                  <a:pt x="184" y="406"/>
                </a:cubicBezTo>
                <a:cubicBezTo>
                  <a:pt x="249" y="589"/>
                  <a:pt x="393" y="759"/>
                  <a:pt x="550" y="851"/>
                </a:cubicBezTo>
                <a:cubicBezTo>
                  <a:pt x="354" y="851"/>
                  <a:pt x="157" y="930"/>
                  <a:pt x="0" y="1047"/>
                </a:cubicBezTo>
                <a:cubicBezTo>
                  <a:pt x="102" y="1098"/>
                  <a:pt x="213" y="1124"/>
                  <a:pt x="324" y="1124"/>
                </a:cubicBezTo>
                <a:cubicBezTo>
                  <a:pt x="423" y="1124"/>
                  <a:pt x="523" y="1103"/>
                  <a:pt x="617" y="1060"/>
                </a:cubicBezTo>
                <a:lnTo>
                  <a:pt x="617" y="1060"/>
                </a:lnTo>
                <a:cubicBezTo>
                  <a:pt x="444" y="1156"/>
                  <a:pt x="305" y="1313"/>
                  <a:pt x="210" y="1492"/>
                </a:cubicBezTo>
                <a:cubicBezTo>
                  <a:pt x="471" y="1492"/>
                  <a:pt x="720" y="1335"/>
                  <a:pt x="851" y="1113"/>
                </a:cubicBezTo>
                <a:lnTo>
                  <a:pt x="851" y="1113"/>
                </a:lnTo>
                <a:cubicBezTo>
                  <a:pt x="812" y="1322"/>
                  <a:pt x="864" y="1531"/>
                  <a:pt x="969" y="1715"/>
                </a:cubicBezTo>
                <a:cubicBezTo>
                  <a:pt x="1113" y="1531"/>
                  <a:pt x="1126" y="1270"/>
                  <a:pt x="1034" y="1073"/>
                </a:cubicBezTo>
                <a:lnTo>
                  <a:pt x="1034" y="1073"/>
                </a:lnTo>
                <a:cubicBezTo>
                  <a:pt x="1165" y="1244"/>
                  <a:pt x="1374" y="1322"/>
                  <a:pt x="1571" y="1322"/>
                </a:cubicBezTo>
                <a:cubicBezTo>
                  <a:pt x="1571" y="1204"/>
                  <a:pt x="1505" y="1126"/>
                  <a:pt x="1400" y="1060"/>
                </a:cubicBezTo>
                <a:cubicBezTo>
                  <a:pt x="1309" y="1008"/>
                  <a:pt x="1204" y="982"/>
                  <a:pt x="1100" y="969"/>
                </a:cubicBezTo>
                <a:cubicBezTo>
                  <a:pt x="1335" y="969"/>
                  <a:pt x="1597" y="903"/>
                  <a:pt x="1819" y="773"/>
                </a:cubicBezTo>
                <a:cubicBezTo>
                  <a:pt x="1721" y="701"/>
                  <a:pt x="1597" y="665"/>
                  <a:pt x="1474" y="665"/>
                </a:cubicBezTo>
                <a:cubicBezTo>
                  <a:pt x="1351" y="665"/>
                  <a:pt x="1230" y="701"/>
                  <a:pt x="1139" y="773"/>
                </a:cubicBezTo>
                <a:cubicBezTo>
                  <a:pt x="1270" y="589"/>
                  <a:pt x="1414" y="406"/>
                  <a:pt x="1531" y="249"/>
                </a:cubicBezTo>
                <a:cubicBezTo>
                  <a:pt x="1510" y="244"/>
                  <a:pt x="1489" y="242"/>
                  <a:pt x="1467" y="242"/>
                </a:cubicBezTo>
                <a:cubicBezTo>
                  <a:pt x="1364" y="242"/>
                  <a:pt x="1253" y="289"/>
                  <a:pt x="1178" y="354"/>
                </a:cubicBezTo>
                <a:cubicBezTo>
                  <a:pt x="1073" y="445"/>
                  <a:pt x="995" y="550"/>
                  <a:pt x="982" y="681"/>
                </a:cubicBezTo>
                <a:cubicBezTo>
                  <a:pt x="995" y="550"/>
                  <a:pt x="1008" y="419"/>
                  <a:pt x="995" y="315"/>
                </a:cubicBezTo>
                <a:cubicBezTo>
                  <a:pt x="982" y="197"/>
                  <a:pt x="916" y="66"/>
                  <a:pt x="79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07" name="Google Shape;507;p27"/>
          <p:cNvSpPr/>
          <p:nvPr/>
        </p:nvSpPr>
        <p:spPr>
          <a:xfrm>
            <a:off x="8502610" y="4103918"/>
            <a:ext cx="626125" cy="1022692"/>
          </a:xfrm>
          <a:custGeom>
            <a:avLst/>
            <a:gdLst/>
            <a:ahLst/>
            <a:cxnLst/>
            <a:rect l="l" t="t" r="r" b="b"/>
            <a:pathLst>
              <a:path w="4855" h="7930" extrusionOk="0">
                <a:moveTo>
                  <a:pt x="4855" y="1"/>
                </a:moveTo>
                <a:cubicBezTo>
                  <a:pt x="4842" y="27"/>
                  <a:pt x="4842" y="66"/>
                  <a:pt x="4829" y="105"/>
                </a:cubicBezTo>
                <a:cubicBezTo>
                  <a:pt x="4541" y="1597"/>
                  <a:pt x="4449" y="3115"/>
                  <a:pt x="4528" y="4619"/>
                </a:cubicBezTo>
                <a:lnTo>
                  <a:pt x="4384" y="3638"/>
                </a:lnTo>
                <a:cubicBezTo>
                  <a:pt x="4305" y="3115"/>
                  <a:pt x="4214" y="2578"/>
                  <a:pt x="4004" y="2094"/>
                </a:cubicBezTo>
                <a:cubicBezTo>
                  <a:pt x="3782" y="1597"/>
                  <a:pt x="3402" y="1152"/>
                  <a:pt x="2879" y="1008"/>
                </a:cubicBezTo>
                <a:cubicBezTo>
                  <a:pt x="2801" y="1361"/>
                  <a:pt x="2814" y="1741"/>
                  <a:pt x="2840" y="2107"/>
                </a:cubicBezTo>
                <a:cubicBezTo>
                  <a:pt x="2892" y="2827"/>
                  <a:pt x="3010" y="3560"/>
                  <a:pt x="3167" y="4266"/>
                </a:cubicBezTo>
                <a:cubicBezTo>
                  <a:pt x="2735" y="3677"/>
                  <a:pt x="2238" y="3115"/>
                  <a:pt x="1767" y="2657"/>
                </a:cubicBezTo>
                <a:lnTo>
                  <a:pt x="1767" y="2657"/>
                </a:lnTo>
                <a:cubicBezTo>
                  <a:pt x="2120" y="3363"/>
                  <a:pt x="2486" y="4070"/>
                  <a:pt x="2866" y="4750"/>
                </a:cubicBezTo>
                <a:cubicBezTo>
                  <a:pt x="2958" y="4946"/>
                  <a:pt x="3324" y="5640"/>
                  <a:pt x="3677" y="6229"/>
                </a:cubicBezTo>
                <a:cubicBezTo>
                  <a:pt x="3625" y="6176"/>
                  <a:pt x="3586" y="6111"/>
                  <a:pt x="3520" y="6059"/>
                </a:cubicBezTo>
                <a:cubicBezTo>
                  <a:pt x="2905" y="5509"/>
                  <a:pt x="2055" y="5274"/>
                  <a:pt x="1243" y="5221"/>
                </a:cubicBezTo>
                <a:cubicBezTo>
                  <a:pt x="1212" y="5220"/>
                  <a:pt x="1179" y="5219"/>
                  <a:pt x="1146" y="5219"/>
                </a:cubicBezTo>
                <a:cubicBezTo>
                  <a:pt x="868" y="5219"/>
                  <a:pt x="562" y="5276"/>
                  <a:pt x="445" y="5522"/>
                </a:cubicBezTo>
                <a:cubicBezTo>
                  <a:pt x="1215" y="6407"/>
                  <a:pt x="2324" y="6802"/>
                  <a:pt x="3403" y="7261"/>
                </a:cubicBezTo>
                <a:lnTo>
                  <a:pt x="3403" y="7261"/>
                </a:lnTo>
                <a:cubicBezTo>
                  <a:pt x="2680" y="6957"/>
                  <a:pt x="1902" y="6792"/>
                  <a:pt x="1121" y="6792"/>
                </a:cubicBezTo>
                <a:cubicBezTo>
                  <a:pt x="746" y="6792"/>
                  <a:pt x="371" y="6830"/>
                  <a:pt x="0" y="6909"/>
                </a:cubicBezTo>
                <a:cubicBezTo>
                  <a:pt x="27" y="7145"/>
                  <a:pt x="262" y="7249"/>
                  <a:pt x="485" y="7341"/>
                </a:cubicBezTo>
                <a:cubicBezTo>
                  <a:pt x="1427" y="7681"/>
                  <a:pt x="2421" y="7877"/>
                  <a:pt x="3416" y="7930"/>
                </a:cubicBezTo>
                <a:lnTo>
                  <a:pt x="4318" y="7930"/>
                </a:lnTo>
                <a:cubicBezTo>
                  <a:pt x="4384" y="7930"/>
                  <a:pt x="4449" y="7930"/>
                  <a:pt x="4515" y="7904"/>
                </a:cubicBezTo>
                <a:lnTo>
                  <a:pt x="4515" y="7930"/>
                </a:lnTo>
                <a:lnTo>
                  <a:pt x="4541" y="7930"/>
                </a:lnTo>
                <a:lnTo>
                  <a:pt x="4541" y="7904"/>
                </a:lnTo>
                <a:lnTo>
                  <a:pt x="4580" y="7904"/>
                </a:lnTo>
                <a:cubicBezTo>
                  <a:pt x="4593" y="7904"/>
                  <a:pt x="4593" y="7930"/>
                  <a:pt x="4606" y="7930"/>
                </a:cubicBezTo>
                <a:lnTo>
                  <a:pt x="4724" y="7930"/>
                </a:lnTo>
                <a:cubicBezTo>
                  <a:pt x="4711" y="7930"/>
                  <a:pt x="4698" y="7904"/>
                  <a:pt x="4698" y="7904"/>
                </a:cubicBezTo>
                <a:lnTo>
                  <a:pt x="4698" y="7904"/>
                </a:lnTo>
                <a:cubicBezTo>
                  <a:pt x="4720" y="7912"/>
                  <a:pt x="4738" y="7915"/>
                  <a:pt x="4756" y="7915"/>
                </a:cubicBezTo>
                <a:cubicBezTo>
                  <a:pt x="4791" y="7915"/>
                  <a:pt x="4820" y="7904"/>
                  <a:pt x="4855" y="7904"/>
                </a:cubicBezTo>
                <a:lnTo>
                  <a:pt x="485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08" name="Google Shape;508;p27"/>
          <p:cNvSpPr/>
          <p:nvPr/>
        </p:nvSpPr>
        <p:spPr>
          <a:xfrm>
            <a:off x="7782085" y="1997923"/>
            <a:ext cx="108073" cy="104849"/>
          </a:xfrm>
          <a:custGeom>
            <a:avLst/>
            <a:gdLst/>
            <a:ahLst/>
            <a:cxnLst/>
            <a:rect l="l" t="t" r="r" b="b"/>
            <a:pathLst>
              <a:path w="838" h="813" extrusionOk="0">
                <a:moveTo>
                  <a:pt x="393" y="1"/>
                </a:moveTo>
                <a:cubicBezTo>
                  <a:pt x="301" y="1"/>
                  <a:pt x="183" y="53"/>
                  <a:pt x="118" y="119"/>
                </a:cubicBezTo>
                <a:cubicBezTo>
                  <a:pt x="53" y="197"/>
                  <a:pt x="0" y="276"/>
                  <a:pt x="0" y="393"/>
                </a:cubicBezTo>
                <a:cubicBezTo>
                  <a:pt x="0" y="485"/>
                  <a:pt x="40" y="603"/>
                  <a:pt x="118" y="668"/>
                </a:cubicBezTo>
                <a:cubicBezTo>
                  <a:pt x="131" y="681"/>
                  <a:pt x="157" y="707"/>
                  <a:pt x="170" y="707"/>
                </a:cubicBezTo>
                <a:cubicBezTo>
                  <a:pt x="223" y="734"/>
                  <a:pt x="249" y="773"/>
                  <a:pt x="301" y="786"/>
                </a:cubicBezTo>
                <a:cubicBezTo>
                  <a:pt x="354" y="799"/>
                  <a:pt x="393" y="812"/>
                  <a:pt x="458" y="812"/>
                </a:cubicBezTo>
                <a:cubicBezTo>
                  <a:pt x="655" y="812"/>
                  <a:pt x="838" y="642"/>
                  <a:pt x="838" y="446"/>
                </a:cubicBezTo>
                <a:cubicBezTo>
                  <a:pt x="825" y="407"/>
                  <a:pt x="812" y="380"/>
                  <a:pt x="812" y="341"/>
                </a:cubicBezTo>
                <a:cubicBezTo>
                  <a:pt x="785" y="276"/>
                  <a:pt x="746" y="236"/>
                  <a:pt x="707" y="171"/>
                </a:cubicBezTo>
                <a:cubicBezTo>
                  <a:pt x="694" y="145"/>
                  <a:pt x="681" y="132"/>
                  <a:pt x="681" y="119"/>
                </a:cubicBezTo>
                <a:cubicBezTo>
                  <a:pt x="615" y="53"/>
                  <a:pt x="498" y="1"/>
                  <a:pt x="39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09" name="Google Shape;509;p27"/>
          <p:cNvSpPr/>
          <p:nvPr/>
        </p:nvSpPr>
        <p:spPr>
          <a:xfrm>
            <a:off x="5895350" y="-111612"/>
            <a:ext cx="3243575" cy="1685975"/>
          </a:xfrm>
          <a:custGeom>
            <a:avLst/>
            <a:gdLst/>
            <a:ahLst/>
            <a:cxnLst/>
            <a:rect l="l" t="t" r="r" b="b"/>
            <a:pathLst>
              <a:path w="129743" h="67439" extrusionOk="0">
                <a:moveTo>
                  <a:pt x="0" y="0"/>
                </a:moveTo>
                <a:cubicBezTo>
                  <a:pt x="24713" y="42011"/>
                  <a:pt x="81711" y="59156"/>
                  <a:pt x="129743" y="67439"/>
                </a:cubicBezTo>
              </a:path>
            </a:pathLst>
          </a:custGeom>
          <a:noFill/>
          <a:ln w="762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10" name="Google Shape;510;p27"/>
          <p:cNvSpPr/>
          <p:nvPr/>
        </p:nvSpPr>
        <p:spPr>
          <a:xfrm>
            <a:off x="6555675" y="-61575"/>
            <a:ext cx="3012500" cy="2250800"/>
          </a:xfrm>
          <a:custGeom>
            <a:avLst/>
            <a:gdLst/>
            <a:ahLst/>
            <a:cxnLst/>
            <a:rect l="l" t="t" r="r" b="b"/>
            <a:pathLst>
              <a:path w="120500" h="90032" extrusionOk="0">
                <a:moveTo>
                  <a:pt x="0" y="0"/>
                </a:moveTo>
                <a:cubicBezTo>
                  <a:pt x="0" y="14494"/>
                  <a:pt x="10159" y="27910"/>
                  <a:pt x="19855" y="38683"/>
                </a:cubicBezTo>
                <a:cubicBezTo>
                  <a:pt x="45050" y="66677"/>
                  <a:pt x="83662" y="82195"/>
                  <a:pt x="120500" y="90032"/>
                </a:cubicBezTo>
              </a:path>
            </a:pathLst>
          </a:custGeom>
          <a:noFill/>
          <a:ln w="762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11" name="Google Shape;511;p27"/>
          <p:cNvSpPr/>
          <p:nvPr/>
        </p:nvSpPr>
        <p:spPr>
          <a:xfrm>
            <a:off x="3320675" y="-104375"/>
            <a:ext cx="5366000" cy="622500"/>
          </a:xfrm>
          <a:custGeom>
            <a:avLst/>
            <a:gdLst/>
            <a:ahLst/>
            <a:cxnLst/>
            <a:rect l="l" t="t" r="r" b="b"/>
            <a:pathLst>
              <a:path w="214640" h="24900" extrusionOk="0">
                <a:moveTo>
                  <a:pt x="0" y="0"/>
                </a:moveTo>
                <a:cubicBezTo>
                  <a:pt x="6940" y="10412"/>
                  <a:pt x="21831" y="13736"/>
                  <a:pt x="34232" y="15405"/>
                </a:cubicBezTo>
                <a:cubicBezTo>
                  <a:pt x="48290" y="17297"/>
                  <a:pt x="62289" y="19615"/>
                  <a:pt x="76339" y="21567"/>
                </a:cubicBezTo>
                <a:cubicBezTo>
                  <a:pt x="122037" y="27915"/>
                  <a:pt x="169294" y="24593"/>
                  <a:pt x="214640" y="16090"/>
                </a:cubicBezTo>
              </a:path>
            </a:pathLst>
          </a:custGeom>
          <a:noFill/>
          <a:ln w="762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12" name="Google Shape;512;p27"/>
          <p:cNvSpPr/>
          <p:nvPr/>
        </p:nvSpPr>
        <p:spPr>
          <a:xfrm>
            <a:off x="644775" y="5512"/>
            <a:ext cx="701649" cy="4351228"/>
          </a:xfrm>
          <a:custGeom>
            <a:avLst/>
            <a:gdLst/>
            <a:ahLst/>
            <a:cxnLst/>
            <a:rect l="l" t="t" r="r" b="b"/>
            <a:pathLst>
              <a:path w="4895" h="32909" extrusionOk="0">
                <a:moveTo>
                  <a:pt x="2395" y="1"/>
                </a:moveTo>
                <a:cubicBezTo>
                  <a:pt x="2526" y="5405"/>
                  <a:pt x="2539" y="10822"/>
                  <a:pt x="1937" y="16121"/>
                </a:cubicBezTo>
                <a:cubicBezTo>
                  <a:pt x="1531" y="19588"/>
                  <a:pt x="851" y="22964"/>
                  <a:pt x="432" y="26432"/>
                </a:cubicBezTo>
                <a:cubicBezTo>
                  <a:pt x="171" y="28551"/>
                  <a:pt x="0" y="30750"/>
                  <a:pt x="53" y="32909"/>
                </a:cubicBezTo>
                <a:lnTo>
                  <a:pt x="3599" y="32909"/>
                </a:lnTo>
                <a:cubicBezTo>
                  <a:pt x="4894" y="22284"/>
                  <a:pt x="3128" y="10953"/>
                  <a:pt x="362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Quicksand"/>
              <a:buNone/>
              <a:defRPr sz="3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Quicksand"/>
              <a:buNone/>
              <a:defRPr sz="3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Quicksand"/>
              <a:buNone/>
              <a:defRPr sz="3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Quicksand"/>
              <a:buNone/>
              <a:defRPr sz="3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Quicksand"/>
              <a:buNone/>
              <a:defRPr sz="3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Quicksand"/>
              <a:buNone/>
              <a:defRPr sz="3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Quicksand"/>
              <a:buNone/>
              <a:defRPr sz="3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Quicksand"/>
              <a:buNone/>
              <a:defRPr sz="3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Quicksand"/>
              <a:buNone/>
              <a:defRPr sz="3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/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●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○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■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●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○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■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●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○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■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875" y="1189990"/>
            <a:ext cx="6502400" cy="2764155"/>
          </a:xfrm>
        </p:spPr>
        <p:txBody>
          <a:bodyPr/>
          <a:p>
            <a:r>
              <a:rPr lang="en-US"/>
              <a:t>HỘP QUÀ BÍ MẬT</a:t>
            </a:r>
            <a:endParaRPr lang="en-US"/>
          </a:p>
        </p:txBody>
      </p:sp>
      <p:sp>
        <p:nvSpPr>
          <p:cNvPr id="3" name="Rectangles 2"/>
          <p:cNvSpPr/>
          <p:nvPr/>
        </p:nvSpPr>
        <p:spPr>
          <a:xfrm>
            <a:off x="193040" y="309245"/>
            <a:ext cx="504952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72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Khởi động </a:t>
            </a:r>
            <a:endParaRPr lang="en-US" altLang="zh-CN" sz="72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133475" y="2571750"/>
            <a:ext cx="7132955" cy="1891030"/>
          </a:xfrm>
        </p:spPr>
        <p:txBody>
          <a:bodyPr/>
          <a:p>
            <a:pPr algn="ctr"/>
            <a:r>
              <a:rPr 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HP001 4 hang 1 ô ly" panose="020B0603050302020204" charset="0"/>
                <a:cs typeface="HP001 4 hang 1 ô ly" panose="020B0603050302020204" charset="0"/>
              </a:rPr>
              <a:t>Bài giải</a:t>
            </a:r>
            <a:br>
              <a:rPr 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HP001 4 hang 1 ô ly" panose="020B0603050302020204" charset="0"/>
                <a:cs typeface="HP001 4 hang 1 ô ly" panose="020B0603050302020204" charset="0"/>
              </a:rPr>
            </a:br>
            <a:r>
              <a:rPr 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HP001 4 hang 1 ô ly" panose="020B0603050302020204" charset="0"/>
                <a:cs typeface="HP001 4 hang 1 ô ly" panose="020B0603050302020204" charset="0"/>
              </a:rPr>
              <a:t>Tuấn có số bưu ảnh là:</a:t>
            </a:r>
            <a:br>
              <a:rPr 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HP001 4 hang 1 ô ly" panose="020B0603050302020204" charset="0"/>
                <a:cs typeface="HP001 4 hang 1 ô ly" panose="020B0603050302020204" charset="0"/>
              </a:rPr>
            </a:br>
            <a:r>
              <a:rPr 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HP001 4 hang 1 ô ly" panose="020B0603050302020204" charset="0"/>
                <a:cs typeface="HP001 4 hang 1 ô ly" panose="020B0603050302020204" charset="0"/>
              </a:rPr>
              <a:t>24 + 10 = 34 ( bưu ảnh)</a:t>
            </a:r>
            <a:br>
              <a:rPr 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HP001 4 hang 1 ô ly" panose="020B0603050302020204" charset="0"/>
                <a:cs typeface="HP001 4 hang 1 ô ly" panose="020B0603050302020204" charset="0"/>
              </a:rPr>
            </a:br>
            <a:r>
              <a:rPr 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HP001 4 hang 1 ô ly" panose="020B0603050302020204" charset="0"/>
                <a:cs typeface="HP001 4 hang 1 ô ly" panose="020B0603050302020204" charset="0"/>
              </a:rPr>
              <a:t>Đáp số: 34 bưu ảnh</a:t>
            </a:r>
            <a:br>
              <a:rPr 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HP001 4 hang 1 ô ly" panose="020B0603050302020204" charset="0"/>
                <a:cs typeface="HP001 4 hang 1 ô ly" panose="020B0603050302020204" charset="0"/>
              </a:rPr>
            </a:br>
            <a:endParaRPr 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HP001 4 hang 1 ô ly" panose="020B0603050302020204" charset="0"/>
              <a:cs typeface="HP001 4 hang 1 ô ly" panose="020B060305030202020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400800" y="6356350"/>
            <a:ext cx="2743200" cy="365125"/>
          </a:xfrm>
        </p:spPr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4575" y="834390"/>
            <a:ext cx="5067300" cy="986790"/>
          </a:xfrm>
        </p:spPr>
        <p:txBody>
          <a:bodyPr/>
          <a:p>
            <a:r>
              <a:rPr lang="en-US" sz="4400">
                <a:latin typeface="Times New Roman" panose="02020603050405020304" charset="0"/>
                <a:cs typeface="Times New Roman" panose="02020603050405020304" charset="0"/>
              </a:rPr>
              <a:t>Bài 4:</a:t>
            </a:r>
            <a:br>
              <a:rPr lang="en-US"/>
            </a:br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0" y="1026795"/>
            <a:ext cx="794194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Các bước giải bài toán về nhiều hơn hoặc ít hơn: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843915" y="2292350"/>
            <a:ext cx="585724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Bước 1: Viết lời giải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Bước 2: Viết phép tính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Bước 3: Viết đáp số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/>
      <p:bldP spid="5" grpId="1"/>
      <p:bldP spid="6" grpId="0"/>
      <p:bldP spid="6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65735" y="1626235"/>
            <a:ext cx="8501380" cy="1891030"/>
          </a:xfrm>
        </p:spPr>
        <p:txBody>
          <a:bodyPr/>
          <a:p>
            <a:pPr algn="l"/>
            <a:r>
              <a:rPr 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Câu 1: Tuấn có 3 cái kẹo. Thảo có nhiều hơn Tuấn 2 cái. Hỏi Thảo có bao nhiêu cái kẹo?</a:t>
            </a:r>
            <a:endParaRPr lang="en-US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400800" y="6356350"/>
            <a:ext cx="2743200" cy="365125"/>
          </a:xfrm>
        </p:spPr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-127000" y="1743710"/>
            <a:ext cx="8666480" cy="1891030"/>
          </a:xfrm>
        </p:spPr>
        <p:txBody>
          <a:bodyPr/>
          <a:p>
            <a:pPr algn="l"/>
            <a:r>
              <a:rPr lang="en-US" sz="36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Câu 2: Quân có 8 viên bi. Duy có ít hơn Quân 2 viên bi. Hỏi Duy có bao nhiêu viên bi?</a:t>
            </a:r>
            <a:endParaRPr lang="en-US" sz="36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400800" y="6356350"/>
            <a:ext cx="2743200" cy="365125"/>
          </a:xfrm>
        </p:spPr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" name="Google Shape;1129;p43"/>
          <p:cNvSpPr txBox="1">
            <a:spLocks noGrp="1"/>
          </p:cNvSpPr>
          <p:nvPr>
            <p:ph type="title"/>
          </p:nvPr>
        </p:nvSpPr>
        <p:spPr>
          <a:xfrm>
            <a:off x="393700" y="488950"/>
            <a:ext cx="7315200" cy="276415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Times New Roman" panose="02020603050405020304" charset="0"/>
                <a:cs typeface="Times New Roman" panose="02020603050405020304" charset="0"/>
              </a:rPr>
              <a:t>BÀI</a:t>
            </a:r>
            <a:r>
              <a:rPr lang="en-US" sz="3200" dirty="0" smtClean="0">
                <a:latin typeface="Times New Roman" panose="02020603050405020304" charset="0"/>
                <a:cs typeface="Times New Roman" panose="02020603050405020304" charset="0"/>
              </a:rPr>
              <a:t> 1: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Phương có 12 con thú nhồi bông, Tú có nhiều hơn Phương 3 con. Hỏi Tú có mấy con thú nhồi bông?</a:t>
            </a:r>
            <a:endParaRPr lang="en-US" sz="3200" dirty="0" smtClean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grpSp>
        <p:nvGrpSpPr>
          <p:cNvPr id="1130" name="Google Shape;1130;p43"/>
          <p:cNvGrpSpPr/>
          <p:nvPr/>
        </p:nvGrpSpPr>
        <p:grpSpPr>
          <a:xfrm>
            <a:off x="923600" y="3604437"/>
            <a:ext cx="1242091" cy="1205125"/>
            <a:chOff x="641175" y="3707137"/>
            <a:chExt cx="1242091" cy="1205125"/>
          </a:xfrm>
        </p:grpSpPr>
        <p:sp>
          <p:nvSpPr>
            <p:cNvPr id="1131" name="Google Shape;1131;p43"/>
            <p:cNvSpPr/>
            <p:nvPr/>
          </p:nvSpPr>
          <p:spPr>
            <a:xfrm>
              <a:off x="641175" y="3707137"/>
              <a:ext cx="1242091" cy="1205125"/>
            </a:xfrm>
            <a:custGeom>
              <a:avLst/>
              <a:gdLst/>
              <a:ahLst/>
              <a:cxnLst/>
              <a:rect l="l" t="t" r="r" b="b"/>
              <a:pathLst>
                <a:path w="8362" h="8113" extrusionOk="0">
                  <a:moveTo>
                    <a:pt x="4436" y="0"/>
                  </a:moveTo>
                  <a:cubicBezTo>
                    <a:pt x="4371" y="0"/>
                    <a:pt x="4305" y="13"/>
                    <a:pt x="4227" y="39"/>
                  </a:cubicBezTo>
                  <a:cubicBezTo>
                    <a:pt x="4017" y="79"/>
                    <a:pt x="3834" y="236"/>
                    <a:pt x="3716" y="432"/>
                  </a:cubicBezTo>
                  <a:cubicBezTo>
                    <a:pt x="3324" y="196"/>
                    <a:pt x="2879" y="65"/>
                    <a:pt x="2447" y="65"/>
                  </a:cubicBezTo>
                  <a:lnTo>
                    <a:pt x="2408" y="65"/>
                  </a:lnTo>
                  <a:cubicBezTo>
                    <a:pt x="1243" y="65"/>
                    <a:pt x="223" y="916"/>
                    <a:pt x="53" y="2015"/>
                  </a:cubicBezTo>
                  <a:cubicBezTo>
                    <a:pt x="0" y="2381"/>
                    <a:pt x="197" y="2748"/>
                    <a:pt x="563" y="2892"/>
                  </a:cubicBezTo>
                  <a:cubicBezTo>
                    <a:pt x="655" y="2931"/>
                    <a:pt x="759" y="2957"/>
                    <a:pt x="851" y="2957"/>
                  </a:cubicBezTo>
                  <a:cubicBezTo>
                    <a:pt x="956" y="2957"/>
                    <a:pt x="1047" y="2944"/>
                    <a:pt x="1152" y="2918"/>
                  </a:cubicBezTo>
                  <a:lnTo>
                    <a:pt x="1152" y="2918"/>
                  </a:lnTo>
                  <a:cubicBezTo>
                    <a:pt x="1152" y="3023"/>
                    <a:pt x="1113" y="3180"/>
                    <a:pt x="1100" y="3337"/>
                  </a:cubicBezTo>
                  <a:cubicBezTo>
                    <a:pt x="1086" y="3415"/>
                    <a:pt x="1073" y="3520"/>
                    <a:pt x="1047" y="3598"/>
                  </a:cubicBezTo>
                  <a:cubicBezTo>
                    <a:pt x="903" y="4697"/>
                    <a:pt x="1139" y="5705"/>
                    <a:pt x="1728" y="6464"/>
                  </a:cubicBezTo>
                  <a:cubicBezTo>
                    <a:pt x="1872" y="6660"/>
                    <a:pt x="2513" y="7210"/>
                    <a:pt x="3167" y="7445"/>
                  </a:cubicBezTo>
                  <a:cubicBezTo>
                    <a:pt x="3559" y="7864"/>
                    <a:pt x="4109" y="8113"/>
                    <a:pt x="4750" y="8113"/>
                  </a:cubicBezTo>
                  <a:lnTo>
                    <a:pt x="6765" y="8113"/>
                  </a:lnTo>
                  <a:cubicBezTo>
                    <a:pt x="6831" y="8113"/>
                    <a:pt x="6896" y="8113"/>
                    <a:pt x="6961" y="8099"/>
                  </a:cubicBezTo>
                  <a:cubicBezTo>
                    <a:pt x="7249" y="8034"/>
                    <a:pt x="7485" y="7825"/>
                    <a:pt x="7589" y="7537"/>
                  </a:cubicBezTo>
                  <a:cubicBezTo>
                    <a:pt x="7681" y="7327"/>
                    <a:pt x="7720" y="6974"/>
                    <a:pt x="7446" y="6542"/>
                  </a:cubicBezTo>
                  <a:cubicBezTo>
                    <a:pt x="7393" y="6464"/>
                    <a:pt x="7315" y="6385"/>
                    <a:pt x="7223" y="6294"/>
                  </a:cubicBezTo>
                  <a:cubicBezTo>
                    <a:pt x="7249" y="6097"/>
                    <a:pt x="7289" y="5875"/>
                    <a:pt x="7289" y="5613"/>
                  </a:cubicBezTo>
                  <a:cubicBezTo>
                    <a:pt x="7812" y="5365"/>
                    <a:pt x="8087" y="4724"/>
                    <a:pt x="8087" y="4253"/>
                  </a:cubicBezTo>
                  <a:lnTo>
                    <a:pt x="8087" y="4226"/>
                  </a:lnTo>
                  <a:lnTo>
                    <a:pt x="8087" y="4200"/>
                  </a:lnTo>
                  <a:cubicBezTo>
                    <a:pt x="8087" y="3978"/>
                    <a:pt x="8008" y="3755"/>
                    <a:pt x="7890" y="3585"/>
                  </a:cubicBezTo>
                  <a:cubicBezTo>
                    <a:pt x="7917" y="3481"/>
                    <a:pt x="7943" y="3389"/>
                    <a:pt x="7943" y="3271"/>
                  </a:cubicBezTo>
                  <a:cubicBezTo>
                    <a:pt x="7943" y="3153"/>
                    <a:pt x="7904" y="3049"/>
                    <a:pt x="7851" y="2931"/>
                  </a:cubicBezTo>
                  <a:lnTo>
                    <a:pt x="7851" y="2735"/>
                  </a:lnTo>
                  <a:cubicBezTo>
                    <a:pt x="7851" y="2617"/>
                    <a:pt x="7851" y="2486"/>
                    <a:pt x="7838" y="2355"/>
                  </a:cubicBezTo>
                  <a:lnTo>
                    <a:pt x="7838" y="2329"/>
                  </a:lnTo>
                  <a:cubicBezTo>
                    <a:pt x="8335" y="1819"/>
                    <a:pt x="8361" y="1099"/>
                    <a:pt x="8231" y="641"/>
                  </a:cubicBezTo>
                  <a:cubicBezTo>
                    <a:pt x="8152" y="379"/>
                    <a:pt x="7956" y="170"/>
                    <a:pt x="7694" y="79"/>
                  </a:cubicBezTo>
                  <a:cubicBezTo>
                    <a:pt x="7616" y="52"/>
                    <a:pt x="7524" y="52"/>
                    <a:pt x="7446" y="52"/>
                  </a:cubicBezTo>
                  <a:cubicBezTo>
                    <a:pt x="7262" y="52"/>
                    <a:pt x="7079" y="118"/>
                    <a:pt x="6935" y="236"/>
                  </a:cubicBezTo>
                  <a:lnTo>
                    <a:pt x="6464" y="602"/>
                  </a:lnTo>
                  <a:cubicBezTo>
                    <a:pt x="6373" y="589"/>
                    <a:pt x="6268" y="589"/>
                    <a:pt x="6150" y="576"/>
                  </a:cubicBezTo>
                  <a:lnTo>
                    <a:pt x="5797" y="576"/>
                  </a:lnTo>
                  <a:cubicBezTo>
                    <a:pt x="5653" y="576"/>
                    <a:pt x="5522" y="589"/>
                    <a:pt x="5417" y="602"/>
                  </a:cubicBezTo>
                  <a:lnTo>
                    <a:pt x="4999" y="209"/>
                  </a:lnTo>
                  <a:cubicBezTo>
                    <a:pt x="4842" y="65"/>
                    <a:pt x="4645" y="0"/>
                    <a:pt x="44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1132" name="Google Shape;1132;p43"/>
            <p:cNvGrpSpPr/>
            <p:nvPr/>
          </p:nvGrpSpPr>
          <p:grpSpPr>
            <a:xfrm>
              <a:off x="713213" y="3789799"/>
              <a:ext cx="1098023" cy="1039796"/>
              <a:chOff x="164213" y="3913674"/>
              <a:chExt cx="1098023" cy="1039796"/>
            </a:xfrm>
          </p:grpSpPr>
          <p:sp>
            <p:nvSpPr>
              <p:cNvPr id="1133" name="Google Shape;1133;p43"/>
              <p:cNvSpPr/>
              <p:nvPr/>
            </p:nvSpPr>
            <p:spPr>
              <a:xfrm>
                <a:off x="1065464" y="4402286"/>
                <a:ext cx="133392" cy="65806"/>
              </a:xfrm>
              <a:custGeom>
                <a:avLst/>
                <a:gdLst/>
                <a:ahLst/>
                <a:cxnLst/>
                <a:rect l="l" t="t" r="r" b="b"/>
                <a:pathLst>
                  <a:path w="825" h="407" extrusionOk="0">
                    <a:moveTo>
                      <a:pt x="406" y="1"/>
                    </a:moveTo>
                    <a:cubicBezTo>
                      <a:pt x="183" y="1"/>
                      <a:pt x="0" y="184"/>
                      <a:pt x="0" y="406"/>
                    </a:cubicBezTo>
                    <a:lnTo>
                      <a:pt x="824" y="406"/>
                    </a:lnTo>
                    <a:cubicBezTo>
                      <a:pt x="824" y="184"/>
                      <a:pt x="641" y="1"/>
                      <a:pt x="40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34" name="Google Shape;1134;p43"/>
              <p:cNvSpPr/>
              <p:nvPr/>
            </p:nvSpPr>
            <p:spPr>
              <a:xfrm>
                <a:off x="1065464" y="4465828"/>
                <a:ext cx="133392" cy="99598"/>
              </a:xfrm>
              <a:custGeom>
                <a:avLst/>
                <a:gdLst/>
                <a:ahLst/>
                <a:cxnLst/>
                <a:rect l="l" t="t" r="r" b="b"/>
                <a:pathLst>
                  <a:path w="825" h="616" extrusionOk="0">
                    <a:moveTo>
                      <a:pt x="824" y="0"/>
                    </a:moveTo>
                    <a:lnTo>
                      <a:pt x="0" y="13"/>
                    </a:lnTo>
                    <a:cubicBezTo>
                      <a:pt x="0" y="236"/>
                      <a:pt x="183" y="615"/>
                      <a:pt x="406" y="615"/>
                    </a:cubicBezTo>
                    <a:cubicBezTo>
                      <a:pt x="641" y="615"/>
                      <a:pt x="824" y="236"/>
                      <a:pt x="82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35" name="Google Shape;1135;p43"/>
              <p:cNvSpPr/>
              <p:nvPr/>
            </p:nvSpPr>
            <p:spPr>
              <a:xfrm>
                <a:off x="1120438" y="4376901"/>
                <a:ext cx="21343" cy="55135"/>
              </a:xfrm>
              <a:custGeom>
                <a:avLst/>
                <a:gdLst/>
                <a:ahLst/>
                <a:cxnLst/>
                <a:rect l="l" t="t" r="r" b="b"/>
                <a:pathLst>
                  <a:path w="132" h="341" extrusionOk="0">
                    <a:moveTo>
                      <a:pt x="0" y="1"/>
                    </a:moveTo>
                    <a:lnTo>
                      <a:pt x="0" y="341"/>
                    </a:lnTo>
                    <a:lnTo>
                      <a:pt x="131" y="341"/>
                    </a:lnTo>
                    <a:lnTo>
                      <a:pt x="13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36" name="Google Shape;1136;p43"/>
              <p:cNvSpPr/>
              <p:nvPr/>
            </p:nvSpPr>
            <p:spPr>
              <a:xfrm>
                <a:off x="164213" y="3917878"/>
                <a:ext cx="586117" cy="951355"/>
              </a:xfrm>
              <a:custGeom>
                <a:avLst/>
                <a:gdLst/>
                <a:ahLst/>
                <a:cxnLst/>
                <a:rect l="l" t="t" r="r" b="b"/>
                <a:pathLst>
                  <a:path w="3625" h="5884" extrusionOk="0">
                    <a:moveTo>
                      <a:pt x="1545" y="0"/>
                    </a:moveTo>
                    <a:cubicBezTo>
                      <a:pt x="821" y="0"/>
                      <a:pt x="117" y="558"/>
                      <a:pt x="0" y="1270"/>
                    </a:cubicBezTo>
                    <a:cubicBezTo>
                      <a:pt x="86" y="1141"/>
                      <a:pt x="238" y="1078"/>
                      <a:pt x="398" y="1078"/>
                    </a:cubicBezTo>
                    <a:cubicBezTo>
                      <a:pt x="529" y="1078"/>
                      <a:pt x="665" y="1121"/>
                      <a:pt x="772" y="1204"/>
                    </a:cubicBezTo>
                    <a:cubicBezTo>
                      <a:pt x="995" y="1374"/>
                      <a:pt x="1099" y="1675"/>
                      <a:pt x="1099" y="1963"/>
                    </a:cubicBezTo>
                    <a:cubicBezTo>
                      <a:pt x="1112" y="2264"/>
                      <a:pt x="1034" y="2539"/>
                      <a:pt x="995" y="2840"/>
                    </a:cubicBezTo>
                    <a:cubicBezTo>
                      <a:pt x="903" y="3625"/>
                      <a:pt x="1008" y="4475"/>
                      <a:pt x="1505" y="5090"/>
                    </a:cubicBezTo>
                    <a:cubicBezTo>
                      <a:pt x="1651" y="5285"/>
                      <a:pt x="2446" y="5883"/>
                      <a:pt x="2867" y="5883"/>
                    </a:cubicBezTo>
                    <a:cubicBezTo>
                      <a:pt x="3013" y="5883"/>
                      <a:pt x="3114" y="5812"/>
                      <a:pt x="3127" y="5627"/>
                    </a:cubicBezTo>
                    <a:cubicBezTo>
                      <a:pt x="3154" y="5260"/>
                      <a:pt x="2905" y="4933"/>
                      <a:pt x="2970" y="4541"/>
                    </a:cubicBezTo>
                    <a:cubicBezTo>
                      <a:pt x="3036" y="4109"/>
                      <a:pt x="3258" y="3729"/>
                      <a:pt x="3389" y="3324"/>
                    </a:cubicBezTo>
                    <a:cubicBezTo>
                      <a:pt x="3611" y="2643"/>
                      <a:pt x="3625" y="1832"/>
                      <a:pt x="3297" y="1178"/>
                    </a:cubicBezTo>
                    <a:cubicBezTo>
                      <a:pt x="2970" y="511"/>
                      <a:pt x="2303" y="27"/>
                      <a:pt x="1570" y="0"/>
                    </a:cubicBezTo>
                    <a:cubicBezTo>
                      <a:pt x="1562" y="0"/>
                      <a:pt x="1554" y="0"/>
                      <a:pt x="154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37" name="Google Shape;1137;p43"/>
              <p:cNvSpPr/>
              <p:nvPr/>
            </p:nvSpPr>
            <p:spPr>
              <a:xfrm>
                <a:off x="936436" y="4897365"/>
                <a:ext cx="25547" cy="15037"/>
              </a:xfrm>
              <a:custGeom>
                <a:avLst/>
                <a:gdLst/>
                <a:ahLst/>
                <a:cxnLst/>
                <a:rect l="l" t="t" r="r" b="b"/>
                <a:pathLst>
                  <a:path w="158" h="93" extrusionOk="0">
                    <a:moveTo>
                      <a:pt x="144" y="1"/>
                    </a:moveTo>
                    <a:cubicBezTo>
                      <a:pt x="65" y="14"/>
                      <a:pt x="0" y="27"/>
                      <a:pt x="0" y="27"/>
                    </a:cubicBezTo>
                    <a:lnTo>
                      <a:pt x="13" y="92"/>
                    </a:lnTo>
                    <a:cubicBezTo>
                      <a:pt x="79" y="92"/>
                      <a:pt x="131" y="79"/>
                      <a:pt x="157" y="66"/>
                    </a:cubicBezTo>
                    <a:lnTo>
                      <a:pt x="144" y="1"/>
                    </a:lnTo>
                    <a:close/>
                  </a:path>
                </a:pathLst>
              </a:custGeom>
              <a:solidFill>
                <a:srgbClr val="DD88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38" name="Google Shape;1138;p43"/>
              <p:cNvSpPr/>
              <p:nvPr/>
            </p:nvSpPr>
            <p:spPr>
              <a:xfrm>
                <a:off x="870791" y="4433814"/>
                <a:ext cx="234932" cy="453526"/>
              </a:xfrm>
              <a:custGeom>
                <a:avLst/>
                <a:gdLst/>
                <a:ahLst/>
                <a:cxnLst/>
                <a:rect l="l" t="t" r="r" b="b"/>
                <a:pathLst>
                  <a:path w="1453" h="2805" extrusionOk="0">
                    <a:moveTo>
                      <a:pt x="1042" y="0"/>
                    </a:moveTo>
                    <a:cubicBezTo>
                      <a:pt x="829" y="0"/>
                      <a:pt x="612" y="54"/>
                      <a:pt x="458" y="172"/>
                    </a:cubicBezTo>
                    <a:cubicBezTo>
                      <a:pt x="105" y="408"/>
                      <a:pt x="0" y="905"/>
                      <a:pt x="223" y="1245"/>
                    </a:cubicBezTo>
                    <a:cubicBezTo>
                      <a:pt x="327" y="1428"/>
                      <a:pt x="498" y="1559"/>
                      <a:pt x="602" y="1716"/>
                    </a:cubicBezTo>
                    <a:cubicBezTo>
                      <a:pt x="812" y="2069"/>
                      <a:pt x="694" y="2567"/>
                      <a:pt x="341" y="2802"/>
                    </a:cubicBezTo>
                    <a:cubicBezTo>
                      <a:pt x="361" y="2803"/>
                      <a:pt x="382" y="2804"/>
                      <a:pt x="402" y="2804"/>
                    </a:cubicBezTo>
                    <a:cubicBezTo>
                      <a:pt x="578" y="2804"/>
                      <a:pt x="754" y="2756"/>
                      <a:pt x="929" y="2697"/>
                    </a:cubicBezTo>
                    <a:cubicBezTo>
                      <a:pt x="1453" y="2161"/>
                      <a:pt x="1152" y="277"/>
                      <a:pt x="1113" y="2"/>
                    </a:cubicBezTo>
                    <a:cubicBezTo>
                      <a:pt x="1089" y="1"/>
                      <a:pt x="1066" y="0"/>
                      <a:pt x="104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39" name="Google Shape;1139;p43"/>
              <p:cNvSpPr/>
              <p:nvPr/>
            </p:nvSpPr>
            <p:spPr>
              <a:xfrm>
                <a:off x="536581" y="4217965"/>
                <a:ext cx="611502" cy="735505"/>
              </a:xfrm>
              <a:custGeom>
                <a:avLst/>
                <a:gdLst/>
                <a:ahLst/>
                <a:cxnLst/>
                <a:rect l="l" t="t" r="r" b="b"/>
                <a:pathLst>
                  <a:path w="3782" h="4549" extrusionOk="0">
                    <a:moveTo>
                      <a:pt x="2643" y="4203"/>
                    </a:moveTo>
                    <a:lnTo>
                      <a:pt x="2643" y="4203"/>
                    </a:lnTo>
                    <a:cubicBezTo>
                      <a:pt x="2607" y="4215"/>
                      <a:pt x="2559" y="4216"/>
                      <a:pt x="2511" y="4226"/>
                    </a:cubicBezTo>
                    <a:lnTo>
                      <a:pt x="2511" y="4226"/>
                    </a:lnTo>
                    <a:cubicBezTo>
                      <a:pt x="2531" y="4221"/>
                      <a:pt x="2577" y="4212"/>
                      <a:pt x="2643" y="4203"/>
                    </a:cubicBezTo>
                    <a:close/>
                    <a:moveTo>
                      <a:pt x="2358" y="1"/>
                    </a:moveTo>
                    <a:cubicBezTo>
                      <a:pt x="2253" y="1"/>
                      <a:pt x="2181" y="50"/>
                      <a:pt x="2198" y="199"/>
                    </a:cubicBezTo>
                    <a:cubicBezTo>
                      <a:pt x="2224" y="630"/>
                      <a:pt x="1374" y="1219"/>
                      <a:pt x="837" y="1769"/>
                    </a:cubicBezTo>
                    <a:cubicBezTo>
                      <a:pt x="275" y="2318"/>
                      <a:pt x="0" y="3274"/>
                      <a:pt x="458" y="3967"/>
                    </a:cubicBezTo>
                    <a:cubicBezTo>
                      <a:pt x="768" y="4487"/>
                      <a:pt x="1331" y="4549"/>
                      <a:pt x="1578" y="4549"/>
                    </a:cubicBezTo>
                    <a:cubicBezTo>
                      <a:pt x="1655" y="4549"/>
                      <a:pt x="1701" y="4543"/>
                      <a:pt x="1701" y="4543"/>
                    </a:cubicBezTo>
                    <a:lnTo>
                      <a:pt x="3598" y="4543"/>
                    </a:lnTo>
                    <a:cubicBezTo>
                      <a:pt x="3598" y="4543"/>
                      <a:pt x="3781" y="4490"/>
                      <a:pt x="3598" y="4229"/>
                    </a:cubicBezTo>
                    <a:cubicBezTo>
                      <a:pt x="3548" y="4144"/>
                      <a:pt x="3416" y="4115"/>
                      <a:pt x="3261" y="4115"/>
                    </a:cubicBezTo>
                    <a:cubicBezTo>
                      <a:pt x="3055" y="4115"/>
                      <a:pt x="2807" y="4165"/>
                      <a:pt x="2643" y="4203"/>
                    </a:cubicBezTo>
                    <a:cubicBezTo>
                      <a:pt x="2800" y="4163"/>
                      <a:pt x="2905" y="4085"/>
                      <a:pt x="2996" y="4006"/>
                    </a:cubicBezTo>
                    <a:lnTo>
                      <a:pt x="2996" y="4006"/>
                    </a:lnTo>
                    <a:cubicBezTo>
                      <a:pt x="2832" y="4077"/>
                      <a:pt x="2657" y="4126"/>
                      <a:pt x="2481" y="4126"/>
                    </a:cubicBezTo>
                    <a:cubicBezTo>
                      <a:pt x="2461" y="4126"/>
                      <a:pt x="2441" y="4125"/>
                      <a:pt x="2421" y="4124"/>
                    </a:cubicBezTo>
                    <a:cubicBezTo>
                      <a:pt x="2787" y="3875"/>
                      <a:pt x="2892" y="3378"/>
                      <a:pt x="2682" y="3038"/>
                    </a:cubicBezTo>
                    <a:cubicBezTo>
                      <a:pt x="2591" y="2855"/>
                      <a:pt x="2421" y="2724"/>
                      <a:pt x="2303" y="2567"/>
                    </a:cubicBezTo>
                    <a:cubicBezTo>
                      <a:pt x="2080" y="2227"/>
                      <a:pt x="2198" y="1730"/>
                      <a:pt x="2538" y="1481"/>
                    </a:cubicBezTo>
                    <a:cubicBezTo>
                      <a:pt x="2700" y="1366"/>
                      <a:pt x="2902" y="1322"/>
                      <a:pt x="3108" y="1322"/>
                    </a:cubicBezTo>
                    <a:cubicBezTo>
                      <a:pt x="3136" y="1322"/>
                      <a:pt x="3164" y="1322"/>
                      <a:pt x="3193" y="1324"/>
                    </a:cubicBezTo>
                    <a:cubicBezTo>
                      <a:pt x="3114" y="827"/>
                      <a:pt x="2905" y="238"/>
                      <a:pt x="2905" y="199"/>
                    </a:cubicBezTo>
                    <a:cubicBezTo>
                      <a:pt x="2905" y="199"/>
                      <a:pt x="2568" y="1"/>
                      <a:pt x="23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40" name="Google Shape;1140;p43"/>
              <p:cNvSpPr/>
              <p:nvPr/>
            </p:nvSpPr>
            <p:spPr>
              <a:xfrm>
                <a:off x="697299" y="3913674"/>
                <a:ext cx="564936" cy="465491"/>
              </a:xfrm>
              <a:custGeom>
                <a:avLst/>
                <a:gdLst/>
                <a:ahLst/>
                <a:cxnLst/>
                <a:rect l="l" t="t" r="r" b="b"/>
                <a:pathLst>
                  <a:path w="3494" h="2879" extrusionOk="0">
                    <a:moveTo>
                      <a:pt x="262" y="0"/>
                    </a:moveTo>
                    <a:cubicBezTo>
                      <a:pt x="262" y="0"/>
                      <a:pt x="1" y="798"/>
                      <a:pt x="786" y="1152"/>
                    </a:cubicBezTo>
                    <a:cubicBezTo>
                      <a:pt x="786" y="1152"/>
                      <a:pt x="694" y="1256"/>
                      <a:pt x="655" y="1636"/>
                    </a:cubicBezTo>
                    <a:cubicBezTo>
                      <a:pt x="629" y="1924"/>
                      <a:pt x="655" y="2395"/>
                      <a:pt x="550" y="2486"/>
                    </a:cubicBezTo>
                    <a:cubicBezTo>
                      <a:pt x="550" y="2486"/>
                      <a:pt x="838" y="2709"/>
                      <a:pt x="1204" y="2879"/>
                    </a:cubicBezTo>
                    <a:cubicBezTo>
                      <a:pt x="1243" y="2761"/>
                      <a:pt x="1479" y="2669"/>
                      <a:pt x="1754" y="2669"/>
                    </a:cubicBezTo>
                    <a:cubicBezTo>
                      <a:pt x="2029" y="2669"/>
                      <a:pt x="2264" y="2748"/>
                      <a:pt x="2316" y="2879"/>
                    </a:cubicBezTo>
                    <a:cubicBezTo>
                      <a:pt x="2670" y="2709"/>
                      <a:pt x="2971" y="2486"/>
                      <a:pt x="2971" y="2486"/>
                    </a:cubicBezTo>
                    <a:cubicBezTo>
                      <a:pt x="2853" y="2395"/>
                      <a:pt x="2879" y="1924"/>
                      <a:pt x="2853" y="1636"/>
                    </a:cubicBezTo>
                    <a:cubicBezTo>
                      <a:pt x="2801" y="1256"/>
                      <a:pt x="2722" y="1152"/>
                      <a:pt x="2722" y="1152"/>
                    </a:cubicBezTo>
                    <a:cubicBezTo>
                      <a:pt x="3494" y="864"/>
                      <a:pt x="3259" y="53"/>
                      <a:pt x="3259" y="53"/>
                    </a:cubicBezTo>
                    <a:lnTo>
                      <a:pt x="3259" y="53"/>
                    </a:lnTo>
                    <a:lnTo>
                      <a:pt x="2460" y="707"/>
                    </a:lnTo>
                    <a:cubicBezTo>
                      <a:pt x="2375" y="622"/>
                      <a:pt x="2061" y="579"/>
                      <a:pt x="1747" y="579"/>
                    </a:cubicBezTo>
                    <a:cubicBezTo>
                      <a:pt x="1433" y="579"/>
                      <a:pt x="1119" y="622"/>
                      <a:pt x="1034" y="707"/>
                    </a:cubicBezTo>
                    <a:lnTo>
                      <a:pt x="26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41" name="Google Shape;1141;p43"/>
              <p:cNvSpPr/>
              <p:nvPr/>
            </p:nvSpPr>
            <p:spPr>
              <a:xfrm>
                <a:off x="887768" y="4341007"/>
                <a:ext cx="179958" cy="72112"/>
              </a:xfrm>
              <a:custGeom>
                <a:avLst/>
                <a:gdLst/>
                <a:ahLst/>
                <a:cxnLst/>
                <a:rect l="l" t="t" r="r" b="b"/>
                <a:pathLst>
                  <a:path w="1113" h="446" extrusionOk="0">
                    <a:moveTo>
                      <a:pt x="563" y="0"/>
                    </a:moveTo>
                    <a:cubicBezTo>
                      <a:pt x="288" y="0"/>
                      <a:pt x="52" y="105"/>
                      <a:pt x="0" y="223"/>
                    </a:cubicBezTo>
                    <a:cubicBezTo>
                      <a:pt x="52" y="249"/>
                      <a:pt x="105" y="262"/>
                      <a:pt x="157" y="288"/>
                    </a:cubicBezTo>
                    <a:cubicBezTo>
                      <a:pt x="393" y="380"/>
                      <a:pt x="497" y="406"/>
                      <a:pt x="550" y="432"/>
                    </a:cubicBezTo>
                    <a:lnTo>
                      <a:pt x="550" y="445"/>
                    </a:lnTo>
                    <a:lnTo>
                      <a:pt x="576" y="445"/>
                    </a:lnTo>
                    <a:lnTo>
                      <a:pt x="576" y="432"/>
                    </a:lnTo>
                    <a:cubicBezTo>
                      <a:pt x="628" y="406"/>
                      <a:pt x="720" y="367"/>
                      <a:pt x="968" y="288"/>
                    </a:cubicBezTo>
                    <a:cubicBezTo>
                      <a:pt x="1021" y="262"/>
                      <a:pt x="1073" y="236"/>
                      <a:pt x="1112" y="223"/>
                    </a:cubicBezTo>
                    <a:cubicBezTo>
                      <a:pt x="1073" y="105"/>
                      <a:pt x="837" y="0"/>
                      <a:pt x="56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42" name="Google Shape;1142;p43"/>
              <p:cNvSpPr/>
              <p:nvPr/>
            </p:nvSpPr>
            <p:spPr>
              <a:xfrm>
                <a:off x="832632" y="4434138"/>
                <a:ext cx="314644" cy="157805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976" extrusionOk="0">
                    <a:moveTo>
                      <a:pt x="79" y="0"/>
                    </a:moveTo>
                    <a:lnTo>
                      <a:pt x="1" y="929"/>
                    </a:lnTo>
                    <a:cubicBezTo>
                      <a:pt x="154" y="962"/>
                      <a:pt x="291" y="976"/>
                      <a:pt x="415" y="976"/>
                    </a:cubicBezTo>
                    <a:cubicBezTo>
                      <a:pt x="1128" y="976"/>
                      <a:pt x="1375" y="510"/>
                      <a:pt x="1375" y="510"/>
                    </a:cubicBezTo>
                    <a:cubicBezTo>
                      <a:pt x="1392" y="511"/>
                      <a:pt x="1409" y="512"/>
                      <a:pt x="1426" y="512"/>
                    </a:cubicBezTo>
                    <a:cubicBezTo>
                      <a:pt x="1685" y="512"/>
                      <a:pt x="1946" y="418"/>
                      <a:pt x="1872" y="209"/>
                    </a:cubicBezTo>
                    <a:cubicBezTo>
                      <a:pt x="1823" y="98"/>
                      <a:pt x="1738" y="39"/>
                      <a:pt x="1611" y="39"/>
                    </a:cubicBezTo>
                    <a:cubicBezTo>
                      <a:pt x="1500" y="39"/>
                      <a:pt x="1356" y="85"/>
                      <a:pt x="1178" y="183"/>
                    </a:cubicBezTo>
                    <a:cubicBezTo>
                      <a:pt x="1104" y="227"/>
                      <a:pt x="1012" y="245"/>
                      <a:pt x="914" y="245"/>
                    </a:cubicBezTo>
                    <a:cubicBezTo>
                      <a:pt x="544" y="245"/>
                      <a:pt x="79" y="0"/>
                      <a:pt x="7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43" name="Google Shape;1143;p43"/>
              <p:cNvSpPr/>
              <p:nvPr/>
            </p:nvSpPr>
            <p:spPr>
              <a:xfrm>
                <a:off x="851712" y="4239469"/>
                <a:ext cx="36218" cy="36056"/>
              </a:xfrm>
              <a:custGeom>
                <a:avLst/>
                <a:gdLst/>
                <a:ahLst/>
                <a:cxnLst/>
                <a:rect l="l" t="t" r="r" b="b"/>
                <a:pathLst>
                  <a:path w="224" h="223" extrusionOk="0">
                    <a:moveTo>
                      <a:pt x="105" y="0"/>
                    </a:moveTo>
                    <a:cubicBezTo>
                      <a:pt x="40" y="0"/>
                      <a:pt x="1" y="39"/>
                      <a:pt x="1" y="105"/>
                    </a:cubicBezTo>
                    <a:cubicBezTo>
                      <a:pt x="1" y="170"/>
                      <a:pt x="40" y="223"/>
                      <a:pt x="105" y="223"/>
                    </a:cubicBezTo>
                    <a:cubicBezTo>
                      <a:pt x="184" y="223"/>
                      <a:pt x="223" y="170"/>
                      <a:pt x="223" y="105"/>
                    </a:cubicBezTo>
                    <a:cubicBezTo>
                      <a:pt x="223" y="39"/>
                      <a:pt x="184" y="0"/>
                      <a:pt x="105" y="0"/>
                    </a:cubicBezTo>
                    <a:close/>
                  </a:path>
                </a:pathLst>
              </a:custGeom>
              <a:solidFill>
                <a:srgbClr val="2121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44" name="Google Shape;1144;p43"/>
              <p:cNvSpPr/>
              <p:nvPr/>
            </p:nvSpPr>
            <p:spPr>
              <a:xfrm>
                <a:off x="1056894" y="4239469"/>
                <a:ext cx="38320" cy="36056"/>
              </a:xfrm>
              <a:custGeom>
                <a:avLst/>
                <a:gdLst/>
                <a:ahLst/>
                <a:cxnLst/>
                <a:rect l="l" t="t" r="r" b="b"/>
                <a:pathLst>
                  <a:path w="237" h="223" extrusionOk="0">
                    <a:moveTo>
                      <a:pt x="119" y="0"/>
                    </a:moveTo>
                    <a:cubicBezTo>
                      <a:pt x="66" y="0"/>
                      <a:pt x="1" y="39"/>
                      <a:pt x="1" y="105"/>
                    </a:cubicBezTo>
                    <a:cubicBezTo>
                      <a:pt x="1" y="170"/>
                      <a:pt x="53" y="223"/>
                      <a:pt x="119" y="223"/>
                    </a:cubicBezTo>
                    <a:cubicBezTo>
                      <a:pt x="184" y="223"/>
                      <a:pt x="236" y="170"/>
                      <a:pt x="236" y="105"/>
                    </a:cubicBezTo>
                    <a:cubicBezTo>
                      <a:pt x="236" y="39"/>
                      <a:pt x="184" y="0"/>
                      <a:pt x="119" y="0"/>
                    </a:cubicBezTo>
                    <a:close/>
                  </a:path>
                </a:pathLst>
              </a:custGeom>
              <a:solidFill>
                <a:srgbClr val="2121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45" name="Google Shape;1145;p43"/>
              <p:cNvSpPr/>
              <p:nvPr/>
            </p:nvSpPr>
            <p:spPr>
              <a:xfrm>
                <a:off x="946946" y="4345211"/>
                <a:ext cx="63543" cy="37673"/>
              </a:xfrm>
              <a:custGeom>
                <a:avLst/>
                <a:gdLst/>
                <a:ahLst/>
                <a:cxnLst/>
                <a:rect l="l" t="t" r="r" b="b"/>
                <a:pathLst>
                  <a:path w="393" h="233" extrusionOk="0">
                    <a:moveTo>
                      <a:pt x="66" y="0"/>
                    </a:moveTo>
                    <a:cubicBezTo>
                      <a:pt x="27" y="0"/>
                      <a:pt x="0" y="40"/>
                      <a:pt x="27" y="79"/>
                    </a:cubicBezTo>
                    <a:lnTo>
                      <a:pt x="157" y="223"/>
                    </a:lnTo>
                    <a:cubicBezTo>
                      <a:pt x="171" y="229"/>
                      <a:pt x="184" y="233"/>
                      <a:pt x="195" y="233"/>
                    </a:cubicBezTo>
                    <a:cubicBezTo>
                      <a:pt x="207" y="233"/>
                      <a:pt x="216" y="229"/>
                      <a:pt x="223" y="223"/>
                    </a:cubicBezTo>
                    <a:lnTo>
                      <a:pt x="354" y="79"/>
                    </a:lnTo>
                    <a:cubicBezTo>
                      <a:pt x="393" y="40"/>
                      <a:pt x="354" y="0"/>
                      <a:pt x="328" y="0"/>
                    </a:cubicBezTo>
                    <a:close/>
                  </a:path>
                </a:pathLst>
              </a:custGeom>
              <a:solidFill>
                <a:srgbClr val="2121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46" name="Google Shape;1146;p43"/>
              <p:cNvSpPr/>
              <p:nvPr/>
            </p:nvSpPr>
            <p:spPr>
              <a:xfrm>
                <a:off x="874995" y="4006643"/>
                <a:ext cx="205343" cy="296369"/>
              </a:xfrm>
              <a:custGeom>
                <a:avLst/>
                <a:gdLst/>
                <a:ahLst/>
                <a:cxnLst/>
                <a:rect l="l" t="t" r="r" b="b"/>
                <a:pathLst>
                  <a:path w="1270" h="1833" extrusionOk="0">
                    <a:moveTo>
                      <a:pt x="630" y="1"/>
                    </a:moveTo>
                    <a:cubicBezTo>
                      <a:pt x="380" y="1"/>
                      <a:pt x="131" y="27"/>
                      <a:pt x="1" y="79"/>
                    </a:cubicBezTo>
                    <a:lnTo>
                      <a:pt x="642" y="1833"/>
                    </a:lnTo>
                    <a:lnTo>
                      <a:pt x="1270" y="79"/>
                    </a:lnTo>
                    <a:cubicBezTo>
                      <a:pt x="1132" y="27"/>
                      <a:pt x="880" y="1"/>
                      <a:pt x="63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grpSp>
        <p:nvGrpSpPr>
          <p:cNvPr id="1147" name="Google Shape;1147;p43"/>
          <p:cNvGrpSpPr/>
          <p:nvPr/>
        </p:nvGrpSpPr>
        <p:grpSpPr>
          <a:xfrm>
            <a:off x="6181380" y="3283800"/>
            <a:ext cx="2249395" cy="1657428"/>
            <a:chOff x="5786930" y="3266675"/>
            <a:chExt cx="2249395" cy="1657428"/>
          </a:xfrm>
        </p:grpSpPr>
        <p:sp>
          <p:nvSpPr>
            <p:cNvPr id="1148" name="Google Shape;1148;p43"/>
            <p:cNvSpPr/>
            <p:nvPr/>
          </p:nvSpPr>
          <p:spPr>
            <a:xfrm flipH="1">
              <a:off x="5786930" y="3266675"/>
              <a:ext cx="2249395" cy="1657428"/>
            </a:xfrm>
            <a:custGeom>
              <a:avLst/>
              <a:gdLst/>
              <a:ahLst/>
              <a:cxnLst/>
              <a:rect l="l" t="t" r="r" b="b"/>
              <a:pathLst>
                <a:path w="68148" h="51734" extrusionOk="0">
                  <a:moveTo>
                    <a:pt x="44651" y="1"/>
                  </a:moveTo>
                  <a:cubicBezTo>
                    <a:pt x="44530" y="1"/>
                    <a:pt x="44469" y="1"/>
                    <a:pt x="44347" y="31"/>
                  </a:cubicBezTo>
                  <a:cubicBezTo>
                    <a:pt x="44317" y="31"/>
                    <a:pt x="44287" y="31"/>
                    <a:pt x="44226" y="61"/>
                  </a:cubicBezTo>
                  <a:cubicBezTo>
                    <a:pt x="44165" y="61"/>
                    <a:pt x="44135" y="122"/>
                    <a:pt x="44043" y="122"/>
                  </a:cubicBezTo>
                  <a:cubicBezTo>
                    <a:pt x="44013" y="122"/>
                    <a:pt x="43983" y="153"/>
                    <a:pt x="43922" y="153"/>
                  </a:cubicBezTo>
                  <a:cubicBezTo>
                    <a:pt x="43861" y="183"/>
                    <a:pt x="43831" y="183"/>
                    <a:pt x="43739" y="213"/>
                  </a:cubicBezTo>
                  <a:cubicBezTo>
                    <a:pt x="43709" y="213"/>
                    <a:pt x="43679" y="274"/>
                    <a:pt x="43679" y="274"/>
                  </a:cubicBezTo>
                  <a:cubicBezTo>
                    <a:pt x="43679" y="274"/>
                    <a:pt x="43618" y="274"/>
                    <a:pt x="43618" y="304"/>
                  </a:cubicBezTo>
                  <a:cubicBezTo>
                    <a:pt x="43588" y="335"/>
                    <a:pt x="43527" y="365"/>
                    <a:pt x="43466" y="426"/>
                  </a:cubicBezTo>
                  <a:cubicBezTo>
                    <a:pt x="43466" y="426"/>
                    <a:pt x="43436" y="426"/>
                    <a:pt x="43436" y="456"/>
                  </a:cubicBezTo>
                  <a:cubicBezTo>
                    <a:pt x="43375" y="517"/>
                    <a:pt x="43284" y="578"/>
                    <a:pt x="43223" y="639"/>
                  </a:cubicBezTo>
                  <a:cubicBezTo>
                    <a:pt x="43223" y="669"/>
                    <a:pt x="43162" y="669"/>
                    <a:pt x="43162" y="730"/>
                  </a:cubicBezTo>
                  <a:cubicBezTo>
                    <a:pt x="43132" y="760"/>
                    <a:pt x="43101" y="821"/>
                    <a:pt x="43071" y="912"/>
                  </a:cubicBezTo>
                  <a:cubicBezTo>
                    <a:pt x="43071" y="943"/>
                    <a:pt x="43010" y="973"/>
                    <a:pt x="43010" y="973"/>
                  </a:cubicBezTo>
                  <a:cubicBezTo>
                    <a:pt x="42980" y="1064"/>
                    <a:pt x="42949" y="1095"/>
                    <a:pt x="42949" y="1186"/>
                  </a:cubicBezTo>
                  <a:cubicBezTo>
                    <a:pt x="42949" y="1216"/>
                    <a:pt x="42919" y="1216"/>
                    <a:pt x="42919" y="1247"/>
                  </a:cubicBezTo>
                  <a:cubicBezTo>
                    <a:pt x="42858" y="1338"/>
                    <a:pt x="42828" y="1429"/>
                    <a:pt x="42828" y="1551"/>
                  </a:cubicBezTo>
                  <a:cubicBezTo>
                    <a:pt x="42797" y="1703"/>
                    <a:pt x="42068" y="5441"/>
                    <a:pt x="42402" y="8663"/>
                  </a:cubicBezTo>
                  <a:cubicBezTo>
                    <a:pt x="42554" y="10183"/>
                    <a:pt x="43101" y="11368"/>
                    <a:pt x="43679" y="12220"/>
                  </a:cubicBezTo>
                  <a:cubicBezTo>
                    <a:pt x="43466" y="12311"/>
                    <a:pt x="43314" y="12372"/>
                    <a:pt x="43162" y="12493"/>
                  </a:cubicBezTo>
                  <a:cubicBezTo>
                    <a:pt x="42554" y="12949"/>
                    <a:pt x="42311" y="13679"/>
                    <a:pt x="42463" y="14408"/>
                  </a:cubicBezTo>
                  <a:cubicBezTo>
                    <a:pt x="42615" y="15046"/>
                    <a:pt x="42919" y="15563"/>
                    <a:pt x="43314" y="15989"/>
                  </a:cubicBezTo>
                  <a:cubicBezTo>
                    <a:pt x="43132" y="16566"/>
                    <a:pt x="43253" y="17204"/>
                    <a:pt x="43588" y="17691"/>
                  </a:cubicBezTo>
                  <a:cubicBezTo>
                    <a:pt x="44317" y="18724"/>
                    <a:pt x="45259" y="19514"/>
                    <a:pt x="46293" y="20183"/>
                  </a:cubicBezTo>
                  <a:lnTo>
                    <a:pt x="45867" y="20183"/>
                  </a:lnTo>
                  <a:cubicBezTo>
                    <a:pt x="44469" y="20183"/>
                    <a:pt x="42767" y="20062"/>
                    <a:pt x="41095" y="19940"/>
                  </a:cubicBezTo>
                  <a:cubicBezTo>
                    <a:pt x="39606" y="19818"/>
                    <a:pt x="38207" y="19758"/>
                    <a:pt x="37174" y="19758"/>
                  </a:cubicBezTo>
                  <a:cubicBezTo>
                    <a:pt x="36688" y="19758"/>
                    <a:pt x="36293" y="19788"/>
                    <a:pt x="35989" y="19818"/>
                  </a:cubicBezTo>
                  <a:cubicBezTo>
                    <a:pt x="31125" y="20518"/>
                    <a:pt x="28238" y="23436"/>
                    <a:pt x="27447" y="28542"/>
                  </a:cubicBezTo>
                  <a:lnTo>
                    <a:pt x="27265" y="28542"/>
                  </a:lnTo>
                  <a:cubicBezTo>
                    <a:pt x="26080" y="28542"/>
                    <a:pt x="23952" y="27873"/>
                    <a:pt x="21672" y="27205"/>
                  </a:cubicBezTo>
                  <a:cubicBezTo>
                    <a:pt x="19241" y="26475"/>
                    <a:pt x="16505" y="25654"/>
                    <a:pt x="13678" y="25138"/>
                  </a:cubicBezTo>
                  <a:cubicBezTo>
                    <a:pt x="13374" y="25107"/>
                    <a:pt x="13070" y="25077"/>
                    <a:pt x="12736" y="25046"/>
                  </a:cubicBezTo>
                  <a:cubicBezTo>
                    <a:pt x="12310" y="24986"/>
                    <a:pt x="11915" y="24986"/>
                    <a:pt x="11459" y="24986"/>
                  </a:cubicBezTo>
                  <a:cubicBezTo>
                    <a:pt x="6809" y="24986"/>
                    <a:pt x="1611" y="26901"/>
                    <a:pt x="1368" y="26961"/>
                  </a:cubicBezTo>
                  <a:cubicBezTo>
                    <a:pt x="517" y="27265"/>
                    <a:pt x="0" y="28147"/>
                    <a:pt x="152" y="29059"/>
                  </a:cubicBezTo>
                  <a:cubicBezTo>
                    <a:pt x="1155" y="35259"/>
                    <a:pt x="3739" y="39302"/>
                    <a:pt x="7842" y="41247"/>
                  </a:cubicBezTo>
                  <a:cubicBezTo>
                    <a:pt x="9514" y="42007"/>
                    <a:pt x="11459" y="42433"/>
                    <a:pt x="13526" y="42433"/>
                  </a:cubicBezTo>
                  <a:cubicBezTo>
                    <a:pt x="18997" y="42433"/>
                    <a:pt x="24773" y="39819"/>
                    <a:pt x="28268" y="37843"/>
                  </a:cubicBezTo>
                  <a:lnTo>
                    <a:pt x="28268" y="37843"/>
                  </a:lnTo>
                  <a:lnTo>
                    <a:pt x="26809" y="41217"/>
                  </a:lnTo>
                  <a:cubicBezTo>
                    <a:pt x="26596" y="41642"/>
                    <a:pt x="26566" y="42129"/>
                    <a:pt x="26718" y="42554"/>
                  </a:cubicBezTo>
                  <a:lnTo>
                    <a:pt x="27143" y="43831"/>
                  </a:lnTo>
                  <a:lnTo>
                    <a:pt x="29180" y="50396"/>
                  </a:lnTo>
                  <a:cubicBezTo>
                    <a:pt x="29454" y="51217"/>
                    <a:pt x="30183" y="51734"/>
                    <a:pt x="31004" y="51734"/>
                  </a:cubicBezTo>
                  <a:lnTo>
                    <a:pt x="34925" y="51734"/>
                  </a:lnTo>
                  <a:cubicBezTo>
                    <a:pt x="35685" y="51734"/>
                    <a:pt x="36384" y="51278"/>
                    <a:pt x="36688" y="50609"/>
                  </a:cubicBezTo>
                  <a:cubicBezTo>
                    <a:pt x="37539" y="48633"/>
                    <a:pt x="36627" y="46719"/>
                    <a:pt x="35472" y="45807"/>
                  </a:cubicBezTo>
                  <a:cubicBezTo>
                    <a:pt x="35168" y="45594"/>
                    <a:pt x="34925" y="45077"/>
                    <a:pt x="34803" y="44469"/>
                  </a:cubicBezTo>
                  <a:cubicBezTo>
                    <a:pt x="34560" y="43041"/>
                    <a:pt x="35077" y="41247"/>
                    <a:pt x="36293" y="40943"/>
                  </a:cubicBezTo>
                  <a:cubicBezTo>
                    <a:pt x="38907" y="40214"/>
                    <a:pt x="40700" y="38603"/>
                    <a:pt x="41703" y="37417"/>
                  </a:cubicBezTo>
                  <a:cubicBezTo>
                    <a:pt x="41794" y="37448"/>
                    <a:pt x="41885" y="37539"/>
                    <a:pt x="42007" y="37569"/>
                  </a:cubicBezTo>
                  <a:cubicBezTo>
                    <a:pt x="42858" y="37995"/>
                    <a:pt x="44043" y="38603"/>
                    <a:pt x="45685" y="38694"/>
                  </a:cubicBezTo>
                  <a:cubicBezTo>
                    <a:pt x="46475" y="38785"/>
                    <a:pt x="47326" y="38785"/>
                    <a:pt x="48177" y="38785"/>
                  </a:cubicBezTo>
                  <a:lnTo>
                    <a:pt x="49028" y="38785"/>
                  </a:lnTo>
                  <a:cubicBezTo>
                    <a:pt x="49150" y="40001"/>
                    <a:pt x="49241" y="41065"/>
                    <a:pt x="49363" y="42007"/>
                  </a:cubicBezTo>
                  <a:cubicBezTo>
                    <a:pt x="49667" y="45077"/>
                    <a:pt x="49667" y="45807"/>
                    <a:pt x="49667" y="45928"/>
                  </a:cubicBezTo>
                  <a:cubicBezTo>
                    <a:pt x="49545" y="48512"/>
                    <a:pt x="51490" y="50670"/>
                    <a:pt x="51734" y="50944"/>
                  </a:cubicBezTo>
                  <a:cubicBezTo>
                    <a:pt x="52068" y="51308"/>
                    <a:pt x="52585" y="51551"/>
                    <a:pt x="53132" y="51551"/>
                  </a:cubicBezTo>
                  <a:lnTo>
                    <a:pt x="56931" y="51551"/>
                  </a:lnTo>
                  <a:cubicBezTo>
                    <a:pt x="57630" y="51551"/>
                    <a:pt x="58269" y="51156"/>
                    <a:pt x="58603" y="50548"/>
                  </a:cubicBezTo>
                  <a:cubicBezTo>
                    <a:pt x="59363" y="49181"/>
                    <a:pt x="59454" y="46536"/>
                    <a:pt x="56627" y="44773"/>
                  </a:cubicBezTo>
                  <a:cubicBezTo>
                    <a:pt x="56506" y="44591"/>
                    <a:pt x="56202" y="43679"/>
                    <a:pt x="56415" y="40974"/>
                  </a:cubicBezTo>
                  <a:cubicBezTo>
                    <a:pt x="56475" y="39880"/>
                    <a:pt x="56627" y="38694"/>
                    <a:pt x="56810" y="37569"/>
                  </a:cubicBezTo>
                  <a:cubicBezTo>
                    <a:pt x="60244" y="35959"/>
                    <a:pt x="62099" y="32402"/>
                    <a:pt x="62372" y="26961"/>
                  </a:cubicBezTo>
                  <a:cubicBezTo>
                    <a:pt x="62494" y="24803"/>
                    <a:pt x="62220" y="23192"/>
                    <a:pt x="62099" y="22584"/>
                  </a:cubicBezTo>
                  <a:cubicBezTo>
                    <a:pt x="61977" y="22098"/>
                    <a:pt x="61947" y="21642"/>
                    <a:pt x="61886" y="21217"/>
                  </a:cubicBezTo>
                  <a:cubicBezTo>
                    <a:pt x="63557" y="20518"/>
                    <a:pt x="65442" y="19363"/>
                    <a:pt x="66658" y="17660"/>
                  </a:cubicBezTo>
                  <a:cubicBezTo>
                    <a:pt x="66992" y="17174"/>
                    <a:pt x="67083" y="16505"/>
                    <a:pt x="66931" y="15989"/>
                  </a:cubicBezTo>
                  <a:cubicBezTo>
                    <a:pt x="67357" y="15533"/>
                    <a:pt x="67691" y="14986"/>
                    <a:pt x="67843" y="14347"/>
                  </a:cubicBezTo>
                  <a:cubicBezTo>
                    <a:pt x="67904" y="13679"/>
                    <a:pt x="67661" y="12949"/>
                    <a:pt x="67053" y="12493"/>
                  </a:cubicBezTo>
                  <a:cubicBezTo>
                    <a:pt x="66901" y="12372"/>
                    <a:pt x="66688" y="12311"/>
                    <a:pt x="66536" y="12220"/>
                  </a:cubicBezTo>
                  <a:cubicBezTo>
                    <a:pt x="67114" y="11368"/>
                    <a:pt x="67661" y="10183"/>
                    <a:pt x="67813" y="8663"/>
                  </a:cubicBezTo>
                  <a:cubicBezTo>
                    <a:pt x="68147" y="5381"/>
                    <a:pt x="67418" y="1703"/>
                    <a:pt x="67387" y="1551"/>
                  </a:cubicBezTo>
                  <a:cubicBezTo>
                    <a:pt x="67357" y="1429"/>
                    <a:pt x="67357" y="1368"/>
                    <a:pt x="67296" y="1247"/>
                  </a:cubicBezTo>
                  <a:cubicBezTo>
                    <a:pt x="67296" y="1216"/>
                    <a:pt x="67266" y="1216"/>
                    <a:pt x="67266" y="1186"/>
                  </a:cubicBezTo>
                  <a:cubicBezTo>
                    <a:pt x="67235" y="1095"/>
                    <a:pt x="67205" y="1064"/>
                    <a:pt x="67205" y="973"/>
                  </a:cubicBezTo>
                  <a:cubicBezTo>
                    <a:pt x="67205" y="943"/>
                    <a:pt x="67144" y="912"/>
                    <a:pt x="67144" y="912"/>
                  </a:cubicBezTo>
                  <a:cubicBezTo>
                    <a:pt x="67114" y="821"/>
                    <a:pt x="67083" y="791"/>
                    <a:pt x="67053" y="730"/>
                  </a:cubicBezTo>
                  <a:cubicBezTo>
                    <a:pt x="67053" y="669"/>
                    <a:pt x="66992" y="669"/>
                    <a:pt x="66992" y="639"/>
                  </a:cubicBezTo>
                  <a:cubicBezTo>
                    <a:pt x="66931" y="578"/>
                    <a:pt x="66840" y="487"/>
                    <a:pt x="66779" y="456"/>
                  </a:cubicBezTo>
                  <a:cubicBezTo>
                    <a:pt x="66779" y="456"/>
                    <a:pt x="66719" y="456"/>
                    <a:pt x="66719" y="426"/>
                  </a:cubicBezTo>
                  <a:cubicBezTo>
                    <a:pt x="66688" y="365"/>
                    <a:pt x="66627" y="335"/>
                    <a:pt x="66567" y="304"/>
                  </a:cubicBezTo>
                  <a:cubicBezTo>
                    <a:pt x="66567" y="304"/>
                    <a:pt x="66536" y="304"/>
                    <a:pt x="66536" y="274"/>
                  </a:cubicBezTo>
                  <a:cubicBezTo>
                    <a:pt x="66506" y="274"/>
                    <a:pt x="66475" y="213"/>
                    <a:pt x="66475" y="213"/>
                  </a:cubicBezTo>
                  <a:cubicBezTo>
                    <a:pt x="66384" y="183"/>
                    <a:pt x="66354" y="153"/>
                    <a:pt x="66263" y="153"/>
                  </a:cubicBezTo>
                  <a:cubicBezTo>
                    <a:pt x="66232" y="153"/>
                    <a:pt x="66202" y="122"/>
                    <a:pt x="66172" y="122"/>
                  </a:cubicBezTo>
                  <a:cubicBezTo>
                    <a:pt x="66080" y="61"/>
                    <a:pt x="66050" y="61"/>
                    <a:pt x="65959" y="61"/>
                  </a:cubicBezTo>
                  <a:cubicBezTo>
                    <a:pt x="65928" y="61"/>
                    <a:pt x="65898" y="61"/>
                    <a:pt x="65868" y="31"/>
                  </a:cubicBezTo>
                  <a:cubicBezTo>
                    <a:pt x="65746" y="31"/>
                    <a:pt x="65655" y="1"/>
                    <a:pt x="65564" y="1"/>
                  </a:cubicBezTo>
                  <a:lnTo>
                    <a:pt x="65412" y="1"/>
                  </a:lnTo>
                  <a:cubicBezTo>
                    <a:pt x="65290" y="1"/>
                    <a:pt x="65199" y="31"/>
                    <a:pt x="65108" y="31"/>
                  </a:cubicBezTo>
                  <a:lnTo>
                    <a:pt x="65047" y="31"/>
                  </a:lnTo>
                  <a:cubicBezTo>
                    <a:pt x="64956" y="61"/>
                    <a:pt x="64865" y="122"/>
                    <a:pt x="64804" y="153"/>
                  </a:cubicBezTo>
                  <a:cubicBezTo>
                    <a:pt x="64743" y="153"/>
                    <a:pt x="64743" y="183"/>
                    <a:pt x="64713" y="183"/>
                  </a:cubicBezTo>
                  <a:cubicBezTo>
                    <a:pt x="64682" y="183"/>
                    <a:pt x="64652" y="213"/>
                    <a:pt x="64652" y="213"/>
                  </a:cubicBezTo>
                  <a:lnTo>
                    <a:pt x="61217" y="2159"/>
                  </a:lnTo>
                  <a:cubicBezTo>
                    <a:pt x="61187" y="2159"/>
                    <a:pt x="61187" y="2189"/>
                    <a:pt x="61156" y="2189"/>
                  </a:cubicBezTo>
                  <a:cubicBezTo>
                    <a:pt x="61095" y="2250"/>
                    <a:pt x="61065" y="2250"/>
                    <a:pt x="61035" y="2280"/>
                  </a:cubicBezTo>
                  <a:lnTo>
                    <a:pt x="59484" y="3405"/>
                  </a:lnTo>
                  <a:lnTo>
                    <a:pt x="50700" y="3405"/>
                  </a:lnTo>
                  <a:lnTo>
                    <a:pt x="49150" y="2280"/>
                  </a:lnTo>
                  <a:cubicBezTo>
                    <a:pt x="49089" y="2250"/>
                    <a:pt x="49059" y="2250"/>
                    <a:pt x="49028" y="2189"/>
                  </a:cubicBezTo>
                  <a:cubicBezTo>
                    <a:pt x="48998" y="2189"/>
                    <a:pt x="48998" y="2159"/>
                    <a:pt x="48937" y="2159"/>
                  </a:cubicBezTo>
                  <a:lnTo>
                    <a:pt x="45533" y="213"/>
                  </a:lnTo>
                  <a:cubicBezTo>
                    <a:pt x="45502" y="213"/>
                    <a:pt x="45442" y="183"/>
                    <a:pt x="45442" y="183"/>
                  </a:cubicBezTo>
                  <a:cubicBezTo>
                    <a:pt x="45411" y="183"/>
                    <a:pt x="45411" y="153"/>
                    <a:pt x="45381" y="153"/>
                  </a:cubicBezTo>
                  <a:cubicBezTo>
                    <a:pt x="45290" y="122"/>
                    <a:pt x="45198" y="61"/>
                    <a:pt x="45107" y="31"/>
                  </a:cubicBezTo>
                  <a:lnTo>
                    <a:pt x="45077" y="31"/>
                  </a:lnTo>
                  <a:cubicBezTo>
                    <a:pt x="44986" y="1"/>
                    <a:pt x="44895" y="1"/>
                    <a:pt x="4480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1149" name="Google Shape;1149;p43"/>
            <p:cNvGrpSpPr/>
            <p:nvPr/>
          </p:nvGrpSpPr>
          <p:grpSpPr>
            <a:xfrm flipH="1">
              <a:off x="5854104" y="3319010"/>
              <a:ext cx="2083795" cy="1552766"/>
              <a:chOff x="4646250" y="853650"/>
              <a:chExt cx="2555550" cy="1904300"/>
            </a:xfrm>
          </p:grpSpPr>
          <p:sp>
            <p:nvSpPr>
              <p:cNvPr id="1150" name="Google Shape;1150;p43"/>
              <p:cNvSpPr/>
              <p:nvPr/>
            </p:nvSpPr>
            <p:spPr>
              <a:xfrm>
                <a:off x="6387925" y="1849100"/>
                <a:ext cx="582850" cy="395375"/>
              </a:xfrm>
              <a:custGeom>
                <a:avLst/>
                <a:gdLst/>
                <a:ahLst/>
                <a:cxnLst/>
                <a:rect l="l" t="t" r="r" b="b"/>
                <a:pathLst>
                  <a:path w="23314" h="15815" extrusionOk="0">
                    <a:moveTo>
                      <a:pt x="23314" y="1"/>
                    </a:moveTo>
                    <a:lnTo>
                      <a:pt x="23314" y="1"/>
                    </a:lnTo>
                    <a:cubicBezTo>
                      <a:pt x="21065" y="1125"/>
                      <a:pt x="19606" y="3162"/>
                      <a:pt x="17934" y="5198"/>
                    </a:cubicBezTo>
                    <a:cubicBezTo>
                      <a:pt x="15350" y="8420"/>
                      <a:pt x="12858" y="12159"/>
                      <a:pt x="9119" y="13709"/>
                    </a:cubicBezTo>
                    <a:cubicBezTo>
                      <a:pt x="6687" y="14712"/>
                      <a:pt x="3952" y="14651"/>
                      <a:pt x="1399" y="15259"/>
                    </a:cubicBezTo>
                    <a:cubicBezTo>
                      <a:pt x="943" y="15381"/>
                      <a:pt x="456" y="15533"/>
                      <a:pt x="0" y="15685"/>
                    </a:cubicBezTo>
                    <a:cubicBezTo>
                      <a:pt x="1088" y="15760"/>
                      <a:pt x="2346" y="15814"/>
                      <a:pt x="3833" y="15814"/>
                    </a:cubicBezTo>
                    <a:cubicBezTo>
                      <a:pt x="5960" y="15814"/>
                      <a:pt x="8556" y="15703"/>
                      <a:pt x="11794" y="15381"/>
                    </a:cubicBezTo>
                    <a:cubicBezTo>
                      <a:pt x="13010" y="15259"/>
                      <a:pt x="14134" y="15046"/>
                      <a:pt x="15107" y="14712"/>
                    </a:cubicBezTo>
                    <a:cubicBezTo>
                      <a:pt x="21733" y="12432"/>
                      <a:pt x="23101" y="5533"/>
                      <a:pt x="2331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51" name="Google Shape;1151;p43"/>
              <p:cNvSpPr/>
              <p:nvPr/>
            </p:nvSpPr>
            <p:spPr>
              <a:xfrm>
                <a:off x="4646250" y="1847325"/>
                <a:ext cx="425575" cy="500300"/>
              </a:xfrm>
              <a:custGeom>
                <a:avLst/>
                <a:gdLst/>
                <a:ahLst/>
                <a:cxnLst/>
                <a:rect l="l" t="t" r="r" b="b"/>
                <a:pathLst>
                  <a:path w="17023" h="20012" extrusionOk="0">
                    <a:moveTo>
                      <a:pt x="14990" y="0"/>
                    </a:moveTo>
                    <a:cubicBezTo>
                      <a:pt x="8067" y="0"/>
                      <a:pt x="0" y="2929"/>
                      <a:pt x="0" y="2929"/>
                    </a:cubicBezTo>
                    <a:cubicBezTo>
                      <a:pt x="1581" y="12595"/>
                      <a:pt x="5532" y="17701"/>
                      <a:pt x="10487" y="20011"/>
                    </a:cubicBezTo>
                    <a:cubicBezTo>
                      <a:pt x="12432" y="17671"/>
                      <a:pt x="13983" y="14935"/>
                      <a:pt x="15046" y="11987"/>
                    </a:cubicBezTo>
                    <a:cubicBezTo>
                      <a:pt x="16475" y="8248"/>
                      <a:pt x="17022" y="4145"/>
                      <a:pt x="16779" y="72"/>
                    </a:cubicBezTo>
                    <a:cubicBezTo>
                      <a:pt x="16196" y="23"/>
                      <a:pt x="15597" y="0"/>
                      <a:pt x="1499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52" name="Google Shape;1152;p43"/>
              <p:cNvSpPr/>
              <p:nvPr/>
            </p:nvSpPr>
            <p:spPr>
              <a:xfrm>
                <a:off x="5716950" y="2498050"/>
                <a:ext cx="258375" cy="259900"/>
              </a:xfrm>
              <a:custGeom>
                <a:avLst/>
                <a:gdLst/>
                <a:ahLst/>
                <a:cxnLst/>
                <a:rect l="l" t="t" r="r" b="b"/>
                <a:pathLst>
                  <a:path w="10335" h="10396" extrusionOk="0">
                    <a:moveTo>
                      <a:pt x="0" y="0"/>
                    </a:moveTo>
                    <a:lnTo>
                      <a:pt x="3313" y="10396"/>
                    </a:lnTo>
                    <a:lnTo>
                      <a:pt x="9544" y="10396"/>
                    </a:lnTo>
                    <a:cubicBezTo>
                      <a:pt x="10335" y="8572"/>
                      <a:pt x="9301" y="6991"/>
                      <a:pt x="8511" y="6383"/>
                    </a:cubicBezTo>
                    <a:cubicBezTo>
                      <a:pt x="7417" y="5502"/>
                      <a:pt x="6687" y="4043"/>
                      <a:pt x="6383" y="2432"/>
                    </a:cubicBezTo>
                    <a:cubicBezTo>
                      <a:pt x="4225" y="1763"/>
                      <a:pt x="2097" y="912"/>
                      <a:pt x="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53" name="Google Shape;1153;p43"/>
              <p:cNvSpPr/>
              <p:nvPr/>
            </p:nvSpPr>
            <p:spPr>
              <a:xfrm>
                <a:off x="4908400" y="1474475"/>
                <a:ext cx="2066175" cy="1084400"/>
              </a:xfrm>
              <a:custGeom>
                <a:avLst/>
                <a:gdLst/>
                <a:ahLst/>
                <a:cxnLst/>
                <a:rect l="l" t="t" r="r" b="b"/>
                <a:pathLst>
                  <a:path w="82647" h="43376" extrusionOk="0">
                    <a:moveTo>
                      <a:pt x="65200" y="1"/>
                    </a:moveTo>
                    <a:cubicBezTo>
                      <a:pt x="65200" y="1"/>
                      <a:pt x="65443" y="4681"/>
                      <a:pt x="63680" y="6505"/>
                    </a:cubicBezTo>
                    <a:cubicBezTo>
                      <a:pt x="63147" y="7067"/>
                      <a:pt x="61397" y="7251"/>
                      <a:pt x="59129" y="7251"/>
                    </a:cubicBezTo>
                    <a:cubicBezTo>
                      <a:pt x="54812" y="7251"/>
                      <a:pt x="48616" y="6584"/>
                      <a:pt x="45349" y="6584"/>
                    </a:cubicBezTo>
                    <a:cubicBezTo>
                      <a:pt x="44758" y="6584"/>
                      <a:pt x="44263" y="6606"/>
                      <a:pt x="43892" y="6657"/>
                    </a:cubicBezTo>
                    <a:cubicBezTo>
                      <a:pt x="40427" y="7144"/>
                      <a:pt x="34196" y="8754"/>
                      <a:pt x="32828" y="18177"/>
                    </a:cubicBezTo>
                    <a:cubicBezTo>
                      <a:pt x="32584" y="19882"/>
                      <a:pt x="31419" y="20523"/>
                      <a:pt x="29587" y="20523"/>
                    </a:cubicBezTo>
                    <a:cubicBezTo>
                      <a:pt x="25051" y="20523"/>
                      <a:pt x="16426" y="16588"/>
                      <a:pt x="7570" y="15138"/>
                    </a:cubicBezTo>
                    <a:cubicBezTo>
                      <a:pt x="7144" y="15046"/>
                      <a:pt x="6749" y="15016"/>
                      <a:pt x="6293" y="14986"/>
                    </a:cubicBezTo>
                    <a:lnTo>
                      <a:pt x="6293" y="14986"/>
                    </a:lnTo>
                    <a:cubicBezTo>
                      <a:pt x="6536" y="19059"/>
                      <a:pt x="5989" y="23162"/>
                      <a:pt x="4560" y="26961"/>
                    </a:cubicBezTo>
                    <a:cubicBezTo>
                      <a:pt x="3497" y="29879"/>
                      <a:pt x="1946" y="32585"/>
                      <a:pt x="1" y="34955"/>
                    </a:cubicBezTo>
                    <a:cubicBezTo>
                      <a:pt x="2419" y="36084"/>
                      <a:pt x="5075" y="36547"/>
                      <a:pt x="7807" y="36547"/>
                    </a:cubicBezTo>
                    <a:cubicBezTo>
                      <a:pt x="20464" y="36547"/>
                      <a:pt x="34773" y="26597"/>
                      <a:pt x="34774" y="26597"/>
                    </a:cubicBezTo>
                    <a:lnTo>
                      <a:pt x="34774" y="26597"/>
                    </a:lnTo>
                    <a:lnTo>
                      <a:pt x="34196" y="33041"/>
                    </a:lnTo>
                    <a:lnTo>
                      <a:pt x="31673" y="38846"/>
                    </a:lnTo>
                    <a:lnTo>
                      <a:pt x="32312" y="40943"/>
                    </a:lnTo>
                    <a:cubicBezTo>
                      <a:pt x="34409" y="41886"/>
                      <a:pt x="36537" y="42706"/>
                      <a:pt x="38695" y="43375"/>
                    </a:cubicBezTo>
                    <a:cubicBezTo>
                      <a:pt x="38026" y="39758"/>
                      <a:pt x="39485" y="35320"/>
                      <a:pt x="43224" y="34287"/>
                    </a:cubicBezTo>
                    <a:cubicBezTo>
                      <a:pt x="48634" y="32797"/>
                      <a:pt x="51431" y="28086"/>
                      <a:pt x="51431" y="28086"/>
                    </a:cubicBezTo>
                    <a:cubicBezTo>
                      <a:pt x="53710" y="28177"/>
                      <a:pt x="55504" y="30366"/>
                      <a:pt x="59121" y="30670"/>
                    </a:cubicBezTo>
                    <a:cubicBezTo>
                      <a:pt x="59577" y="30487"/>
                      <a:pt x="60063" y="30335"/>
                      <a:pt x="60549" y="30244"/>
                    </a:cubicBezTo>
                    <a:cubicBezTo>
                      <a:pt x="62586" y="29758"/>
                      <a:pt x="64713" y="29727"/>
                      <a:pt x="66720" y="29180"/>
                    </a:cubicBezTo>
                    <a:cubicBezTo>
                      <a:pt x="66203" y="24712"/>
                      <a:pt x="65777" y="21034"/>
                      <a:pt x="65777" y="21034"/>
                    </a:cubicBezTo>
                    <a:lnTo>
                      <a:pt x="76051" y="21034"/>
                    </a:lnTo>
                    <a:cubicBezTo>
                      <a:pt x="75990" y="21065"/>
                      <a:pt x="75899" y="21369"/>
                      <a:pt x="75777" y="21825"/>
                    </a:cubicBezTo>
                    <a:cubicBezTo>
                      <a:pt x="76203" y="21277"/>
                      <a:pt x="76598" y="20730"/>
                      <a:pt x="77054" y="20183"/>
                    </a:cubicBezTo>
                    <a:cubicBezTo>
                      <a:pt x="78695" y="18147"/>
                      <a:pt x="80215" y="16110"/>
                      <a:pt x="82465" y="14986"/>
                    </a:cubicBezTo>
                    <a:cubicBezTo>
                      <a:pt x="82647" y="12402"/>
                      <a:pt x="82434" y="10122"/>
                      <a:pt x="82161" y="8724"/>
                    </a:cubicBezTo>
                    <a:cubicBezTo>
                      <a:pt x="81310" y="4317"/>
                      <a:pt x="81705" y="1885"/>
                      <a:pt x="81674" y="608"/>
                    </a:cubicBezTo>
                    <a:lnTo>
                      <a:pt x="81674" y="244"/>
                    </a:lnTo>
                    <a:lnTo>
                      <a:pt x="65200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54" name="Google Shape;1154;p43"/>
              <p:cNvSpPr/>
              <p:nvPr/>
            </p:nvSpPr>
            <p:spPr>
              <a:xfrm>
                <a:off x="6577900" y="2020825"/>
                <a:ext cx="225700" cy="420250"/>
              </a:xfrm>
              <a:custGeom>
                <a:avLst/>
                <a:gdLst/>
                <a:ahLst/>
                <a:cxnLst/>
                <a:rect l="l" t="t" r="r" b="b"/>
                <a:pathLst>
                  <a:path w="9028" h="16810" extrusionOk="0">
                    <a:moveTo>
                      <a:pt x="9028" y="1"/>
                    </a:moveTo>
                    <a:lnTo>
                      <a:pt x="9028" y="1"/>
                    </a:lnTo>
                    <a:cubicBezTo>
                      <a:pt x="6900" y="2737"/>
                      <a:pt x="4651" y="5563"/>
                      <a:pt x="1520" y="6840"/>
                    </a:cubicBezTo>
                    <a:cubicBezTo>
                      <a:pt x="1003" y="7022"/>
                      <a:pt x="517" y="7174"/>
                      <a:pt x="0" y="7326"/>
                    </a:cubicBezTo>
                    <a:cubicBezTo>
                      <a:pt x="335" y="10427"/>
                      <a:pt x="699" y="13831"/>
                      <a:pt x="1003" y="16810"/>
                    </a:cubicBezTo>
                    <a:cubicBezTo>
                      <a:pt x="2766" y="16141"/>
                      <a:pt x="4499" y="15624"/>
                      <a:pt x="6262" y="15320"/>
                    </a:cubicBezTo>
                    <a:cubicBezTo>
                      <a:pt x="6687" y="9424"/>
                      <a:pt x="8359" y="2372"/>
                      <a:pt x="902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55" name="Google Shape;1155;p43"/>
              <p:cNvSpPr/>
              <p:nvPr/>
            </p:nvSpPr>
            <p:spPr>
              <a:xfrm>
                <a:off x="6604500" y="2403050"/>
                <a:ext cx="268250" cy="348075"/>
              </a:xfrm>
              <a:custGeom>
                <a:avLst/>
                <a:gdLst/>
                <a:ahLst/>
                <a:cxnLst/>
                <a:rect l="l" t="t" r="r" b="b"/>
                <a:pathLst>
                  <a:path w="10730" h="13923" extrusionOk="0">
                    <a:moveTo>
                      <a:pt x="5228" y="1"/>
                    </a:moveTo>
                    <a:lnTo>
                      <a:pt x="5228" y="1"/>
                    </a:lnTo>
                    <a:cubicBezTo>
                      <a:pt x="3435" y="305"/>
                      <a:pt x="1702" y="822"/>
                      <a:pt x="0" y="1460"/>
                    </a:cubicBezTo>
                    <a:cubicBezTo>
                      <a:pt x="304" y="4651"/>
                      <a:pt x="517" y="7296"/>
                      <a:pt x="487" y="8147"/>
                    </a:cubicBezTo>
                    <a:cubicBezTo>
                      <a:pt x="365" y="11126"/>
                      <a:pt x="2949" y="13922"/>
                      <a:pt x="2949" y="13922"/>
                    </a:cubicBezTo>
                    <a:lnTo>
                      <a:pt x="9149" y="13922"/>
                    </a:lnTo>
                    <a:cubicBezTo>
                      <a:pt x="9149" y="13922"/>
                      <a:pt x="10730" y="10974"/>
                      <a:pt x="6900" y="8724"/>
                    </a:cubicBezTo>
                    <a:cubicBezTo>
                      <a:pt x="5228" y="7752"/>
                      <a:pt x="4924" y="4165"/>
                      <a:pt x="522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56" name="Google Shape;1156;p43"/>
              <p:cNvSpPr/>
              <p:nvPr/>
            </p:nvSpPr>
            <p:spPr>
              <a:xfrm>
                <a:off x="6555100" y="2000325"/>
                <a:ext cx="256100" cy="203675"/>
              </a:xfrm>
              <a:custGeom>
                <a:avLst/>
                <a:gdLst/>
                <a:ahLst/>
                <a:cxnLst/>
                <a:rect l="l" t="t" r="r" b="b"/>
                <a:pathLst>
                  <a:path w="10244" h="8147" extrusionOk="0">
                    <a:moveTo>
                      <a:pt x="0" y="0"/>
                    </a:moveTo>
                    <a:cubicBezTo>
                      <a:pt x="0" y="0"/>
                      <a:pt x="456" y="3648"/>
                      <a:pt x="943" y="8146"/>
                    </a:cubicBezTo>
                    <a:cubicBezTo>
                      <a:pt x="1429" y="8055"/>
                      <a:pt x="1976" y="7903"/>
                      <a:pt x="2463" y="7660"/>
                    </a:cubicBezTo>
                    <a:cubicBezTo>
                      <a:pt x="5563" y="6383"/>
                      <a:pt x="7812" y="3557"/>
                      <a:pt x="9970" y="791"/>
                    </a:cubicBezTo>
                    <a:cubicBezTo>
                      <a:pt x="10122" y="274"/>
                      <a:pt x="10213" y="31"/>
                      <a:pt x="1024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57" name="Google Shape;1157;p43"/>
              <p:cNvSpPr/>
              <p:nvPr/>
            </p:nvSpPr>
            <p:spPr>
              <a:xfrm>
                <a:off x="6324850" y="930400"/>
                <a:ext cx="864775" cy="664925"/>
              </a:xfrm>
              <a:custGeom>
                <a:avLst/>
                <a:gdLst/>
                <a:ahLst/>
                <a:cxnLst/>
                <a:rect l="l" t="t" r="r" b="b"/>
                <a:pathLst>
                  <a:path w="34591" h="26597" extrusionOk="0">
                    <a:moveTo>
                      <a:pt x="6080" y="0"/>
                    </a:moveTo>
                    <a:cubicBezTo>
                      <a:pt x="5472" y="1399"/>
                      <a:pt x="4530" y="2918"/>
                      <a:pt x="3223" y="3921"/>
                    </a:cubicBezTo>
                    <a:cubicBezTo>
                      <a:pt x="4043" y="5168"/>
                      <a:pt x="4803" y="6505"/>
                      <a:pt x="5168" y="8481"/>
                    </a:cubicBezTo>
                    <a:cubicBezTo>
                      <a:pt x="6171" y="13374"/>
                      <a:pt x="3131" y="13466"/>
                      <a:pt x="3071" y="13466"/>
                    </a:cubicBezTo>
                    <a:cubicBezTo>
                      <a:pt x="3496" y="13830"/>
                      <a:pt x="3800" y="13982"/>
                      <a:pt x="3800" y="13982"/>
                    </a:cubicBezTo>
                    <a:cubicBezTo>
                      <a:pt x="3737" y="16142"/>
                      <a:pt x="2732" y="16666"/>
                      <a:pt x="1771" y="16666"/>
                    </a:cubicBezTo>
                    <a:cubicBezTo>
                      <a:pt x="866" y="16666"/>
                      <a:pt x="1" y="16201"/>
                      <a:pt x="1" y="16201"/>
                    </a:cubicBezTo>
                    <a:lnTo>
                      <a:pt x="1" y="16201"/>
                    </a:lnTo>
                    <a:cubicBezTo>
                      <a:pt x="365" y="17903"/>
                      <a:pt x="3678" y="19271"/>
                      <a:pt x="3678" y="19271"/>
                    </a:cubicBezTo>
                    <a:cubicBezTo>
                      <a:pt x="3516" y="20220"/>
                      <a:pt x="2410" y="20371"/>
                      <a:pt x="1807" y="20371"/>
                    </a:cubicBezTo>
                    <a:cubicBezTo>
                      <a:pt x="1733" y="20371"/>
                      <a:pt x="1667" y="20369"/>
                      <a:pt x="1612" y="20365"/>
                    </a:cubicBezTo>
                    <a:lnTo>
                      <a:pt x="1612" y="20365"/>
                    </a:lnTo>
                    <a:cubicBezTo>
                      <a:pt x="5137" y="23040"/>
                      <a:pt x="12645" y="23678"/>
                      <a:pt x="12645" y="23678"/>
                    </a:cubicBezTo>
                    <a:cubicBezTo>
                      <a:pt x="13648" y="25776"/>
                      <a:pt x="17296" y="26596"/>
                      <a:pt x="17296" y="26596"/>
                    </a:cubicBezTo>
                    <a:cubicBezTo>
                      <a:pt x="17296" y="26596"/>
                      <a:pt x="20943" y="25715"/>
                      <a:pt x="21916" y="23678"/>
                    </a:cubicBezTo>
                    <a:cubicBezTo>
                      <a:pt x="21916" y="23678"/>
                      <a:pt x="29454" y="23040"/>
                      <a:pt x="32980" y="20365"/>
                    </a:cubicBezTo>
                    <a:lnTo>
                      <a:pt x="32980" y="20365"/>
                    </a:lnTo>
                    <a:cubicBezTo>
                      <a:pt x="32924" y="20369"/>
                      <a:pt x="32858" y="20371"/>
                      <a:pt x="32785" y="20371"/>
                    </a:cubicBezTo>
                    <a:cubicBezTo>
                      <a:pt x="32181" y="20371"/>
                      <a:pt x="31072" y="20220"/>
                      <a:pt x="30883" y="19271"/>
                    </a:cubicBezTo>
                    <a:cubicBezTo>
                      <a:pt x="30943" y="19271"/>
                      <a:pt x="34226" y="17903"/>
                      <a:pt x="34591" y="16201"/>
                    </a:cubicBezTo>
                    <a:lnTo>
                      <a:pt x="34591" y="16201"/>
                    </a:lnTo>
                    <a:cubicBezTo>
                      <a:pt x="34591" y="16201"/>
                      <a:pt x="33718" y="16666"/>
                      <a:pt x="32809" y="16666"/>
                    </a:cubicBezTo>
                    <a:cubicBezTo>
                      <a:pt x="31844" y="16666"/>
                      <a:pt x="30838" y="16142"/>
                      <a:pt x="30791" y="13982"/>
                    </a:cubicBezTo>
                    <a:cubicBezTo>
                      <a:pt x="30791" y="13982"/>
                      <a:pt x="31065" y="13830"/>
                      <a:pt x="31491" y="13466"/>
                    </a:cubicBezTo>
                    <a:cubicBezTo>
                      <a:pt x="31491" y="13466"/>
                      <a:pt x="28421" y="13374"/>
                      <a:pt x="29424" y="8481"/>
                    </a:cubicBezTo>
                    <a:cubicBezTo>
                      <a:pt x="29788" y="6505"/>
                      <a:pt x="30548" y="5168"/>
                      <a:pt x="31339" y="3921"/>
                    </a:cubicBezTo>
                    <a:cubicBezTo>
                      <a:pt x="30062" y="2979"/>
                      <a:pt x="29120" y="1399"/>
                      <a:pt x="28512" y="0"/>
                    </a:cubicBezTo>
                    <a:lnTo>
                      <a:pt x="25229" y="2371"/>
                    </a:lnTo>
                    <a:lnTo>
                      <a:pt x="9362" y="2371"/>
                    </a:lnTo>
                    <a:lnTo>
                      <a:pt x="608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58" name="Google Shape;1158;p43"/>
              <p:cNvSpPr/>
              <p:nvPr/>
            </p:nvSpPr>
            <p:spPr>
              <a:xfrm>
                <a:off x="6314225" y="854400"/>
                <a:ext cx="164675" cy="412650"/>
              </a:xfrm>
              <a:custGeom>
                <a:avLst/>
                <a:gdLst/>
                <a:ahLst/>
                <a:cxnLst/>
                <a:rect l="l" t="t" r="r" b="b"/>
                <a:pathLst>
                  <a:path w="6587" h="16506" extrusionOk="0">
                    <a:moveTo>
                      <a:pt x="1125" y="1"/>
                    </a:moveTo>
                    <a:cubicBezTo>
                      <a:pt x="1125" y="1"/>
                      <a:pt x="0" y="5624"/>
                      <a:pt x="517" y="10426"/>
                    </a:cubicBezTo>
                    <a:cubicBezTo>
                      <a:pt x="851" y="13770"/>
                      <a:pt x="2553" y="15654"/>
                      <a:pt x="3587" y="16506"/>
                    </a:cubicBezTo>
                    <a:lnTo>
                      <a:pt x="3587" y="16506"/>
                    </a:lnTo>
                    <a:cubicBezTo>
                      <a:pt x="3613" y="16503"/>
                      <a:pt x="6587" y="16338"/>
                      <a:pt x="5623" y="11521"/>
                    </a:cubicBezTo>
                    <a:cubicBezTo>
                      <a:pt x="4651" y="6627"/>
                      <a:pt x="1459" y="5746"/>
                      <a:pt x="1125" y="1"/>
                    </a:cubicBezTo>
                    <a:close/>
                    <a:moveTo>
                      <a:pt x="3587" y="16506"/>
                    </a:moveTo>
                    <a:lnTo>
                      <a:pt x="3587" y="16506"/>
                    </a:lnTo>
                    <a:cubicBezTo>
                      <a:pt x="3586" y="16506"/>
                      <a:pt x="3586" y="16506"/>
                      <a:pt x="3587" y="16506"/>
                    </a:cubicBezTo>
                    <a:cubicBezTo>
                      <a:pt x="3587" y="16506"/>
                      <a:pt x="3587" y="16506"/>
                      <a:pt x="3587" y="1650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59" name="Google Shape;1159;p43"/>
              <p:cNvSpPr/>
              <p:nvPr/>
            </p:nvSpPr>
            <p:spPr>
              <a:xfrm>
                <a:off x="6342325" y="853650"/>
                <a:ext cx="135300" cy="173275"/>
              </a:xfrm>
              <a:custGeom>
                <a:avLst/>
                <a:gdLst/>
                <a:ahLst/>
                <a:cxnLst/>
                <a:rect l="l" t="t" r="r" b="b"/>
                <a:pathLst>
                  <a:path w="5412" h="6931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13" y="3405"/>
                      <a:pt x="1429" y="5137"/>
                      <a:pt x="2584" y="6931"/>
                    </a:cubicBezTo>
                    <a:cubicBezTo>
                      <a:pt x="3861" y="5988"/>
                      <a:pt x="4773" y="4469"/>
                      <a:pt x="5411" y="307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60" name="Google Shape;1160;p43"/>
              <p:cNvSpPr/>
              <p:nvPr/>
            </p:nvSpPr>
            <p:spPr>
              <a:xfrm>
                <a:off x="6542175" y="1320225"/>
                <a:ext cx="66900" cy="66125"/>
              </a:xfrm>
              <a:custGeom>
                <a:avLst/>
                <a:gdLst/>
                <a:ahLst/>
                <a:cxnLst/>
                <a:rect l="l" t="t" r="r" b="b"/>
                <a:pathLst>
                  <a:path w="2676" h="2645" extrusionOk="0">
                    <a:moveTo>
                      <a:pt x="1338" y="0"/>
                    </a:moveTo>
                    <a:cubicBezTo>
                      <a:pt x="609" y="0"/>
                      <a:pt x="1" y="608"/>
                      <a:pt x="1" y="1307"/>
                    </a:cubicBezTo>
                    <a:cubicBezTo>
                      <a:pt x="1" y="2037"/>
                      <a:pt x="609" y="2645"/>
                      <a:pt x="1338" y="2645"/>
                    </a:cubicBezTo>
                    <a:cubicBezTo>
                      <a:pt x="2068" y="2645"/>
                      <a:pt x="2676" y="2037"/>
                      <a:pt x="2676" y="1307"/>
                    </a:cubicBezTo>
                    <a:cubicBezTo>
                      <a:pt x="2676" y="547"/>
                      <a:pt x="2068" y="0"/>
                      <a:pt x="133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61" name="Google Shape;1161;p43"/>
              <p:cNvSpPr/>
              <p:nvPr/>
            </p:nvSpPr>
            <p:spPr>
              <a:xfrm>
                <a:off x="7036100" y="854400"/>
                <a:ext cx="165700" cy="412650"/>
              </a:xfrm>
              <a:custGeom>
                <a:avLst/>
                <a:gdLst/>
                <a:ahLst/>
                <a:cxnLst/>
                <a:rect l="l" t="t" r="r" b="b"/>
                <a:pathLst>
                  <a:path w="6628" h="16506" extrusionOk="0">
                    <a:moveTo>
                      <a:pt x="5533" y="1"/>
                    </a:moveTo>
                    <a:cubicBezTo>
                      <a:pt x="5168" y="5746"/>
                      <a:pt x="1977" y="6627"/>
                      <a:pt x="1004" y="11521"/>
                    </a:cubicBezTo>
                    <a:cubicBezTo>
                      <a:pt x="1" y="16384"/>
                      <a:pt x="3041" y="16506"/>
                      <a:pt x="3041" y="16506"/>
                    </a:cubicBezTo>
                    <a:cubicBezTo>
                      <a:pt x="4074" y="15654"/>
                      <a:pt x="5776" y="13770"/>
                      <a:pt x="6141" y="10426"/>
                    </a:cubicBezTo>
                    <a:cubicBezTo>
                      <a:pt x="6627" y="5624"/>
                      <a:pt x="5533" y="1"/>
                      <a:pt x="553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62" name="Google Shape;1162;p43"/>
              <p:cNvSpPr/>
              <p:nvPr/>
            </p:nvSpPr>
            <p:spPr>
              <a:xfrm>
                <a:off x="6359800" y="1439525"/>
                <a:ext cx="796400" cy="239875"/>
              </a:xfrm>
              <a:custGeom>
                <a:avLst/>
                <a:gdLst/>
                <a:ahLst/>
                <a:cxnLst/>
                <a:rect l="l" t="t" r="r" b="b"/>
                <a:pathLst>
                  <a:path w="31856" h="9595" extrusionOk="0">
                    <a:moveTo>
                      <a:pt x="1" y="0"/>
                    </a:moveTo>
                    <a:cubicBezTo>
                      <a:pt x="3192" y="4529"/>
                      <a:pt x="11034" y="6110"/>
                      <a:pt x="11034" y="6110"/>
                    </a:cubicBezTo>
                    <a:cubicBezTo>
                      <a:pt x="11346" y="8457"/>
                      <a:pt x="14893" y="9594"/>
                      <a:pt x="15777" y="9594"/>
                    </a:cubicBezTo>
                    <a:cubicBezTo>
                      <a:pt x="15843" y="9594"/>
                      <a:pt x="15894" y="9588"/>
                      <a:pt x="15928" y="9575"/>
                    </a:cubicBezTo>
                    <a:cubicBezTo>
                      <a:pt x="15962" y="9588"/>
                      <a:pt x="16013" y="9594"/>
                      <a:pt x="16079" y="9594"/>
                    </a:cubicBezTo>
                    <a:cubicBezTo>
                      <a:pt x="16963" y="9594"/>
                      <a:pt x="20511" y="8457"/>
                      <a:pt x="20822" y="6110"/>
                    </a:cubicBezTo>
                    <a:cubicBezTo>
                      <a:pt x="20822" y="6110"/>
                      <a:pt x="28694" y="4529"/>
                      <a:pt x="31855" y="0"/>
                    </a:cubicBezTo>
                    <a:lnTo>
                      <a:pt x="31612" y="0"/>
                    </a:lnTo>
                    <a:cubicBezTo>
                      <a:pt x="28086" y="2675"/>
                      <a:pt x="20579" y="3313"/>
                      <a:pt x="20579" y="3313"/>
                    </a:cubicBezTo>
                    <a:cubicBezTo>
                      <a:pt x="19576" y="5411"/>
                      <a:pt x="15928" y="6231"/>
                      <a:pt x="15928" y="6231"/>
                    </a:cubicBezTo>
                    <a:cubicBezTo>
                      <a:pt x="15928" y="6231"/>
                      <a:pt x="12281" y="5350"/>
                      <a:pt x="11308" y="3313"/>
                    </a:cubicBezTo>
                    <a:cubicBezTo>
                      <a:pt x="11308" y="3313"/>
                      <a:pt x="3770" y="2675"/>
                      <a:pt x="2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63" name="Google Shape;1163;p43"/>
              <p:cNvSpPr/>
              <p:nvPr/>
            </p:nvSpPr>
            <p:spPr>
              <a:xfrm>
                <a:off x="7038400" y="853650"/>
                <a:ext cx="136025" cy="173275"/>
              </a:xfrm>
              <a:custGeom>
                <a:avLst/>
                <a:gdLst/>
                <a:ahLst/>
                <a:cxnLst/>
                <a:rect l="l" t="t" r="r" b="b"/>
                <a:pathLst>
                  <a:path w="5441" h="6931" extrusionOk="0">
                    <a:moveTo>
                      <a:pt x="5441" y="0"/>
                    </a:moveTo>
                    <a:lnTo>
                      <a:pt x="0" y="3070"/>
                    </a:lnTo>
                    <a:cubicBezTo>
                      <a:pt x="608" y="4469"/>
                      <a:pt x="1550" y="5988"/>
                      <a:pt x="2857" y="6931"/>
                    </a:cubicBezTo>
                    <a:cubicBezTo>
                      <a:pt x="3982" y="5137"/>
                      <a:pt x="5198" y="3405"/>
                      <a:pt x="544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64" name="Google Shape;1164;p43"/>
              <p:cNvSpPr/>
              <p:nvPr/>
            </p:nvSpPr>
            <p:spPr>
              <a:xfrm>
                <a:off x="6906925" y="1320225"/>
                <a:ext cx="66900" cy="66125"/>
              </a:xfrm>
              <a:custGeom>
                <a:avLst/>
                <a:gdLst/>
                <a:ahLst/>
                <a:cxnLst/>
                <a:rect l="l" t="t" r="r" b="b"/>
                <a:pathLst>
                  <a:path w="2676" h="2645" extrusionOk="0">
                    <a:moveTo>
                      <a:pt x="1338" y="0"/>
                    </a:moveTo>
                    <a:cubicBezTo>
                      <a:pt x="578" y="0"/>
                      <a:pt x="1" y="547"/>
                      <a:pt x="1" y="1307"/>
                    </a:cubicBezTo>
                    <a:cubicBezTo>
                      <a:pt x="1" y="2037"/>
                      <a:pt x="609" y="2645"/>
                      <a:pt x="1338" y="2645"/>
                    </a:cubicBezTo>
                    <a:cubicBezTo>
                      <a:pt x="2068" y="2645"/>
                      <a:pt x="2676" y="2037"/>
                      <a:pt x="2676" y="1307"/>
                    </a:cubicBezTo>
                    <a:cubicBezTo>
                      <a:pt x="2676" y="608"/>
                      <a:pt x="2068" y="0"/>
                      <a:pt x="133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65" name="Google Shape;1165;p43"/>
              <p:cNvSpPr/>
              <p:nvPr/>
            </p:nvSpPr>
            <p:spPr>
              <a:xfrm>
                <a:off x="6697200" y="1537550"/>
                <a:ext cx="129975" cy="79800"/>
              </a:xfrm>
              <a:custGeom>
                <a:avLst/>
                <a:gdLst/>
                <a:ahLst/>
                <a:cxnLst/>
                <a:rect l="l" t="t" r="r" b="b"/>
                <a:pathLst>
                  <a:path w="5199" h="3192" extrusionOk="0">
                    <a:moveTo>
                      <a:pt x="852" y="0"/>
                    </a:moveTo>
                    <a:cubicBezTo>
                      <a:pt x="304" y="0"/>
                      <a:pt x="0" y="639"/>
                      <a:pt x="396" y="1064"/>
                    </a:cubicBezTo>
                    <a:lnTo>
                      <a:pt x="2128" y="3010"/>
                    </a:lnTo>
                    <a:cubicBezTo>
                      <a:pt x="2265" y="3131"/>
                      <a:pt x="2440" y="3192"/>
                      <a:pt x="2611" y="3192"/>
                    </a:cubicBezTo>
                    <a:cubicBezTo>
                      <a:pt x="2782" y="3192"/>
                      <a:pt x="2949" y="3131"/>
                      <a:pt x="3070" y="3010"/>
                    </a:cubicBezTo>
                    <a:lnTo>
                      <a:pt x="4833" y="1064"/>
                    </a:lnTo>
                    <a:cubicBezTo>
                      <a:pt x="5198" y="639"/>
                      <a:pt x="4955" y="0"/>
                      <a:pt x="437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" grpId="0"/>
      <p:bldP spid="112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8" name="Google Shape;638;p34"/>
          <p:cNvGrpSpPr/>
          <p:nvPr/>
        </p:nvGrpSpPr>
        <p:grpSpPr>
          <a:xfrm>
            <a:off x="7843658" y="3546848"/>
            <a:ext cx="1181348" cy="1504188"/>
            <a:chOff x="944200" y="3040825"/>
            <a:chExt cx="1181348" cy="1504188"/>
          </a:xfrm>
        </p:grpSpPr>
        <p:sp>
          <p:nvSpPr>
            <p:cNvPr id="639" name="Google Shape;639;p34"/>
            <p:cNvSpPr/>
            <p:nvPr/>
          </p:nvSpPr>
          <p:spPr>
            <a:xfrm>
              <a:off x="944200" y="3040825"/>
              <a:ext cx="1181348" cy="1504188"/>
            </a:xfrm>
            <a:custGeom>
              <a:avLst/>
              <a:gdLst/>
              <a:ahLst/>
              <a:cxnLst/>
              <a:rect l="l" t="t" r="r" b="b"/>
              <a:pathLst>
                <a:path w="8859" h="11280" extrusionOk="0">
                  <a:moveTo>
                    <a:pt x="1060" y="1"/>
                  </a:moveTo>
                  <a:cubicBezTo>
                    <a:pt x="982" y="1"/>
                    <a:pt x="903" y="27"/>
                    <a:pt x="812" y="40"/>
                  </a:cubicBezTo>
                  <a:cubicBezTo>
                    <a:pt x="589" y="105"/>
                    <a:pt x="406" y="262"/>
                    <a:pt x="314" y="498"/>
                  </a:cubicBezTo>
                  <a:cubicBezTo>
                    <a:pt x="0" y="1218"/>
                    <a:pt x="27" y="2081"/>
                    <a:pt x="393" y="2919"/>
                  </a:cubicBezTo>
                  <a:cubicBezTo>
                    <a:pt x="445" y="3010"/>
                    <a:pt x="471" y="3115"/>
                    <a:pt x="524" y="3193"/>
                  </a:cubicBezTo>
                  <a:cubicBezTo>
                    <a:pt x="720" y="3560"/>
                    <a:pt x="969" y="3887"/>
                    <a:pt x="1230" y="4188"/>
                  </a:cubicBezTo>
                  <a:cubicBezTo>
                    <a:pt x="1126" y="4371"/>
                    <a:pt x="1060" y="4541"/>
                    <a:pt x="982" y="4685"/>
                  </a:cubicBezTo>
                  <a:cubicBezTo>
                    <a:pt x="877" y="4894"/>
                    <a:pt x="772" y="5169"/>
                    <a:pt x="746" y="5536"/>
                  </a:cubicBezTo>
                  <a:cubicBezTo>
                    <a:pt x="733" y="6085"/>
                    <a:pt x="1047" y="6635"/>
                    <a:pt x="1557" y="6962"/>
                  </a:cubicBezTo>
                  <a:cubicBezTo>
                    <a:pt x="1466" y="7237"/>
                    <a:pt x="1453" y="7524"/>
                    <a:pt x="1466" y="7773"/>
                  </a:cubicBezTo>
                  <a:cubicBezTo>
                    <a:pt x="1518" y="8179"/>
                    <a:pt x="1688" y="8558"/>
                    <a:pt x="1950" y="8859"/>
                  </a:cubicBezTo>
                  <a:cubicBezTo>
                    <a:pt x="2029" y="9186"/>
                    <a:pt x="2146" y="9605"/>
                    <a:pt x="2094" y="9775"/>
                  </a:cubicBezTo>
                  <a:cubicBezTo>
                    <a:pt x="2042" y="9945"/>
                    <a:pt x="1911" y="10325"/>
                    <a:pt x="2107" y="10717"/>
                  </a:cubicBezTo>
                  <a:cubicBezTo>
                    <a:pt x="2225" y="10966"/>
                    <a:pt x="2539" y="11280"/>
                    <a:pt x="3010" y="11280"/>
                  </a:cubicBezTo>
                  <a:cubicBezTo>
                    <a:pt x="3167" y="11280"/>
                    <a:pt x="3350" y="11240"/>
                    <a:pt x="3546" y="11162"/>
                  </a:cubicBezTo>
                  <a:cubicBezTo>
                    <a:pt x="3677" y="11110"/>
                    <a:pt x="3795" y="11031"/>
                    <a:pt x="3887" y="10953"/>
                  </a:cubicBezTo>
                  <a:cubicBezTo>
                    <a:pt x="4112" y="11126"/>
                    <a:pt x="4385" y="11188"/>
                    <a:pt x="4631" y="11188"/>
                  </a:cubicBezTo>
                  <a:cubicBezTo>
                    <a:pt x="4699" y="11188"/>
                    <a:pt x="4766" y="11184"/>
                    <a:pt x="4829" y="11175"/>
                  </a:cubicBezTo>
                  <a:cubicBezTo>
                    <a:pt x="5025" y="11162"/>
                    <a:pt x="5234" y="11162"/>
                    <a:pt x="5457" y="11162"/>
                  </a:cubicBezTo>
                  <a:cubicBezTo>
                    <a:pt x="5705" y="11162"/>
                    <a:pt x="5967" y="11162"/>
                    <a:pt x="6242" y="11149"/>
                  </a:cubicBezTo>
                  <a:cubicBezTo>
                    <a:pt x="6739" y="11110"/>
                    <a:pt x="7014" y="10900"/>
                    <a:pt x="7145" y="10691"/>
                  </a:cubicBezTo>
                  <a:cubicBezTo>
                    <a:pt x="7223" y="10639"/>
                    <a:pt x="7289" y="10573"/>
                    <a:pt x="7354" y="10508"/>
                  </a:cubicBezTo>
                  <a:cubicBezTo>
                    <a:pt x="7406" y="10508"/>
                    <a:pt x="7472" y="10508"/>
                    <a:pt x="7524" y="10495"/>
                  </a:cubicBezTo>
                  <a:cubicBezTo>
                    <a:pt x="8061" y="10403"/>
                    <a:pt x="8518" y="9997"/>
                    <a:pt x="8702" y="9461"/>
                  </a:cubicBezTo>
                  <a:cubicBezTo>
                    <a:pt x="8859" y="9016"/>
                    <a:pt x="8793" y="8493"/>
                    <a:pt x="8532" y="8074"/>
                  </a:cubicBezTo>
                  <a:cubicBezTo>
                    <a:pt x="8361" y="7773"/>
                    <a:pt x="8100" y="7590"/>
                    <a:pt x="7812" y="7524"/>
                  </a:cubicBezTo>
                  <a:cubicBezTo>
                    <a:pt x="7616" y="7171"/>
                    <a:pt x="7341" y="6831"/>
                    <a:pt x="7014" y="6530"/>
                  </a:cubicBezTo>
                  <a:cubicBezTo>
                    <a:pt x="6503" y="6111"/>
                    <a:pt x="5941" y="5941"/>
                    <a:pt x="5431" y="5797"/>
                  </a:cubicBezTo>
                  <a:cubicBezTo>
                    <a:pt x="5444" y="5745"/>
                    <a:pt x="5444" y="5693"/>
                    <a:pt x="5444" y="5653"/>
                  </a:cubicBezTo>
                  <a:lnTo>
                    <a:pt x="5444" y="5536"/>
                  </a:lnTo>
                  <a:cubicBezTo>
                    <a:pt x="5444" y="5169"/>
                    <a:pt x="5313" y="4894"/>
                    <a:pt x="5208" y="4685"/>
                  </a:cubicBezTo>
                  <a:cubicBezTo>
                    <a:pt x="5143" y="4541"/>
                    <a:pt x="5064" y="4358"/>
                    <a:pt x="4973" y="4188"/>
                  </a:cubicBezTo>
                  <a:cubicBezTo>
                    <a:pt x="5234" y="3887"/>
                    <a:pt x="5470" y="3560"/>
                    <a:pt x="5679" y="3193"/>
                  </a:cubicBezTo>
                  <a:cubicBezTo>
                    <a:pt x="6163" y="2291"/>
                    <a:pt x="6242" y="1309"/>
                    <a:pt x="5902" y="498"/>
                  </a:cubicBezTo>
                  <a:cubicBezTo>
                    <a:pt x="5810" y="289"/>
                    <a:pt x="5627" y="105"/>
                    <a:pt x="5391" y="40"/>
                  </a:cubicBezTo>
                  <a:cubicBezTo>
                    <a:pt x="5313" y="27"/>
                    <a:pt x="5234" y="1"/>
                    <a:pt x="5156" y="1"/>
                  </a:cubicBezTo>
                  <a:cubicBezTo>
                    <a:pt x="4999" y="1"/>
                    <a:pt x="4842" y="53"/>
                    <a:pt x="4711" y="132"/>
                  </a:cubicBezTo>
                  <a:cubicBezTo>
                    <a:pt x="4004" y="576"/>
                    <a:pt x="3481" y="1296"/>
                    <a:pt x="3167" y="2199"/>
                  </a:cubicBezTo>
                  <a:cubicBezTo>
                    <a:pt x="3141" y="2277"/>
                    <a:pt x="3128" y="2343"/>
                    <a:pt x="3101" y="2421"/>
                  </a:cubicBezTo>
                  <a:cubicBezTo>
                    <a:pt x="3088" y="2343"/>
                    <a:pt x="3062" y="2277"/>
                    <a:pt x="3036" y="2199"/>
                  </a:cubicBezTo>
                  <a:cubicBezTo>
                    <a:pt x="2971" y="2016"/>
                    <a:pt x="2905" y="1833"/>
                    <a:pt x="2827" y="1676"/>
                  </a:cubicBezTo>
                  <a:cubicBezTo>
                    <a:pt x="2513" y="1021"/>
                    <a:pt x="2042" y="485"/>
                    <a:pt x="1505" y="132"/>
                  </a:cubicBezTo>
                  <a:cubicBezTo>
                    <a:pt x="1374" y="53"/>
                    <a:pt x="1230" y="1"/>
                    <a:pt x="106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640" name="Google Shape;640;p34"/>
            <p:cNvGrpSpPr/>
            <p:nvPr/>
          </p:nvGrpSpPr>
          <p:grpSpPr>
            <a:xfrm>
              <a:off x="1001370" y="3040834"/>
              <a:ext cx="1067011" cy="1428454"/>
              <a:chOff x="1212400" y="3323100"/>
              <a:chExt cx="856074" cy="1145972"/>
            </a:xfrm>
          </p:grpSpPr>
          <p:sp>
            <p:nvSpPr>
              <p:cNvPr id="641" name="Google Shape;641;p34"/>
              <p:cNvSpPr/>
              <p:nvPr/>
            </p:nvSpPr>
            <p:spPr>
              <a:xfrm>
                <a:off x="1483694" y="4088269"/>
                <a:ext cx="386375" cy="260033"/>
              </a:xfrm>
              <a:custGeom>
                <a:avLst/>
                <a:gdLst/>
                <a:ahLst/>
                <a:cxnLst/>
                <a:rect l="l" t="t" r="r" b="b"/>
                <a:pathLst>
                  <a:path w="3260" h="2194" extrusionOk="0">
                    <a:moveTo>
                      <a:pt x="2112" y="0"/>
                    </a:moveTo>
                    <a:cubicBezTo>
                      <a:pt x="1945" y="0"/>
                      <a:pt x="1773" y="27"/>
                      <a:pt x="1610" y="74"/>
                    </a:cubicBezTo>
                    <a:cubicBezTo>
                      <a:pt x="694" y="362"/>
                      <a:pt x="1" y="1343"/>
                      <a:pt x="760" y="1893"/>
                    </a:cubicBezTo>
                    <a:lnTo>
                      <a:pt x="904" y="1997"/>
                    </a:lnTo>
                    <a:cubicBezTo>
                      <a:pt x="917" y="1997"/>
                      <a:pt x="943" y="2010"/>
                      <a:pt x="956" y="2010"/>
                    </a:cubicBezTo>
                    <a:cubicBezTo>
                      <a:pt x="1205" y="2128"/>
                      <a:pt x="1480" y="2180"/>
                      <a:pt x="1767" y="2194"/>
                    </a:cubicBezTo>
                    <a:lnTo>
                      <a:pt x="2029" y="2194"/>
                    </a:lnTo>
                    <a:cubicBezTo>
                      <a:pt x="2422" y="2180"/>
                      <a:pt x="2880" y="2063"/>
                      <a:pt x="3102" y="1762"/>
                    </a:cubicBezTo>
                    <a:cubicBezTo>
                      <a:pt x="3259" y="1539"/>
                      <a:pt x="3246" y="1265"/>
                      <a:pt x="3233" y="1016"/>
                    </a:cubicBezTo>
                    <a:cubicBezTo>
                      <a:pt x="3141" y="636"/>
                      <a:pt x="2971" y="244"/>
                      <a:pt x="2552" y="74"/>
                    </a:cubicBezTo>
                    <a:cubicBezTo>
                      <a:pt x="2420" y="23"/>
                      <a:pt x="2268" y="0"/>
                      <a:pt x="211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2" name="Google Shape;642;p34"/>
              <p:cNvSpPr/>
              <p:nvPr/>
            </p:nvSpPr>
            <p:spPr>
              <a:xfrm>
                <a:off x="1921035" y="4214374"/>
                <a:ext cx="147439" cy="163795"/>
              </a:xfrm>
              <a:custGeom>
                <a:avLst/>
                <a:gdLst/>
                <a:ahLst/>
                <a:cxnLst/>
                <a:rect l="l" t="t" r="r" b="b"/>
                <a:pathLst>
                  <a:path w="1244" h="1382" extrusionOk="0">
                    <a:moveTo>
                      <a:pt x="836" y="0"/>
                    </a:moveTo>
                    <a:cubicBezTo>
                      <a:pt x="824" y="0"/>
                      <a:pt x="811" y="1"/>
                      <a:pt x="799" y="4"/>
                    </a:cubicBezTo>
                    <a:cubicBezTo>
                      <a:pt x="694" y="4"/>
                      <a:pt x="629" y="83"/>
                      <a:pt x="563" y="148"/>
                    </a:cubicBezTo>
                    <a:cubicBezTo>
                      <a:pt x="459" y="292"/>
                      <a:pt x="328" y="423"/>
                      <a:pt x="210" y="567"/>
                    </a:cubicBezTo>
                    <a:lnTo>
                      <a:pt x="1" y="1051"/>
                    </a:lnTo>
                    <a:cubicBezTo>
                      <a:pt x="85" y="1255"/>
                      <a:pt x="322" y="1381"/>
                      <a:pt x="552" y="1381"/>
                    </a:cubicBezTo>
                    <a:cubicBezTo>
                      <a:pt x="573" y="1381"/>
                      <a:pt x="595" y="1380"/>
                      <a:pt x="616" y="1378"/>
                    </a:cubicBezTo>
                    <a:cubicBezTo>
                      <a:pt x="877" y="1339"/>
                      <a:pt x="1074" y="1143"/>
                      <a:pt x="1152" y="894"/>
                    </a:cubicBezTo>
                    <a:cubicBezTo>
                      <a:pt x="1244" y="658"/>
                      <a:pt x="1192" y="397"/>
                      <a:pt x="1061" y="174"/>
                    </a:cubicBezTo>
                    <a:cubicBezTo>
                      <a:pt x="1014" y="93"/>
                      <a:pt x="936" y="0"/>
                      <a:pt x="8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3" name="Google Shape;643;p34"/>
              <p:cNvSpPr/>
              <p:nvPr/>
            </p:nvSpPr>
            <p:spPr>
              <a:xfrm>
                <a:off x="1386033" y="3986815"/>
                <a:ext cx="121127" cy="277692"/>
              </a:xfrm>
              <a:custGeom>
                <a:avLst/>
                <a:gdLst/>
                <a:ahLst/>
                <a:cxnLst/>
                <a:rect l="l" t="t" r="r" b="b"/>
                <a:pathLst>
                  <a:path w="1022" h="2343" extrusionOk="0">
                    <a:moveTo>
                      <a:pt x="746" y="1"/>
                    </a:moveTo>
                    <a:cubicBezTo>
                      <a:pt x="275" y="92"/>
                      <a:pt x="1" y="825"/>
                      <a:pt x="40" y="1270"/>
                    </a:cubicBezTo>
                    <a:cubicBezTo>
                      <a:pt x="105" y="1793"/>
                      <a:pt x="524" y="2251"/>
                      <a:pt x="1021" y="2343"/>
                    </a:cubicBezTo>
                    <a:cubicBezTo>
                      <a:pt x="877" y="2291"/>
                      <a:pt x="812" y="249"/>
                      <a:pt x="74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4" name="Google Shape;644;p34"/>
              <p:cNvSpPr/>
              <p:nvPr/>
            </p:nvSpPr>
            <p:spPr>
              <a:xfrm>
                <a:off x="1368966" y="3864383"/>
                <a:ext cx="618911" cy="604689"/>
              </a:xfrm>
              <a:custGeom>
                <a:avLst/>
                <a:gdLst/>
                <a:ahLst/>
                <a:cxnLst/>
                <a:rect l="l" t="t" r="r" b="b"/>
                <a:pathLst>
                  <a:path w="5222" h="5102" extrusionOk="0">
                    <a:moveTo>
                      <a:pt x="2107" y="0"/>
                    </a:moveTo>
                    <a:lnTo>
                      <a:pt x="2107" y="0"/>
                    </a:lnTo>
                    <a:cubicBezTo>
                      <a:pt x="2085" y="11"/>
                      <a:pt x="2065" y="26"/>
                      <a:pt x="2047" y="43"/>
                    </a:cubicBezTo>
                    <a:lnTo>
                      <a:pt x="2047" y="43"/>
                    </a:lnTo>
                    <a:lnTo>
                      <a:pt x="2107" y="0"/>
                    </a:lnTo>
                    <a:close/>
                    <a:moveTo>
                      <a:pt x="2047" y="43"/>
                    </a:moveTo>
                    <a:lnTo>
                      <a:pt x="576" y="1086"/>
                    </a:lnTo>
                    <a:cubicBezTo>
                      <a:pt x="1" y="2316"/>
                      <a:pt x="1061" y="3769"/>
                      <a:pt x="773" y="4645"/>
                    </a:cubicBezTo>
                    <a:cubicBezTo>
                      <a:pt x="747" y="4763"/>
                      <a:pt x="694" y="4881"/>
                      <a:pt x="747" y="4998"/>
                    </a:cubicBezTo>
                    <a:cubicBezTo>
                      <a:pt x="787" y="5073"/>
                      <a:pt x="845" y="5102"/>
                      <a:pt x="909" y="5102"/>
                    </a:cubicBezTo>
                    <a:cubicBezTo>
                      <a:pt x="970" y="5102"/>
                      <a:pt x="1036" y="5076"/>
                      <a:pt x="1100" y="5038"/>
                    </a:cubicBezTo>
                    <a:cubicBezTo>
                      <a:pt x="1584" y="4828"/>
                      <a:pt x="1689" y="3926"/>
                      <a:pt x="1676" y="3337"/>
                    </a:cubicBezTo>
                    <a:lnTo>
                      <a:pt x="3143" y="2752"/>
                    </a:lnTo>
                    <a:lnTo>
                      <a:pt x="3143" y="2752"/>
                    </a:lnTo>
                    <a:cubicBezTo>
                      <a:pt x="2895" y="2936"/>
                      <a:pt x="2725" y="3217"/>
                      <a:pt x="2709" y="3507"/>
                    </a:cubicBezTo>
                    <a:cubicBezTo>
                      <a:pt x="2670" y="3978"/>
                      <a:pt x="3049" y="4370"/>
                      <a:pt x="3534" y="4488"/>
                    </a:cubicBezTo>
                    <a:cubicBezTo>
                      <a:pt x="3259" y="4488"/>
                      <a:pt x="2343" y="4488"/>
                      <a:pt x="2264" y="4868"/>
                    </a:cubicBezTo>
                    <a:cubicBezTo>
                      <a:pt x="2225" y="4998"/>
                      <a:pt x="2500" y="5012"/>
                      <a:pt x="2644" y="5012"/>
                    </a:cubicBezTo>
                    <a:cubicBezTo>
                      <a:pt x="2801" y="4998"/>
                      <a:pt x="2958" y="4996"/>
                      <a:pt x="3115" y="4996"/>
                    </a:cubicBezTo>
                    <a:cubicBezTo>
                      <a:pt x="3241" y="4996"/>
                      <a:pt x="3368" y="4997"/>
                      <a:pt x="3495" y="4997"/>
                    </a:cubicBezTo>
                    <a:cubicBezTo>
                      <a:pt x="3685" y="4997"/>
                      <a:pt x="3876" y="4993"/>
                      <a:pt x="4070" y="4972"/>
                    </a:cubicBezTo>
                    <a:cubicBezTo>
                      <a:pt x="4188" y="4959"/>
                      <a:pt x="4358" y="4946"/>
                      <a:pt x="4397" y="4815"/>
                    </a:cubicBezTo>
                    <a:lnTo>
                      <a:pt x="4423" y="4750"/>
                    </a:lnTo>
                    <a:cubicBezTo>
                      <a:pt x="4947" y="4462"/>
                      <a:pt x="5221" y="3847"/>
                      <a:pt x="5169" y="3271"/>
                    </a:cubicBezTo>
                    <a:cubicBezTo>
                      <a:pt x="5130" y="2709"/>
                      <a:pt x="4803" y="2185"/>
                      <a:pt x="4345" y="1793"/>
                    </a:cubicBezTo>
                    <a:cubicBezTo>
                      <a:pt x="3887" y="1413"/>
                      <a:pt x="3324" y="1296"/>
                      <a:pt x="2735" y="1112"/>
                    </a:cubicBezTo>
                    <a:cubicBezTo>
                      <a:pt x="2500" y="1034"/>
                      <a:pt x="2212" y="968"/>
                      <a:pt x="2055" y="785"/>
                    </a:cubicBezTo>
                    <a:cubicBezTo>
                      <a:pt x="1889" y="631"/>
                      <a:pt x="1873" y="209"/>
                      <a:pt x="2047" y="4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5" name="Google Shape;645;p34"/>
              <p:cNvSpPr/>
              <p:nvPr/>
            </p:nvSpPr>
            <p:spPr>
              <a:xfrm>
                <a:off x="1544258" y="3324641"/>
                <a:ext cx="218788" cy="429754"/>
              </a:xfrm>
              <a:custGeom>
                <a:avLst/>
                <a:gdLst/>
                <a:ahLst/>
                <a:cxnLst/>
                <a:rect l="l" t="t" r="r" b="b"/>
                <a:pathLst>
                  <a:path w="1846" h="3626" extrusionOk="0">
                    <a:moveTo>
                      <a:pt x="1570" y="1"/>
                    </a:moveTo>
                    <a:lnTo>
                      <a:pt x="1570" y="1"/>
                    </a:lnTo>
                    <a:cubicBezTo>
                      <a:pt x="982" y="367"/>
                      <a:pt x="589" y="995"/>
                      <a:pt x="367" y="1636"/>
                    </a:cubicBezTo>
                    <a:cubicBezTo>
                      <a:pt x="131" y="2277"/>
                      <a:pt x="66" y="2958"/>
                      <a:pt x="0" y="3625"/>
                    </a:cubicBezTo>
                    <a:cubicBezTo>
                      <a:pt x="497" y="3128"/>
                      <a:pt x="1047" y="2578"/>
                      <a:pt x="1374" y="1976"/>
                    </a:cubicBezTo>
                    <a:cubicBezTo>
                      <a:pt x="1714" y="1375"/>
                      <a:pt x="1845" y="629"/>
                      <a:pt x="157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6" name="Google Shape;646;p34"/>
              <p:cNvSpPr/>
              <p:nvPr/>
            </p:nvSpPr>
            <p:spPr>
              <a:xfrm>
                <a:off x="1212400" y="3323100"/>
                <a:ext cx="152061" cy="209543"/>
              </a:xfrm>
              <a:custGeom>
                <a:avLst/>
                <a:gdLst/>
                <a:ahLst/>
                <a:cxnLst/>
                <a:rect l="l" t="t" r="r" b="b"/>
                <a:pathLst>
                  <a:path w="1283" h="1768" extrusionOk="0">
                    <a:moveTo>
                      <a:pt x="249" y="1"/>
                    </a:moveTo>
                    <a:lnTo>
                      <a:pt x="249" y="1"/>
                    </a:lnTo>
                    <a:cubicBezTo>
                      <a:pt x="0" y="550"/>
                      <a:pt x="92" y="1191"/>
                      <a:pt x="327" y="1767"/>
                    </a:cubicBezTo>
                    <a:cubicBezTo>
                      <a:pt x="445" y="1610"/>
                      <a:pt x="576" y="1505"/>
                      <a:pt x="720" y="1401"/>
                    </a:cubicBezTo>
                    <a:cubicBezTo>
                      <a:pt x="890" y="1309"/>
                      <a:pt x="1086" y="1244"/>
                      <a:pt x="1282" y="1204"/>
                    </a:cubicBezTo>
                    <a:cubicBezTo>
                      <a:pt x="1047" y="733"/>
                      <a:pt x="707" y="288"/>
                      <a:pt x="2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7" name="Google Shape;647;p34"/>
              <p:cNvSpPr/>
              <p:nvPr/>
            </p:nvSpPr>
            <p:spPr>
              <a:xfrm>
                <a:off x="1252697" y="3465799"/>
                <a:ext cx="176950" cy="288596"/>
              </a:xfrm>
              <a:custGeom>
                <a:avLst/>
                <a:gdLst/>
                <a:ahLst/>
                <a:cxnLst/>
                <a:rect l="l" t="t" r="r" b="b"/>
                <a:pathLst>
                  <a:path w="1493" h="2435" extrusionOk="0">
                    <a:moveTo>
                      <a:pt x="956" y="0"/>
                    </a:moveTo>
                    <a:cubicBezTo>
                      <a:pt x="759" y="40"/>
                      <a:pt x="563" y="105"/>
                      <a:pt x="406" y="197"/>
                    </a:cubicBezTo>
                    <a:cubicBezTo>
                      <a:pt x="249" y="301"/>
                      <a:pt x="105" y="406"/>
                      <a:pt x="0" y="563"/>
                    </a:cubicBezTo>
                    <a:cubicBezTo>
                      <a:pt x="40" y="642"/>
                      <a:pt x="79" y="707"/>
                      <a:pt x="118" y="772"/>
                    </a:cubicBezTo>
                    <a:cubicBezTo>
                      <a:pt x="445" y="1374"/>
                      <a:pt x="1008" y="1937"/>
                      <a:pt x="1492" y="2434"/>
                    </a:cubicBezTo>
                    <a:cubicBezTo>
                      <a:pt x="1427" y="1767"/>
                      <a:pt x="1361" y="1086"/>
                      <a:pt x="1139" y="445"/>
                    </a:cubicBezTo>
                    <a:cubicBezTo>
                      <a:pt x="1073" y="301"/>
                      <a:pt x="1021" y="144"/>
                      <a:pt x="95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8" name="Google Shape;648;p34"/>
              <p:cNvSpPr/>
              <p:nvPr/>
            </p:nvSpPr>
            <p:spPr>
              <a:xfrm>
                <a:off x="1438775" y="3955881"/>
                <a:ext cx="183113" cy="67556"/>
              </a:xfrm>
              <a:custGeom>
                <a:avLst/>
                <a:gdLst/>
                <a:ahLst/>
                <a:cxnLst/>
                <a:rect l="l" t="t" r="r" b="b"/>
                <a:pathLst>
                  <a:path w="1545" h="570" extrusionOk="0">
                    <a:moveTo>
                      <a:pt x="1544" y="0"/>
                    </a:moveTo>
                    <a:cubicBezTo>
                      <a:pt x="1531" y="26"/>
                      <a:pt x="1348" y="26"/>
                      <a:pt x="1322" y="39"/>
                    </a:cubicBezTo>
                    <a:cubicBezTo>
                      <a:pt x="1230" y="52"/>
                      <a:pt x="1152" y="52"/>
                      <a:pt x="1087" y="66"/>
                    </a:cubicBezTo>
                    <a:cubicBezTo>
                      <a:pt x="930" y="105"/>
                      <a:pt x="773" y="131"/>
                      <a:pt x="615" y="183"/>
                    </a:cubicBezTo>
                    <a:cubicBezTo>
                      <a:pt x="485" y="236"/>
                      <a:pt x="288" y="262"/>
                      <a:pt x="171" y="353"/>
                    </a:cubicBezTo>
                    <a:cubicBezTo>
                      <a:pt x="1" y="458"/>
                      <a:pt x="249" y="510"/>
                      <a:pt x="354" y="550"/>
                    </a:cubicBezTo>
                    <a:cubicBezTo>
                      <a:pt x="432" y="563"/>
                      <a:pt x="517" y="569"/>
                      <a:pt x="604" y="569"/>
                    </a:cubicBezTo>
                    <a:cubicBezTo>
                      <a:pt x="691" y="569"/>
                      <a:pt x="779" y="563"/>
                      <a:pt x="864" y="550"/>
                    </a:cubicBezTo>
                    <a:cubicBezTo>
                      <a:pt x="1152" y="484"/>
                      <a:pt x="1414" y="262"/>
                      <a:pt x="15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9" name="Google Shape;649;p34"/>
              <p:cNvSpPr/>
              <p:nvPr/>
            </p:nvSpPr>
            <p:spPr>
              <a:xfrm>
                <a:off x="1494598" y="3713862"/>
                <a:ext cx="172210" cy="188802"/>
              </a:xfrm>
              <a:custGeom>
                <a:avLst/>
                <a:gdLst/>
                <a:ahLst/>
                <a:cxnLst/>
                <a:rect l="l" t="t" r="r" b="b"/>
                <a:pathLst>
                  <a:path w="1453" h="1593" extrusionOk="0">
                    <a:moveTo>
                      <a:pt x="759" y="1"/>
                    </a:moveTo>
                    <a:cubicBezTo>
                      <a:pt x="602" y="53"/>
                      <a:pt x="445" y="132"/>
                      <a:pt x="341" y="250"/>
                    </a:cubicBezTo>
                    <a:cubicBezTo>
                      <a:pt x="66" y="524"/>
                      <a:pt x="1" y="969"/>
                      <a:pt x="210" y="1257"/>
                    </a:cubicBezTo>
                    <a:cubicBezTo>
                      <a:pt x="357" y="1483"/>
                      <a:pt x="641" y="1592"/>
                      <a:pt x="918" y="1592"/>
                    </a:cubicBezTo>
                    <a:cubicBezTo>
                      <a:pt x="961" y="1592"/>
                      <a:pt x="1005" y="1589"/>
                      <a:pt x="1047" y="1584"/>
                    </a:cubicBezTo>
                    <a:cubicBezTo>
                      <a:pt x="1191" y="1571"/>
                      <a:pt x="1322" y="1545"/>
                      <a:pt x="1453" y="1480"/>
                    </a:cubicBezTo>
                    <a:lnTo>
                      <a:pt x="1453" y="1427"/>
                    </a:lnTo>
                    <a:cubicBezTo>
                      <a:pt x="1453" y="1244"/>
                      <a:pt x="1374" y="1061"/>
                      <a:pt x="1296" y="904"/>
                    </a:cubicBezTo>
                    <a:cubicBezTo>
                      <a:pt x="1165" y="603"/>
                      <a:pt x="1047" y="315"/>
                      <a:pt x="825" y="66"/>
                    </a:cubicBezTo>
                    <a:lnTo>
                      <a:pt x="75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0" name="Google Shape;650;p34"/>
              <p:cNvSpPr/>
              <p:nvPr/>
            </p:nvSpPr>
            <p:spPr>
              <a:xfrm>
                <a:off x="1306980" y="3676647"/>
                <a:ext cx="361486" cy="333634"/>
              </a:xfrm>
              <a:custGeom>
                <a:avLst/>
                <a:gdLst/>
                <a:ahLst/>
                <a:cxnLst/>
                <a:rect l="l" t="t" r="r" b="b"/>
                <a:pathLst>
                  <a:path w="3050" h="2815" extrusionOk="0">
                    <a:moveTo>
                      <a:pt x="1518" y="1"/>
                    </a:moveTo>
                    <a:cubicBezTo>
                      <a:pt x="1204" y="1"/>
                      <a:pt x="838" y="158"/>
                      <a:pt x="628" y="393"/>
                    </a:cubicBezTo>
                    <a:cubicBezTo>
                      <a:pt x="419" y="642"/>
                      <a:pt x="288" y="930"/>
                      <a:pt x="157" y="1231"/>
                    </a:cubicBezTo>
                    <a:cubicBezTo>
                      <a:pt x="79" y="1401"/>
                      <a:pt x="0" y="1571"/>
                      <a:pt x="0" y="1754"/>
                    </a:cubicBezTo>
                    <a:cubicBezTo>
                      <a:pt x="0" y="2068"/>
                      <a:pt x="223" y="2356"/>
                      <a:pt x="498" y="2526"/>
                    </a:cubicBezTo>
                    <a:cubicBezTo>
                      <a:pt x="772" y="2683"/>
                      <a:pt x="1217" y="2814"/>
                      <a:pt x="1531" y="2814"/>
                    </a:cubicBezTo>
                    <a:cubicBezTo>
                      <a:pt x="1832" y="2814"/>
                      <a:pt x="2277" y="2683"/>
                      <a:pt x="2552" y="2526"/>
                    </a:cubicBezTo>
                    <a:cubicBezTo>
                      <a:pt x="2814" y="2356"/>
                      <a:pt x="3036" y="2094"/>
                      <a:pt x="3049" y="1807"/>
                    </a:cubicBezTo>
                    <a:lnTo>
                      <a:pt x="3049" y="1807"/>
                    </a:lnTo>
                    <a:cubicBezTo>
                      <a:pt x="2905" y="1859"/>
                      <a:pt x="2761" y="1898"/>
                      <a:pt x="2630" y="1924"/>
                    </a:cubicBezTo>
                    <a:cubicBezTo>
                      <a:pt x="2602" y="1927"/>
                      <a:pt x="2573" y="1928"/>
                      <a:pt x="2543" y="1928"/>
                    </a:cubicBezTo>
                    <a:cubicBezTo>
                      <a:pt x="2255" y="1928"/>
                      <a:pt x="1959" y="1811"/>
                      <a:pt x="1793" y="1597"/>
                    </a:cubicBezTo>
                    <a:cubicBezTo>
                      <a:pt x="1584" y="1296"/>
                      <a:pt x="1662" y="838"/>
                      <a:pt x="1911" y="577"/>
                    </a:cubicBezTo>
                    <a:cubicBezTo>
                      <a:pt x="2015" y="459"/>
                      <a:pt x="2172" y="380"/>
                      <a:pt x="2329" y="328"/>
                    </a:cubicBezTo>
                    <a:cubicBezTo>
                      <a:pt x="2120" y="132"/>
                      <a:pt x="1793" y="1"/>
                      <a:pt x="151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1" name="Google Shape;651;p34"/>
              <p:cNvSpPr/>
              <p:nvPr/>
            </p:nvSpPr>
            <p:spPr>
              <a:xfrm>
                <a:off x="1551962" y="3814723"/>
                <a:ext cx="31171" cy="35793"/>
              </a:xfrm>
              <a:custGeom>
                <a:avLst/>
                <a:gdLst/>
                <a:ahLst/>
                <a:cxnLst/>
                <a:rect l="l" t="t" r="r" b="b"/>
                <a:pathLst>
                  <a:path w="263" h="302" extrusionOk="0">
                    <a:moveTo>
                      <a:pt x="132" y="0"/>
                    </a:moveTo>
                    <a:cubicBezTo>
                      <a:pt x="66" y="0"/>
                      <a:pt x="1" y="66"/>
                      <a:pt x="1" y="144"/>
                    </a:cubicBezTo>
                    <a:cubicBezTo>
                      <a:pt x="1" y="236"/>
                      <a:pt x="53" y="301"/>
                      <a:pt x="132" y="301"/>
                    </a:cubicBezTo>
                    <a:cubicBezTo>
                      <a:pt x="197" y="301"/>
                      <a:pt x="262" y="236"/>
                      <a:pt x="262" y="144"/>
                    </a:cubicBezTo>
                    <a:cubicBezTo>
                      <a:pt x="262" y="66"/>
                      <a:pt x="210" y="0"/>
                      <a:pt x="1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2" name="Google Shape;652;p34"/>
              <p:cNvSpPr/>
              <p:nvPr/>
            </p:nvSpPr>
            <p:spPr>
              <a:xfrm>
                <a:off x="1389114" y="3814723"/>
                <a:ext cx="31171" cy="35793"/>
              </a:xfrm>
              <a:custGeom>
                <a:avLst/>
                <a:gdLst/>
                <a:ahLst/>
                <a:cxnLst/>
                <a:rect l="l" t="t" r="r" b="b"/>
                <a:pathLst>
                  <a:path w="263" h="302" extrusionOk="0">
                    <a:moveTo>
                      <a:pt x="132" y="0"/>
                    </a:moveTo>
                    <a:cubicBezTo>
                      <a:pt x="53" y="0"/>
                      <a:pt x="1" y="66"/>
                      <a:pt x="1" y="144"/>
                    </a:cubicBezTo>
                    <a:cubicBezTo>
                      <a:pt x="1" y="236"/>
                      <a:pt x="66" y="301"/>
                      <a:pt x="132" y="301"/>
                    </a:cubicBezTo>
                    <a:cubicBezTo>
                      <a:pt x="210" y="301"/>
                      <a:pt x="263" y="236"/>
                      <a:pt x="263" y="144"/>
                    </a:cubicBezTo>
                    <a:cubicBezTo>
                      <a:pt x="263" y="66"/>
                      <a:pt x="210" y="0"/>
                      <a:pt x="1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3" name="Google Shape;653;p34"/>
              <p:cNvSpPr/>
              <p:nvPr/>
            </p:nvSpPr>
            <p:spPr>
              <a:xfrm>
                <a:off x="1458923" y="3898517"/>
                <a:ext cx="48238" cy="32237"/>
              </a:xfrm>
              <a:custGeom>
                <a:avLst/>
                <a:gdLst/>
                <a:ahLst/>
                <a:cxnLst/>
                <a:rect l="l" t="t" r="r" b="b"/>
                <a:pathLst>
                  <a:path w="407" h="272" extrusionOk="0">
                    <a:moveTo>
                      <a:pt x="66" y="0"/>
                    </a:moveTo>
                    <a:cubicBezTo>
                      <a:pt x="14" y="0"/>
                      <a:pt x="1" y="65"/>
                      <a:pt x="27" y="92"/>
                    </a:cubicBezTo>
                    <a:lnTo>
                      <a:pt x="158" y="262"/>
                    </a:lnTo>
                    <a:cubicBezTo>
                      <a:pt x="177" y="268"/>
                      <a:pt x="194" y="272"/>
                      <a:pt x="208" y="272"/>
                    </a:cubicBezTo>
                    <a:cubicBezTo>
                      <a:pt x="223" y="272"/>
                      <a:pt x="236" y="268"/>
                      <a:pt x="249" y="262"/>
                    </a:cubicBezTo>
                    <a:lnTo>
                      <a:pt x="380" y="92"/>
                    </a:lnTo>
                    <a:cubicBezTo>
                      <a:pt x="406" y="65"/>
                      <a:pt x="380" y="0"/>
                      <a:pt x="34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sp>
        <p:nvSpPr>
          <p:cNvPr id="13" name="TextBox 12"/>
          <p:cNvSpPr txBox="1"/>
          <p:nvPr/>
        </p:nvSpPr>
        <p:spPr>
          <a:xfrm>
            <a:off x="298699" y="1624412"/>
            <a:ext cx="1135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tx1">
                    <a:lumMod val="75000"/>
                  </a:schemeClr>
                </a:solidFill>
                <a:latin typeface="Quicksand" charset="0"/>
              </a:rPr>
              <a:t>Phương</a:t>
            </a:r>
            <a:endParaRPr lang="en-US" sz="2000" b="1" dirty="0">
              <a:solidFill>
                <a:schemeClr val="tx1">
                  <a:lumMod val="75000"/>
                </a:schemeClr>
              </a:solidFill>
              <a:latin typeface="Quicksand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9428" y="2446846"/>
            <a:ext cx="543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tx1">
                    <a:lumMod val="75000"/>
                  </a:schemeClr>
                </a:solidFill>
                <a:latin typeface="Quicksand" charset="0"/>
              </a:rPr>
              <a:t>Tú</a:t>
            </a:r>
            <a:endParaRPr lang="en-US" sz="2000" b="1" dirty="0">
              <a:solidFill>
                <a:schemeClr val="tx1">
                  <a:lumMod val="75000"/>
                </a:schemeClr>
              </a:solidFill>
              <a:latin typeface="Quicksand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1535417" y="1821482"/>
            <a:ext cx="4588642" cy="20018"/>
          </a:xfrm>
          <a:prstGeom prst="line">
            <a:avLst/>
          </a:prstGeom>
          <a:ln w="38100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3" idx="3"/>
            <a:endCxn id="13" idx="3"/>
          </p:cNvCxnSpPr>
          <p:nvPr/>
        </p:nvCxnSpPr>
        <p:spPr>
          <a:xfrm>
            <a:off x="1433817" y="182446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124059" y="1699017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ight Brace 25"/>
          <p:cNvSpPr/>
          <p:nvPr/>
        </p:nvSpPr>
        <p:spPr>
          <a:xfrm rot="16200000">
            <a:off x="3609814" y="-977545"/>
            <a:ext cx="439848" cy="4588642"/>
          </a:xfrm>
          <a:prstGeom prst="rightBrace">
            <a:avLst>
              <a:gd name="adj1" fmla="val 0"/>
              <a:gd name="adj2" fmla="val 50000"/>
            </a:avLst>
          </a:prstGeom>
          <a:ln w="28575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541259" y="727519"/>
            <a:ext cx="2475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12 con </a:t>
            </a:r>
            <a:r>
              <a:rPr lang="en-US" sz="1800" b="1" dirty="0" err="1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thú</a:t>
            </a:r>
            <a:r>
              <a:rPr lang="en-US" sz="1800" b="1" dirty="0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 </a:t>
            </a:r>
            <a:r>
              <a:rPr lang="en-US" sz="1800" b="1" dirty="0" err="1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nhồi</a:t>
            </a:r>
            <a:r>
              <a:rPr lang="en-US" sz="1800" b="1" dirty="0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 </a:t>
            </a:r>
            <a:r>
              <a:rPr lang="en-US" sz="1800" b="1" dirty="0" err="1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bông</a:t>
            </a:r>
            <a:endParaRPr lang="en-US" sz="1800" b="1" dirty="0">
              <a:solidFill>
                <a:schemeClr val="accent5">
                  <a:lumMod val="75000"/>
                </a:schemeClr>
              </a:solidFill>
              <a:latin typeface="Quicksand" charset="0"/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>
            <a:off x="1949043" y="171268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2340991" y="170633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141092" y="170633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535417" y="171268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3497567" y="170633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754617" y="170633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4589767" y="1699017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221467" y="1699018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840467" y="170633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4964417" y="1699017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345417" y="1699017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726417" y="170633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1546146" y="2626883"/>
            <a:ext cx="4588642" cy="20018"/>
          </a:xfrm>
          <a:prstGeom prst="line">
            <a:avLst/>
          </a:prstGeom>
          <a:ln w="38100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1546146" y="2524437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6137447" y="2504419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V="1">
            <a:off x="6134788" y="2623192"/>
            <a:ext cx="1219200" cy="7132"/>
          </a:xfrm>
          <a:prstGeom prst="line">
            <a:avLst/>
          </a:prstGeom>
          <a:ln w="38100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7353988" y="2499759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6560238" y="2499759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6952406" y="2507860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ight Brace 90"/>
          <p:cNvSpPr/>
          <p:nvPr/>
        </p:nvSpPr>
        <p:spPr>
          <a:xfrm rot="16200000">
            <a:off x="6633550" y="1664599"/>
            <a:ext cx="233045" cy="1207831"/>
          </a:xfrm>
          <a:prstGeom prst="rightBrace">
            <a:avLst>
              <a:gd name="adj1" fmla="val 0"/>
              <a:gd name="adj2" fmla="val 51076"/>
            </a:avLst>
          </a:prstGeom>
          <a:ln w="28575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6063987" y="1892502"/>
            <a:ext cx="21355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7030A0"/>
                </a:solidFill>
                <a:latin typeface="Quicksand" charset="0"/>
              </a:rPr>
              <a:t>3</a:t>
            </a:r>
            <a:r>
              <a:rPr lang="en-US" sz="1600" b="1" dirty="0" smtClean="0">
                <a:solidFill>
                  <a:srgbClr val="7030A0"/>
                </a:solidFill>
                <a:latin typeface="Quicksand" charset="0"/>
              </a:rPr>
              <a:t> con </a:t>
            </a:r>
            <a:r>
              <a:rPr lang="en-US" sz="1600" b="1" dirty="0" err="1" smtClean="0">
                <a:solidFill>
                  <a:srgbClr val="7030A0"/>
                </a:solidFill>
                <a:latin typeface="Quicksand" charset="0"/>
              </a:rPr>
              <a:t>thú</a:t>
            </a:r>
            <a:r>
              <a:rPr lang="en-US" sz="1600" b="1" dirty="0" smtClean="0">
                <a:solidFill>
                  <a:srgbClr val="7030A0"/>
                </a:solidFill>
                <a:latin typeface="Quicksand" charset="0"/>
              </a:rPr>
              <a:t> </a:t>
            </a:r>
            <a:r>
              <a:rPr lang="en-US" sz="1600" b="1" dirty="0" err="1" smtClean="0">
                <a:solidFill>
                  <a:srgbClr val="7030A0"/>
                </a:solidFill>
                <a:latin typeface="Quicksand" charset="0"/>
              </a:rPr>
              <a:t>nhồi</a:t>
            </a:r>
            <a:r>
              <a:rPr lang="en-US" sz="1600" b="1" dirty="0" smtClean="0">
                <a:solidFill>
                  <a:srgbClr val="7030A0"/>
                </a:solidFill>
                <a:latin typeface="Quicksand" charset="0"/>
              </a:rPr>
              <a:t> </a:t>
            </a:r>
            <a:r>
              <a:rPr lang="en-US" sz="1600" b="1" dirty="0" err="1" smtClean="0">
                <a:solidFill>
                  <a:srgbClr val="7030A0"/>
                </a:solidFill>
                <a:latin typeface="Quicksand" charset="0"/>
              </a:rPr>
              <a:t>bông</a:t>
            </a:r>
            <a:endParaRPr lang="en-US" sz="1600" b="1" dirty="0">
              <a:solidFill>
                <a:srgbClr val="7030A0"/>
              </a:solidFill>
              <a:latin typeface="Quicksand" charset="0"/>
            </a:endParaRPr>
          </a:p>
        </p:txBody>
      </p:sp>
      <p:sp>
        <p:nvSpPr>
          <p:cNvPr id="93" name="Right Brace 92"/>
          <p:cNvSpPr/>
          <p:nvPr/>
        </p:nvSpPr>
        <p:spPr>
          <a:xfrm rot="5400000" flipV="1">
            <a:off x="4220604" y="368274"/>
            <a:ext cx="439848" cy="5788761"/>
          </a:xfrm>
          <a:prstGeom prst="rightBrace">
            <a:avLst>
              <a:gd name="adj1" fmla="val 0"/>
              <a:gd name="adj2" fmla="val 50000"/>
            </a:avLst>
          </a:prstGeom>
          <a:ln w="28575">
            <a:solidFill>
              <a:srgbClr val="0070C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/>
          <p:cNvSpPr txBox="1"/>
          <p:nvPr/>
        </p:nvSpPr>
        <p:spPr>
          <a:xfrm>
            <a:off x="3497567" y="3482579"/>
            <a:ext cx="2375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?</a:t>
            </a:r>
            <a:r>
              <a:rPr lang="en-US" sz="1800" b="1" dirty="0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 con </a:t>
            </a:r>
            <a:r>
              <a:rPr lang="en-US" sz="1800" b="1" dirty="0" err="1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thú</a:t>
            </a:r>
            <a:r>
              <a:rPr lang="en-US" sz="1800" b="1" dirty="0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 </a:t>
            </a:r>
            <a:r>
              <a:rPr lang="en-US" sz="1800" b="1" dirty="0" err="1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nhồi</a:t>
            </a:r>
            <a:r>
              <a:rPr lang="en-US" sz="1800" b="1" dirty="0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 </a:t>
            </a:r>
            <a:r>
              <a:rPr lang="en-US" sz="1800" b="1" dirty="0" err="1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bông</a:t>
            </a:r>
            <a:endParaRPr lang="en-US" sz="1800" b="1" dirty="0">
              <a:solidFill>
                <a:schemeClr val="accent5">
                  <a:lumMod val="75000"/>
                </a:schemeClr>
              </a:solidFill>
              <a:latin typeface="Quicksa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1" grpId="0"/>
      <p:bldP spid="26" grpId="0" animBg="1"/>
      <p:bldP spid="27" grpId="0"/>
      <p:bldP spid="91" grpId="0" animBg="1"/>
      <p:bldP spid="92" grpId="0"/>
      <p:bldP spid="93" grpId="0" animBg="1"/>
      <p:bldP spid="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p>
            <a:pPr algn="l"/>
            <a:endParaRPr lang="en-US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400800" y="6356350"/>
            <a:ext cx="2743200" cy="365125"/>
          </a:xfrm>
        </p:spPr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" name="Google Shape;1172;p44"/>
          <p:cNvSpPr/>
          <p:nvPr/>
        </p:nvSpPr>
        <p:spPr>
          <a:xfrm>
            <a:off x="7" y="-193323"/>
            <a:ext cx="1170273" cy="1066962"/>
          </a:xfrm>
          <a:custGeom>
            <a:avLst/>
            <a:gdLst/>
            <a:ahLst/>
            <a:cxnLst/>
            <a:rect l="l" t="t" r="r" b="b"/>
            <a:pathLst>
              <a:path w="8088" h="7374" extrusionOk="0">
                <a:moveTo>
                  <a:pt x="3598" y="1"/>
                </a:moveTo>
                <a:cubicBezTo>
                  <a:pt x="3377" y="1"/>
                  <a:pt x="3155" y="31"/>
                  <a:pt x="2945" y="91"/>
                </a:cubicBezTo>
                <a:cubicBezTo>
                  <a:pt x="2173" y="313"/>
                  <a:pt x="1571" y="850"/>
                  <a:pt x="864" y="1177"/>
                </a:cubicBezTo>
                <a:cubicBezTo>
                  <a:pt x="66" y="1517"/>
                  <a:pt x="289" y="2367"/>
                  <a:pt x="289" y="3074"/>
                </a:cubicBezTo>
                <a:cubicBezTo>
                  <a:pt x="289" y="3545"/>
                  <a:pt x="158" y="3990"/>
                  <a:pt x="79" y="4448"/>
                </a:cubicBezTo>
                <a:cubicBezTo>
                  <a:pt x="1" y="4906"/>
                  <a:pt x="1" y="5403"/>
                  <a:pt x="223" y="5796"/>
                </a:cubicBezTo>
                <a:cubicBezTo>
                  <a:pt x="563" y="6371"/>
                  <a:pt x="1309" y="6568"/>
                  <a:pt x="1977" y="6711"/>
                </a:cubicBezTo>
                <a:cubicBezTo>
                  <a:pt x="1610" y="6541"/>
                  <a:pt x="1479" y="6083"/>
                  <a:pt x="1519" y="5691"/>
                </a:cubicBezTo>
                <a:cubicBezTo>
                  <a:pt x="1545" y="5298"/>
                  <a:pt x="1715" y="4919"/>
                  <a:pt x="1780" y="4526"/>
                </a:cubicBezTo>
                <a:cubicBezTo>
                  <a:pt x="1846" y="4121"/>
                  <a:pt x="1807" y="3676"/>
                  <a:pt x="1519" y="3401"/>
                </a:cubicBezTo>
                <a:lnTo>
                  <a:pt x="1519" y="3401"/>
                </a:lnTo>
                <a:cubicBezTo>
                  <a:pt x="1859" y="3480"/>
                  <a:pt x="2055" y="3885"/>
                  <a:pt x="2055" y="4252"/>
                </a:cubicBezTo>
                <a:cubicBezTo>
                  <a:pt x="2068" y="4605"/>
                  <a:pt x="1964" y="4971"/>
                  <a:pt x="1937" y="5324"/>
                </a:cubicBezTo>
                <a:cubicBezTo>
                  <a:pt x="1924" y="5900"/>
                  <a:pt x="2186" y="6476"/>
                  <a:pt x="2644" y="6829"/>
                </a:cubicBezTo>
                <a:cubicBezTo>
                  <a:pt x="2968" y="7077"/>
                  <a:pt x="3383" y="7214"/>
                  <a:pt x="3803" y="7214"/>
                </a:cubicBezTo>
                <a:cubicBezTo>
                  <a:pt x="3958" y="7214"/>
                  <a:pt x="4114" y="7195"/>
                  <a:pt x="4266" y="7156"/>
                </a:cubicBezTo>
                <a:cubicBezTo>
                  <a:pt x="3573" y="6489"/>
                  <a:pt x="3311" y="5429"/>
                  <a:pt x="3573" y="4513"/>
                </a:cubicBezTo>
                <a:lnTo>
                  <a:pt x="3573" y="4513"/>
                </a:lnTo>
                <a:cubicBezTo>
                  <a:pt x="3612" y="5403"/>
                  <a:pt x="3691" y="6463"/>
                  <a:pt x="4410" y="7012"/>
                </a:cubicBezTo>
                <a:cubicBezTo>
                  <a:pt x="4761" y="7270"/>
                  <a:pt x="5202" y="7374"/>
                  <a:pt x="5636" y="7374"/>
                </a:cubicBezTo>
                <a:cubicBezTo>
                  <a:pt x="5752" y="7374"/>
                  <a:pt x="5867" y="7366"/>
                  <a:pt x="5980" y="7353"/>
                </a:cubicBezTo>
                <a:cubicBezTo>
                  <a:pt x="6543" y="7287"/>
                  <a:pt x="7040" y="7078"/>
                  <a:pt x="7551" y="6868"/>
                </a:cubicBezTo>
                <a:cubicBezTo>
                  <a:pt x="7917" y="6110"/>
                  <a:pt x="8087" y="5259"/>
                  <a:pt x="8022" y="4435"/>
                </a:cubicBezTo>
                <a:cubicBezTo>
                  <a:pt x="7996" y="4173"/>
                  <a:pt x="7956" y="3885"/>
                  <a:pt x="7799" y="3676"/>
                </a:cubicBezTo>
                <a:cubicBezTo>
                  <a:pt x="7600" y="3414"/>
                  <a:pt x="7266" y="3303"/>
                  <a:pt x="6933" y="3303"/>
                </a:cubicBezTo>
                <a:cubicBezTo>
                  <a:pt x="6850" y="3303"/>
                  <a:pt x="6768" y="3310"/>
                  <a:pt x="6687" y="3323"/>
                </a:cubicBezTo>
                <a:cubicBezTo>
                  <a:pt x="6281" y="3362"/>
                  <a:pt x="5902" y="3558"/>
                  <a:pt x="5509" y="3676"/>
                </a:cubicBezTo>
                <a:cubicBezTo>
                  <a:pt x="5293" y="3741"/>
                  <a:pt x="5060" y="3790"/>
                  <a:pt x="4831" y="3790"/>
                </a:cubicBezTo>
                <a:cubicBezTo>
                  <a:pt x="4645" y="3790"/>
                  <a:pt x="4462" y="3758"/>
                  <a:pt x="4293" y="3676"/>
                </a:cubicBezTo>
                <a:lnTo>
                  <a:pt x="4293" y="3676"/>
                </a:lnTo>
                <a:cubicBezTo>
                  <a:pt x="4387" y="3700"/>
                  <a:pt x="4481" y="3711"/>
                  <a:pt x="4575" y="3711"/>
                </a:cubicBezTo>
                <a:cubicBezTo>
                  <a:pt x="5038" y="3711"/>
                  <a:pt x="5488" y="3444"/>
                  <a:pt x="5902" y="3205"/>
                </a:cubicBezTo>
                <a:cubicBezTo>
                  <a:pt x="6273" y="2964"/>
                  <a:pt x="6706" y="2746"/>
                  <a:pt x="7135" y="2746"/>
                </a:cubicBezTo>
                <a:cubicBezTo>
                  <a:pt x="7266" y="2746"/>
                  <a:pt x="7396" y="2766"/>
                  <a:pt x="7524" y="2812"/>
                </a:cubicBezTo>
                <a:cubicBezTo>
                  <a:pt x="7459" y="2367"/>
                  <a:pt x="7354" y="1922"/>
                  <a:pt x="7145" y="1530"/>
                </a:cubicBezTo>
                <a:cubicBezTo>
                  <a:pt x="6909" y="1164"/>
                  <a:pt x="6543" y="836"/>
                  <a:pt x="6098" y="771"/>
                </a:cubicBezTo>
                <a:cubicBezTo>
                  <a:pt x="6046" y="764"/>
                  <a:pt x="5995" y="761"/>
                  <a:pt x="5944" y="761"/>
                </a:cubicBezTo>
                <a:cubicBezTo>
                  <a:pt x="5504" y="761"/>
                  <a:pt x="5093" y="1001"/>
                  <a:pt x="4777" y="1294"/>
                </a:cubicBezTo>
                <a:cubicBezTo>
                  <a:pt x="4410" y="1622"/>
                  <a:pt x="4122" y="2014"/>
                  <a:pt x="3730" y="2302"/>
                </a:cubicBezTo>
                <a:cubicBezTo>
                  <a:pt x="3450" y="2534"/>
                  <a:pt x="3092" y="2694"/>
                  <a:pt x="2739" y="2694"/>
                </a:cubicBezTo>
                <a:cubicBezTo>
                  <a:pt x="2614" y="2694"/>
                  <a:pt x="2489" y="2674"/>
                  <a:pt x="2369" y="2629"/>
                </a:cubicBezTo>
                <a:cubicBezTo>
                  <a:pt x="3298" y="1988"/>
                  <a:pt x="4214" y="1360"/>
                  <a:pt x="5143" y="719"/>
                </a:cubicBezTo>
                <a:cubicBezTo>
                  <a:pt x="4808" y="230"/>
                  <a:pt x="4205" y="1"/>
                  <a:pt x="359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73" name="Google Shape;1173;p44"/>
          <p:cNvSpPr/>
          <p:nvPr/>
        </p:nvSpPr>
        <p:spPr>
          <a:xfrm flipH="1">
            <a:off x="7973738" y="-236123"/>
            <a:ext cx="1170273" cy="1066962"/>
          </a:xfrm>
          <a:custGeom>
            <a:avLst/>
            <a:gdLst/>
            <a:ahLst/>
            <a:cxnLst/>
            <a:rect l="l" t="t" r="r" b="b"/>
            <a:pathLst>
              <a:path w="8088" h="7374" extrusionOk="0">
                <a:moveTo>
                  <a:pt x="3598" y="1"/>
                </a:moveTo>
                <a:cubicBezTo>
                  <a:pt x="3377" y="1"/>
                  <a:pt x="3155" y="31"/>
                  <a:pt x="2945" y="91"/>
                </a:cubicBezTo>
                <a:cubicBezTo>
                  <a:pt x="2173" y="313"/>
                  <a:pt x="1571" y="850"/>
                  <a:pt x="864" y="1177"/>
                </a:cubicBezTo>
                <a:cubicBezTo>
                  <a:pt x="66" y="1517"/>
                  <a:pt x="289" y="2367"/>
                  <a:pt x="289" y="3074"/>
                </a:cubicBezTo>
                <a:cubicBezTo>
                  <a:pt x="289" y="3545"/>
                  <a:pt x="158" y="3990"/>
                  <a:pt x="79" y="4448"/>
                </a:cubicBezTo>
                <a:cubicBezTo>
                  <a:pt x="1" y="4906"/>
                  <a:pt x="1" y="5403"/>
                  <a:pt x="223" y="5796"/>
                </a:cubicBezTo>
                <a:cubicBezTo>
                  <a:pt x="563" y="6371"/>
                  <a:pt x="1309" y="6568"/>
                  <a:pt x="1977" y="6711"/>
                </a:cubicBezTo>
                <a:cubicBezTo>
                  <a:pt x="1610" y="6541"/>
                  <a:pt x="1479" y="6083"/>
                  <a:pt x="1519" y="5691"/>
                </a:cubicBezTo>
                <a:cubicBezTo>
                  <a:pt x="1545" y="5298"/>
                  <a:pt x="1715" y="4919"/>
                  <a:pt x="1780" y="4526"/>
                </a:cubicBezTo>
                <a:cubicBezTo>
                  <a:pt x="1846" y="4121"/>
                  <a:pt x="1807" y="3676"/>
                  <a:pt x="1519" y="3401"/>
                </a:cubicBezTo>
                <a:lnTo>
                  <a:pt x="1519" y="3401"/>
                </a:lnTo>
                <a:cubicBezTo>
                  <a:pt x="1859" y="3480"/>
                  <a:pt x="2055" y="3885"/>
                  <a:pt x="2055" y="4252"/>
                </a:cubicBezTo>
                <a:cubicBezTo>
                  <a:pt x="2068" y="4605"/>
                  <a:pt x="1964" y="4971"/>
                  <a:pt x="1937" y="5324"/>
                </a:cubicBezTo>
                <a:cubicBezTo>
                  <a:pt x="1924" y="5900"/>
                  <a:pt x="2186" y="6476"/>
                  <a:pt x="2644" y="6829"/>
                </a:cubicBezTo>
                <a:cubicBezTo>
                  <a:pt x="2968" y="7077"/>
                  <a:pt x="3383" y="7214"/>
                  <a:pt x="3803" y="7214"/>
                </a:cubicBezTo>
                <a:cubicBezTo>
                  <a:pt x="3958" y="7214"/>
                  <a:pt x="4114" y="7195"/>
                  <a:pt x="4266" y="7156"/>
                </a:cubicBezTo>
                <a:cubicBezTo>
                  <a:pt x="3573" y="6489"/>
                  <a:pt x="3311" y="5429"/>
                  <a:pt x="3573" y="4513"/>
                </a:cubicBezTo>
                <a:lnTo>
                  <a:pt x="3573" y="4513"/>
                </a:lnTo>
                <a:cubicBezTo>
                  <a:pt x="3612" y="5403"/>
                  <a:pt x="3691" y="6463"/>
                  <a:pt x="4410" y="7012"/>
                </a:cubicBezTo>
                <a:cubicBezTo>
                  <a:pt x="4761" y="7270"/>
                  <a:pt x="5202" y="7374"/>
                  <a:pt x="5636" y="7374"/>
                </a:cubicBezTo>
                <a:cubicBezTo>
                  <a:pt x="5752" y="7374"/>
                  <a:pt x="5867" y="7366"/>
                  <a:pt x="5980" y="7353"/>
                </a:cubicBezTo>
                <a:cubicBezTo>
                  <a:pt x="6543" y="7287"/>
                  <a:pt x="7040" y="7078"/>
                  <a:pt x="7551" y="6868"/>
                </a:cubicBezTo>
                <a:cubicBezTo>
                  <a:pt x="7917" y="6110"/>
                  <a:pt x="8087" y="5259"/>
                  <a:pt x="8022" y="4435"/>
                </a:cubicBezTo>
                <a:cubicBezTo>
                  <a:pt x="7996" y="4173"/>
                  <a:pt x="7956" y="3885"/>
                  <a:pt x="7799" y="3676"/>
                </a:cubicBezTo>
                <a:cubicBezTo>
                  <a:pt x="7600" y="3414"/>
                  <a:pt x="7266" y="3303"/>
                  <a:pt x="6933" y="3303"/>
                </a:cubicBezTo>
                <a:cubicBezTo>
                  <a:pt x="6850" y="3303"/>
                  <a:pt x="6768" y="3310"/>
                  <a:pt x="6687" y="3323"/>
                </a:cubicBezTo>
                <a:cubicBezTo>
                  <a:pt x="6281" y="3362"/>
                  <a:pt x="5902" y="3558"/>
                  <a:pt x="5509" y="3676"/>
                </a:cubicBezTo>
                <a:cubicBezTo>
                  <a:pt x="5293" y="3741"/>
                  <a:pt x="5060" y="3790"/>
                  <a:pt x="4831" y="3790"/>
                </a:cubicBezTo>
                <a:cubicBezTo>
                  <a:pt x="4645" y="3790"/>
                  <a:pt x="4462" y="3758"/>
                  <a:pt x="4293" y="3676"/>
                </a:cubicBezTo>
                <a:lnTo>
                  <a:pt x="4293" y="3676"/>
                </a:lnTo>
                <a:cubicBezTo>
                  <a:pt x="4387" y="3700"/>
                  <a:pt x="4481" y="3711"/>
                  <a:pt x="4575" y="3711"/>
                </a:cubicBezTo>
                <a:cubicBezTo>
                  <a:pt x="5038" y="3711"/>
                  <a:pt x="5488" y="3444"/>
                  <a:pt x="5902" y="3205"/>
                </a:cubicBezTo>
                <a:cubicBezTo>
                  <a:pt x="6273" y="2964"/>
                  <a:pt x="6706" y="2746"/>
                  <a:pt x="7135" y="2746"/>
                </a:cubicBezTo>
                <a:cubicBezTo>
                  <a:pt x="7266" y="2746"/>
                  <a:pt x="7396" y="2766"/>
                  <a:pt x="7524" y="2812"/>
                </a:cubicBezTo>
                <a:cubicBezTo>
                  <a:pt x="7459" y="2367"/>
                  <a:pt x="7354" y="1922"/>
                  <a:pt x="7145" y="1530"/>
                </a:cubicBezTo>
                <a:cubicBezTo>
                  <a:pt x="6909" y="1164"/>
                  <a:pt x="6543" y="836"/>
                  <a:pt x="6098" y="771"/>
                </a:cubicBezTo>
                <a:cubicBezTo>
                  <a:pt x="6046" y="764"/>
                  <a:pt x="5995" y="761"/>
                  <a:pt x="5944" y="761"/>
                </a:cubicBezTo>
                <a:cubicBezTo>
                  <a:pt x="5504" y="761"/>
                  <a:pt x="5093" y="1001"/>
                  <a:pt x="4777" y="1294"/>
                </a:cubicBezTo>
                <a:cubicBezTo>
                  <a:pt x="4410" y="1622"/>
                  <a:pt x="4122" y="2014"/>
                  <a:pt x="3730" y="2302"/>
                </a:cubicBezTo>
                <a:cubicBezTo>
                  <a:pt x="3450" y="2534"/>
                  <a:pt x="3092" y="2694"/>
                  <a:pt x="2739" y="2694"/>
                </a:cubicBezTo>
                <a:cubicBezTo>
                  <a:pt x="2614" y="2694"/>
                  <a:pt x="2489" y="2674"/>
                  <a:pt x="2369" y="2629"/>
                </a:cubicBezTo>
                <a:cubicBezTo>
                  <a:pt x="3298" y="1988"/>
                  <a:pt x="4214" y="1360"/>
                  <a:pt x="5143" y="719"/>
                </a:cubicBezTo>
                <a:cubicBezTo>
                  <a:pt x="4808" y="230"/>
                  <a:pt x="4205" y="1"/>
                  <a:pt x="359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74" name="Google Shape;1174;p44"/>
          <p:cNvSpPr/>
          <p:nvPr/>
        </p:nvSpPr>
        <p:spPr>
          <a:xfrm>
            <a:off x="1707396" y="5024898"/>
            <a:ext cx="108" cy="25292"/>
          </a:xfrm>
          <a:custGeom>
            <a:avLst/>
            <a:gdLst/>
            <a:ahLst/>
            <a:cxnLst/>
            <a:rect l="l" t="t" r="r" b="b"/>
            <a:pathLst>
              <a:path w="1" h="235" fill="none" extrusionOk="0">
                <a:moveTo>
                  <a:pt x="0" y="234"/>
                </a:moveTo>
                <a:lnTo>
                  <a:pt x="0" y="1"/>
                </a:lnTo>
              </a:path>
            </a:pathLst>
          </a:custGeom>
          <a:noFill/>
          <a:ln w="10850" cap="flat" cmpd="sng">
            <a:solidFill>
              <a:srgbClr val="DA9A00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75" name="Google Shape;1175;p44"/>
          <p:cNvSpPr/>
          <p:nvPr/>
        </p:nvSpPr>
        <p:spPr>
          <a:xfrm>
            <a:off x="1725369" y="5021346"/>
            <a:ext cx="3659" cy="28843"/>
          </a:xfrm>
          <a:custGeom>
            <a:avLst/>
            <a:gdLst/>
            <a:ahLst/>
            <a:cxnLst/>
            <a:rect l="l" t="t" r="r" b="b"/>
            <a:pathLst>
              <a:path w="34" h="268" fill="none" extrusionOk="0">
                <a:moveTo>
                  <a:pt x="0" y="267"/>
                </a:moveTo>
                <a:lnTo>
                  <a:pt x="34" y="0"/>
                </a:lnTo>
              </a:path>
            </a:pathLst>
          </a:custGeom>
          <a:noFill/>
          <a:ln w="10850" cap="flat" cmpd="sng">
            <a:solidFill>
              <a:srgbClr val="DA9A00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176" name="Google Shape;1176;p44"/>
          <p:cNvGrpSpPr/>
          <p:nvPr/>
        </p:nvGrpSpPr>
        <p:grpSpPr>
          <a:xfrm rot="-283249">
            <a:off x="7325819" y="199590"/>
            <a:ext cx="1505524" cy="1445580"/>
            <a:chOff x="6983550" y="131037"/>
            <a:chExt cx="1505535" cy="1445590"/>
          </a:xfrm>
        </p:grpSpPr>
        <p:sp>
          <p:nvSpPr>
            <p:cNvPr id="1177" name="Google Shape;1177;p44"/>
            <p:cNvSpPr/>
            <p:nvPr/>
          </p:nvSpPr>
          <p:spPr>
            <a:xfrm>
              <a:off x="6983550" y="131037"/>
              <a:ext cx="1505535" cy="1445590"/>
            </a:xfrm>
            <a:custGeom>
              <a:avLst/>
              <a:gdLst/>
              <a:ahLst/>
              <a:cxnLst/>
              <a:rect l="l" t="t" r="r" b="b"/>
              <a:pathLst>
                <a:path w="10875" h="10442" extrusionOk="0">
                  <a:moveTo>
                    <a:pt x="4703" y="1"/>
                  </a:moveTo>
                  <a:cubicBezTo>
                    <a:pt x="3736" y="1"/>
                    <a:pt x="2869" y="535"/>
                    <a:pt x="2302" y="1035"/>
                  </a:cubicBezTo>
                  <a:lnTo>
                    <a:pt x="2235" y="1035"/>
                  </a:lnTo>
                  <a:cubicBezTo>
                    <a:pt x="2102" y="901"/>
                    <a:pt x="1968" y="868"/>
                    <a:pt x="1768" y="868"/>
                  </a:cubicBezTo>
                  <a:cubicBezTo>
                    <a:pt x="1568" y="868"/>
                    <a:pt x="1368" y="968"/>
                    <a:pt x="1201" y="1135"/>
                  </a:cubicBezTo>
                  <a:lnTo>
                    <a:pt x="200" y="2302"/>
                  </a:lnTo>
                  <a:cubicBezTo>
                    <a:pt x="67" y="2469"/>
                    <a:pt x="0" y="2636"/>
                    <a:pt x="33" y="2836"/>
                  </a:cubicBezTo>
                  <a:cubicBezTo>
                    <a:pt x="33" y="3036"/>
                    <a:pt x="167" y="3203"/>
                    <a:pt x="300" y="3337"/>
                  </a:cubicBezTo>
                  <a:lnTo>
                    <a:pt x="4136" y="6539"/>
                  </a:lnTo>
                  <a:cubicBezTo>
                    <a:pt x="4070" y="6606"/>
                    <a:pt x="4036" y="6639"/>
                    <a:pt x="4036" y="6672"/>
                  </a:cubicBezTo>
                  <a:lnTo>
                    <a:pt x="3736" y="7106"/>
                  </a:lnTo>
                  <a:cubicBezTo>
                    <a:pt x="3636" y="7273"/>
                    <a:pt x="3569" y="7473"/>
                    <a:pt x="3636" y="7640"/>
                  </a:cubicBezTo>
                  <a:cubicBezTo>
                    <a:pt x="3536" y="7773"/>
                    <a:pt x="3536" y="7940"/>
                    <a:pt x="3536" y="8107"/>
                  </a:cubicBezTo>
                  <a:lnTo>
                    <a:pt x="3669" y="8774"/>
                  </a:lnTo>
                  <a:cubicBezTo>
                    <a:pt x="3703" y="8974"/>
                    <a:pt x="3836" y="9141"/>
                    <a:pt x="4003" y="9274"/>
                  </a:cubicBezTo>
                  <a:lnTo>
                    <a:pt x="4003" y="9474"/>
                  </a:lnTo>
                  <a:cubicBezTo>
                    <a:pt x="4036" y="9674"/>
                    <a:pt x="4203" y="9875"/>
                    <a:pt x="4403" y="9975"/>
                  </a:cubicBezTo>
                  <a:lnTo>
                    <a:pt x="5237" y="10342"/>
                  </a:lnTo>
                  <a:cubicBezTo>
                    <a:pt x="5354" y="10392"/>
                    <a:pt x="5462" y="10417"/>
                    <a:pt x="5567" y="10417"/>
                  </a:cubicBezTo>
                  <a:cubicBezTo>
                    <a:pt x="5671" y="10417"/>
                    <a:pt x="5771" y="10392"/>
                    <a:pt x="5871" y="10342"/>
                  </a:cubicBezTo>
                  <a:lnTo>
                    <a:pt x="5904" y="10342"/>
                  </a:lnTo>
                  <a:cubicBezTo>
                    <a:pt x="5971" y="10342"/>
                    <a:pt x="5971" y="10375"/>
                    <a:pt x="6004" y="10375"/>
                  </a:cubicBezTo>
                  <a:cubicBezTo>
                    <a:pt x="6071" y="10442"/>
                    <a:pt x="6204" y="10442"/>
                    <a:pt x="6305" y="10442"/>
                  </a:cubicBezTo>
                  <a:cubicBezTo>
                    <a:pt x="6405" y="10442"/>
                    <a:pt x="6505" y="10375"/>
                    <a:pt x="6638" y="10342"/>
                  </a:cubicBezTo>
                  <a:lnTo>
                    <a:pt x="7305" y="10008"/>
                  </a:lnTo>
                  <a:cubicBezTo>
                    <a:pt x="7472" y="9941"/>
                    <a:pt x="7539" y="9841"/>
                    <a:pt x="7639" y="9674"/>
                  </a:cubicBezTo>
                  <a:cubicBezTo>
                    <a:pt x="7672" y="9641"/>
                    <a:pt x="7706" y="9641"/>
                    <a:pt x="7806" y="9608"/>
                  </a:cubicBezTo>
                  <a:cubicBezTo>
                    <a:pt x="7906" y="9708"/>
                    <a:pt x="8072" y="9775"/>
                    <a:pt x="8239" y="9775"/>
                  </a:cubicBezTo>
                  <a:cubicBezTo>
                    <a:pt x="8473" y="9775"/>
                    <a:pt x="8673" y="9674"/>
                    <a:pt x="8840" y="9508"/>
                  </a:cubicBezTo>
                  <a:lnTo>
                    <a:pt x="9840" y="8340"/>
                  </a:lnTo>
                  <a:cubicBezTo>
                    <a:pt x="9974" y="8173"/>
                    <a:pt x="10041" y="8007"/>
                    <a:pt x="10007" y="7806"/>
                  </a:cubicBezTo>
                  <a:cubicBezTo>
                    <a:pt x="10007" y="7606"/>
                    <a:pt x="9874" y="7439"/>
                    <a:pt x="9740" y="7306"/>
                  </a:cubicBezTo>
                  <a:lnTo>
                    <a:pt x="9373" y="6972"/>
                  </a:lnTo>
                  <a:cubicBezTo>
                    <a:pt x="9507" y="6639"/>
                    <a:pt x="9674" y="6139"/>
                    <a:pt x="9807" y="5638"/>
                  </a:cubicBezTo>
                  <a:cubicBezTo>
                    <a:pt x="10074" y="5538"/>
                    <a:pt x="10307" y="5438"/>
                    <a:pt x="10474" y="5338"/>
                  </a:cubicBezTo>
                  <a:cubicBezTo>
                    <a:pt x="10741" y="5171"/>
                    <a:pt x="10874" y="4871"/>
                    <a:pt x="10874" y="4537"/>
                  </a:cubicBezTo>
                  <a:cubicBezTo>
                    <a:pt x="10808" y="4104"/>
                    <a:pt x="10508" y="3770"/>
                    <a:pt x="10007" y="3470"/>
                  </a:cubicBezTo>
                  <a:cubicBezTo>
                    <a:pt x="10041" y="3337"/>
                    <a:pt x="10041" y="3203"/>
                    <a:pt x="10007" y="3136"/>
                  </a:cubicBezTo>
                  <a:cubicBezTo>
                    <a:pt x="9907" y="2703"/>
                    <a:pt x="9540" y="2436"/>
                    <a:pt x="8973" y="2269"/>
                  </a:cubicBezTo>
                  <a:cubicBezTo>
                    <a:pt x="8973" y="2202"/>
                    <a:pt x="8973" y="2169"/>
                    <a:pt x="8906" y="2136"/>
                  </a:cubicBezTo>
                  <a:cubicBezTo>
                    <a:pt x="8773" y="1769"/>
                    <a:pt x="8373" y="1502"/>
                    <a:pt x="7706" y="1368"/>
                  </a:cubicBezTo>
                  <a:cubicBezTo>
                    <a:pt x="7639" y="1202"/>
                    <a:pt x="7439" y="1068"/>
                    <a:pt x="7305" y="1035"/>
                  </a:cubicBezTo>
                  <a:cubicBezTo>
                    <a:pt x="7305" y="1035"/>
                    <a:pt x="6805" y="868"/>
                    <a:pt x="6071" y="401"/>
                  </a:cubicBezTo>
                  <a:cubicBezTo>
                    <a:pt x="5671" y="134"/>
                    <a:pt x="5204" y="1"/>
                    <a:pt x="470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78" name="Google Shape;1178;p44"/>
            <p:cNvSpPr/>
            <p:nvPr/>
          </p:nvSpPr>
          <p:spPr>
            <a:xfrm>
              <a:off x="7081799" y="320003"/>
              <a:ext cx="1201108" cy="1067668"/>
            </a:xfrm>
            <a:custGeom>
              <a:avLst/>
              <a:gdLst/>
              <a:ahLst/>
              <a:cxnLst/>
              <a:rect l="l" t="t" r="r" b="b"/>
              <a:pathLst>
                <a:path w="8407" h="7473" extrusionOk="0">
                  <a:moveTo>
                    <a:pt x="1002" y="1"/>
                  </a:moveTo>
                  <a:lnTo>
                    <a:pt x="1" y="1202"/>
                  </a:lnTo>
                  <a:lnTo>
                    <a:pt x="7406" y="7473"/>
                  </a:lnTo>
                  <a:lnTo>
                    <a:pt x="8407" y="6272"/>
                  </a:lnTo>
                  <a:lnTo>
                    <a:pt x="10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79" name="Google Shape;1179;p44"/>
            <p:cNvSpPr/>
            <p:nvPr/>
          </p:nvSpPr>
          <p:spPr>
            <a:xfrm>
              <a:off x="7162949" y="477301"/>
              <a:ext cx="124011" cy="114582"/>
            </a:xfrm>
            <a:custGeom>
              <a:avLst/>
              <a:gdLst/>
              <a:ahLst/>
              <a:cxnLst/>
              <a:rect l="l" t="t" r="r" b="b"/>
              <a:pathLst>
                <a:path w="868" h="802" fill="none" extrusionOk="0">
                  <a:moveTo>
                    <a:pt x="0" y="1"/>
                  </a:moveTo>
                  <a:lnTo>
                    <a:pt x="867" y="801"/>
                  </a:lnTo>
                </a:path>
              </a:pathLst>
            </a:custGeom>
            <a:noFill/>
            <a:ln w="208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0" name="Google Shape;1180;p44"/>
            <p:cNvSpPr/>
            <p:nvPr/>
          </p:nvSpPr>
          <p:spPr>
            <a:xfrm>
              <a:off x="7281959" y="515447"/>
              <a:ext cx="109867" cy="114439"/>
            </a:xfrm>
            <a:custGeom>
              <a:avLst/>
              <a:gdLst/>
              <a:ahLst/>
              <a:cxnLst/>
              <a:rect l="l" t="t" r="r" b="b"/>
              <a:pathLst>
                <a:path w="769" h="801" fill="none" extrusionOk="0">
                  <a:moveTo>
                    <a:pt x="1" y="0"/>
                  </a:moveTo>
                  <a:lnTo>
                    <a:pt x="768" y="801"/>
                  </a:lnTo>
                </a:path>
              </a:pathLst>
            </a:custGeom>
            <a:noFill/>
            <a:ln w="208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1" name="Google Shape;1181;p44"/>
            <p:cNvSpPr/>
            <p:nvPr/>
          </p:nvSpPr>
          <p:spPr>
            <a:xfrm>
              <a:off x="7477405" y="729893"/>
              <a:ext cx="329030" cy="262309"/>
            </a:xfrm>
            <a:custGeom>
              <a:avLst/>
              <a:gdLst/>
              <a:ahLst/>
              <a:cxnLst/>
              <a:rect l="l" t="t" r="r" b="b"/>
              <a:pathLst>
                <a:path w="2303" h="1836" fill="none" extrusionOk="0">
                  <a:moveTo>
                    <a:pt x="1" y="0"/>
                  </a:moveTo>
                  <a:lnTo>
                    <a:pt x="2302" y="1835"/>
                  </a:lnTo>
                </a:path>
              </a:pathLst>
            </a:custGeom>
            <a:noFill/>
            <a:ln w="208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2" name="Google Shape;1182;p44"/>
            <p:cNvSpPr/>
            <p:nvPr/>
          </p:nvSpPr>
          <p:spPr>
            <a:xfrm>
              <a:off x="7792003" y="896620"/>
              <a:ext cx="105009" cy="71721"/>
            </a:xfrm>
            <a:custGeom>
              <a:avLst/>
              <a:gdLst/>
              <a:ahLst/>
              <a:cxnLst/>
              <a:rect l="l" t="t" r="r" b="b"/>
              <a:pathLst>
                <a:path w="735" h="502" fill="none" extrusionOk="0">
                  <a:moveTo>
                    <a:pt x="0" y="1"/>
                  </a:moveTo>
                  <a:lnTo>
                    <a:pt x="734" y="501"/>
                  </a:lnTo>
                </a:path>
              </a:pathLst>
            </a:custGeom>
            <a:noFill/>
            <a:ln w="208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3" name="Google Shape;1183;p44"/>
            <p:cNvSpPr/>
            <p:nvPr/>
          </p:nvSpPr>
          <p:spPr>
            <a:xfrm>
              <a:off x="7839579" y="1049204"/>
              <a:ext cx="276596" cy="243165"/>
            </a:xfrm>
            <a:custGeom>
              <a:avLst/>
              <a:gdLst/>
              <a:ahLst/>
              <a:cxnLst/>
              <a:rect l="l" t="t" r="r" b="b"/>
              <a:pathLst>
                <a:path w="1936" h="1702" fill="none" extrusionOk="0">
                  <a:moveTo>
                    <a:pt x="1" y="0"/>
                  </a:moveTo>
                  <a:lnTo>
                    <a:pt x="1935" y="1702"/>
                  </a:lnTo>
                </a:path>
              </a:pathLst>
            </a:custGeom>
            <a:noFill/>
            <a:ln w="208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4" name="Google Shape;1184;p44"/>
            <p:cNvSpPr/>
            <p:nvPr/>
          </p:nvSpPr>
          <p:spPr>
            <a:xfrm>
              <a:off x="7248671" y="196850"/>
              <a:ext cx="724494" cy="537906"/>
            </a:xfrm>
            <a:custGeom>
              <a:avLst/>
              <a:gdLst/>
              <a:ahLst/>
              <a:cxnLst/>
              <a:rect l="l" t="t" r="r" b="b"/>
              <a:pathLst>
                <a:path w="5071" h="3765" extrusionOk="0">
                  <a:moveTo>
                    <a:pt x="2702" y="0"/>
                  </a:moveTo>
                  <a:cubicBezTo>
                    <a:pt x="1754" y="0"/>
                    <a:pt x="809" y="747"/>
                    <a:pt x="534" y="1196"/>
                  </a:cubicBezTo>
                  <a:cubicBezTo>
                    <a:pt x="0" y="1964"/>
                    <a:pt x="2602" y="3765"/>
                    <a:pt x="2602" y="3765"/>
                  </a:cubicBezTo>
                  <a:lnTo>
                    <a:pt x="5071" y="1063"/>
                  </a:lnTo>
                  <a:cubicBezTo>
                    <a:pt x="5071" y="1063"/>
                    <a:pt x="4470" y="896"/>
                    <a:pt x="3636" y="296"/>
                  </a:cubicBezTo>
                  <a:cubicBezTo>
                    <a:pt x="3342" y="85"/>
                    <a:pt x="3022" y="0"/>
                    <a:pt x="27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5" name="Google Shape;1185;p44"/>
            <p:cNvSpPr/>
            <p:nvPr/>
          </p:nvSpPr>
          <p:spPr>
            <a:xfrm>
              <a:off x="7520265" y="324860"/>
              <a:ext cx="200304" cy="200304"/>
            </a:xfrm>
            <a:custGeom>
              <a:avLst/>
              <a:gdLst/>
              <a:ahLst/>
              <a:cxnLst/>
              <a:rect l="l" t="t" r="r" b="b"/>
              <a:pathLst>
                <a:path w="1402" h="1402" extrusionOk="0">
                  <a:moveTo>
                    <a:pt x="701" y="0"/>
                  </a:moveTo>
                  <a:cubicBezTo>
                    <a:pt x="301" y="0"/>
                    <a:pt x="1" y="300"/>
                    <a:pt x="1" y="701"/>
                  </a:cubicBezTo>
                  <a:cubicBezTo>
                    <a:pt x="1" y="1101"/>
                    <a:pt x="301" y="1401"/>
                    <a:pt x="701" y="1401"/>
                  </a:cubicBezTo>
                  <a:cubicBezTo>
                    <a:pt x="1102" y="1401"/>
                    <a:pt x="1402" y="1101"/>
                    <a:pt x="1402" y="701"/>
                  </a:cubicBezTo>
                  <a:cubicBezTo>
                    <a:pt x="1402" y="300"/>
                    <a:pt x="1102" y="0"/>
                    <a:pt x="70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6" name="Google Shape;1186;p44"/>
            <p:cNvSpPr/>
            <p:nvPr/>
          </p:nvSpPr>
          <p:spPr>
            <a:xfrm>
              <a:off x="7596558" y="405867"/>
              <a:ext cx="47861" cy="47719"/>
            </a:xfrm>
            <a:custGeom>
              <a:avLst/>
              <a:gdLst/>
              <a:ahLst/>
              <a:cxnLst/>
              <a:rect l="l" t="t" r="r" b="b"/>
              <a:pathLst>
                <a:path w="335" h="334" extrusionOk="0">
                  <a:moveTo>
                    <a:pt x="167" y="0"/>
                  </a:moveTo>
                  <a:cubicBezTo>
                    <a:pt x="67" y="0"/>
                    <a:pt x="1" y="67"/>
                    <a:pt x="1" y="167"/>
                  </a:cubicBezTo>
                  <a:cubicBezTo>
                    <a:pt x="1" y="267"/>
                    <a:pt x="67" y="334"/>
                    <a:pt x="167" y="334"/>
                  </a:cubicBezTo>
                  <a:cubicBezTo>
                    <a:pt x="267" y="334"/>
                    <a:pt x="334" y="267"/>
                    <a:pt x="334" y="167"/>
                  </a:cubicBezTo>
                  <a:cubicBezTo>
                    <a:pt x="334" y="67"/>
                    <a:pt x="267" y="0"/>
                    <a:pt x="16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7" name="Google Shape;1187;p44"/>
            <p:cNvSpPr/>
            <p:nvPr/>
          </p:nvSpPr>
          <p:spPr>
            <a:xfrm>
              <a:off x="7596558" y="1034917"/>
              <a:ext cx="591053" cy="410037"/>
            </a:xfrm>
            <a:custGeom>
              <a:avLst/>
              <a:gdLst/>
              <a:ahLst/>
              <a:cxnLst/>
              <a:rect l="l" t="t" r="r" b="b"/>
              <a:pathLst>
                <a:path w="4137" h="2870" extrusionOk="0">
                  <a:moveTo>
                    <a:pt x="4137" y="0"/>
                  </a:moveTo>
                  <a:lnTo>
                    <a:pt x="3303" y="67"/>
                  </a:lnTo>
                  <a:lnTo>
                    <a:pt x="3303" y="234"/>
                  </a:lnTo>
                  <a:cubicBezTo>
                    <a:pt x="3270" y="267"/>
                    <a:pt x="3270" y="367"/>
                    <a:pt x="3203" y="434"/>
                  </a:cubicBezTo>
                  <a:cubicBezTo>
                    <a:pt x="3136" y="567"/>
                    <a:pt x="3036" y="734"/>
                    <a:pt x="2969" y="901"/>
                  </a:cubicBezTo>
                  <a:cubicBezTo>
                    <a:pt x="2736" y="1235"/>
                    <a:pt x="2536" y="1535"/>
                    <a:pt x="2269" y="1768"/>
                  </a:cubicBezTo>
                  <a:cubicBezTo>
                    <a:pt x="2135" y="1902"/>
                    <a:pt x="2002" y="2035"/>
                    <a:pt x="1835" y="2102"/>
                  </a:cubicBezTo>
                  <a:cubicBezTo>
                    <a:pt x="1668" y="2202"/>
                    <a:pt x="1502" y="2269"/>
                    <a:pt x="1368" y="2269"/>
                  </a:cubicBezTo>
                  <a:cubicBezTo>
                    <a:pt x="1357" y="2280"/>
                    <a:pt x="1342" y="2283"/>
                    <a:pt x="1325" y="2283"/>
                  </a:cubicBezTo>
                  <a:cubicBezTo>
                    <a:pt x="1290" y="2283"/>
                    <a:pt x="1246" y="2269"/>
                    <a:pt x="1201" y="2269"/>
                  </a:cubicBezTo>
                  <a:cubicBezTo>
                    <a:pt x="1168" y="2269"/>
                    <a:pt x="1168" y="2235"/>
                    <a:pt x="1135" y="2235"/>
                  </a:cubicBezTo>
                  <a:cubicBezTo>
                    <a:pt x="1068" y="2202"/>
                    <a:pt x="1035" y="2202"/>
                    <a:pt x="1001" y="2135"/>
                  </a:cubicBezTo>
                  <a:cubicBezTo>
                    <a:pt x="868" y="2069"/>
                    <a:pt x="734" y="1902"/>
                    <a:pt x="668" y="1768"/>
                  </a:cubicBezTo>
                  <a:cubicBezTo>
                    <a:pt x="601" y="1635"/>
                    <a:pt x="534" y="1468"/>
                    <a:pt x="534" y="1301"/>
                  </a:cubicBezTo>
                  <a:cubicBezTo>
                    <a:pt x="534" y="1134"/>
                    <a:pt x="634" y="1034"/>
                    <a:pt x="734" y="934"/>
                  </a:cubicBezTo>
                  <a:cubicBezTo>
                    <a:pt x="801" y="901"/>
                    <a:pt x="868" y="868"/>
                    <a:pt x="968" y="868"/>
                  </a:cubicBezTo>
                  <a:lnTo>
                    <a:pt x="1201" y="868"/>
                  </a:lnTo>
                  <a:cubicBezTo>
                    <a:pt x="1301" y="868"/>
                    <a:pt x="1368" y="901"/>
                    <a:pt x="1435" y="934"/>
                  </a:cubicBezTo>
                  <a:cubicBezTo>
                    <a:pt x="1468" y="968"/>
                    <a:pt x="1502" y="1068"/>
                    <a:pt x="1502" y="1134"/>
                  </a:cubicBezTo>
                  <a:cubicBezTo>
                    <a:pt x="1535" y="1235"/>
                    <a:pt x="1502" y="1301"/>
                    <a:pt x="1502" y="1401"/>
                  </a:cubicBezTo>
                  <a:cubicBezTo>
                    <a:pt x="1502" y="1435"/>
                    <a:pt x="1468" y="1468"/>
                    <a:pt x="1468" y="1535"/>
                  </a:cubicBezTo>
                  <a:cubicBezTo>
                    <a:pt x="1468" y="1568"/>
                    <a:pt x="1468" y="1601"/>
                    <a:pt x="1402" y="1635"/>
                  </a:cubicBezTo>
                  <a:cubicBezTo>
                    <a:pt x="1368" y="1702"/>
                    <a:pt x="1301" y="1735"/>
                    <a:pt x="1201" y="1735"/>
                  </a:cubicBezTo>
                  <a:cubicBezTo>
                    <a:pt x="1135" y="1735"/>
                    <a:pt x="1035" y="1702"/>
                    <a:pt x="1001" y="1601"/>
                  </a:cubicBezTo>
                  <a:cubicBezTo>
                    <a:pt x="901" y="1535"/>
                    <a:pt x="868" y="1435"/>
                    <a:pt x="868" y="1368"/>
                  </a:cubicBezTo>
                  <a:cubicBezTo>
                    <a:pt x="834" y="1235"/>
                    <a:pt x="868" y="1134"/>
                    <a:pt x="968" y="1101"/>
                  </a:cubicBezTo>
                  <a:lnTo>
                    <a:pt x="1068" y="1101"/>
                  </a:lnTo>
                  <a:lnTo>
                    <a:pt x="1135" y="1134"/>
                  </a:lnTo>
                  <a:lnTo>
                    <a:pt x="1168" y="1201"/>
                  </a:lnTo>
                  <a:cubicBezTo>
                    <a:pt x="1201" y="1235"/>
                    <a:pt x="1201" y="1268"/>
                    <a:pt x="1201" y="1301"/>
                  </a:cubicBezTo>
                  <a:cubicBezTo>
                    <a:pt x="1268" y="1268"/>
                    <a:pt x="1268" y="1201"/>
                    <a:pt x="1201" y="1134"/>
                  </a:cubicBezTo>
                  <a:cubicBezTo>
                    <a:pt x="1201" y="1101"/>
                    <a:pt x="1168" y="1068"/>
                    <a:pt x="1168" y="1068"/>
                  </a:cubicBezTo>
                  <a:cubicBezTo>
                    <a:pt x="1135" y="1068"/>
                    <a:pt x="1135" y="1034"/>
                    <a:pt x="1068" y="1034"/>
                  </a:cubicBezTo>
                  <a:cubicBezTo>
                    <a:pt x="1051" y="1001"/>
                    <a:pt x="1026" y="984"/>
                    <a:pt x="1001" y="984"/>
                  </a:cubicBezTo>
                  <a:cubicBezTo>
                    <a:pt x="976" y="984"/>
                    <a:pt x="951" y="1001"/>
                    <a:pt x="935" y="1034"/>
                  </a:cubicBezTo>
                  <a:cubicBezTo>
                    <a:pt x="801" y="1068"/>
                    <a:pt x="768" y="1201"/>
                    <a:pt x="768" y="1301"/>
                  </a:cubicBezTo>
                  <a:cubicBezTo>
                    <a:pt x="768" y="1435"/>
                    <a:pt x="801" y="1568"/>
                    <a:pt x="868" y="1635"/>
                  </a:cubicBezTo>
                  <a:cubicBezTo>
                    <a:pt x="935" y="1735"/>
                    <a:pt x="1035" y="1802"/>
                    <a:pt x="1168" y="1802"/>
                  </a:cubicBezTo>
                  <a:cubicBezTo>
                    <a:pt x="1199" y="1817"/>
                    <a:pt x="1230" y="1824"/>
                    <a:pt x="1260" y="1824"/>
                  </a:cubicBezTo>
                  <a:cubicBezTo>
                    <a:pt x="1360" y="1824"/>
                    <a:pt x="1450" y="1753"/>
                    <a:pt x="1502" y="1702"/>
                  </a:cubicBezTo>
                  <a:cubicBezTo>
                    <a:pt x="1535" y="1635"/>
                    <a:pt x="1535" y="1568"/>
                    <a:pt x="1602" y="1535"/>
                  </a:cubicBezTo>
                  <a:cubicBezTo>
                    <a:pt x="1602" y="1435"/>
                    <a:pt x="1635" y="1401"/>
                    <a:pt x="1635" y="1368"/>
                  </a:cubicBezTo>
                  <a:cubicBezTo>
                    <a:pt x="1668" y="1268"/>
                    <a:pt x="1668" y="1134"/>
                    <a:pt x="1668" y="1034"/>
                  </a:cubicBezTo>
                  <a:cubicBezTo>
                    <a:pt x="1668" y="968"/>
                    <a:pt x="1668" y="901"/>
                    <a:pt x="1635" y="868"/>
                  </a:cubicBezTo>
                  <a:cubicBezTo>
                    <a:pt x="1602" y="834"/>
                    <a:pt x="1535" y="734"/>
                    <a:pt x="1502" y="701"/>
                  </a:cubicBezTo>
                  <a:cubicBezTo>
                    <a:pt x="1435" y="601"/>
                    <a:pt x="1301" y="567"/>
                    <a:pt x="1168" y="534"/>
                  </a:cubicBezTo>
                  <a:cubicBezTo>
                    <a:pt x="1135" y="501"/>
                    <a:pt x="1035" y="501"/>
                    <a:pt x="1001" y="501"/>
                  </a:cubicBezTo>
                  <a:lnTo>
                    <a:pt x="834" y="501"/>
                  </a:lnTo>
                  <a:lnTo>
                    <a:pt x="468" y="601"/>
                  </a:lnTo>
                  <a:cubicBezTo>
                    <a:pt x="334" y="667"/>
                    <a:pt x="267" y="734"/>
                    <a:pt x="167" y="868"/>
                  </a:cubicBezTo>
                  <a:lnTo>
                    <a:pt x="34" y="1235"/>
                  </a:lnTo>
                  <a:cubicBezTo>
                    <a:pt x="1" y="1468"/>
                    <a:pt x="101" y="1735"/>
                    <a:pt x="167" y="1935"/>
                  </a:cubicBezTo>
                  <a:cubicBezTo>
                    <a:pt x="267" y="2202"/>
                    <a:pt x="434" y="2369"/>
                    <a:pt x="601" y="2536"/>
                  </a:cubicBezTo>
                  <a:lnTo>
                    <a:pt x="701" y="2636"/>
                  </a:lnTo>
                  <a:cubicBezTo>
                    <a:pt x="768" y="2702"/>
                    <a:pt x="801" y="2736"/>
                    <a:pt x="868" y="2769"/>
                  </a:cubicBezTo>
                  <a:cubicBezTo>
                    <a:pt x="1001" y="2802"/>
                    <a:pt x="1168" y="2869"/>
                    <a:pt x="1301" y="2869"/>
                  </a:cubicBezTo>
                  <a:cubicBezTo>
                    <a:pt x="1535" y="2869"/>
                    <a:pt x="1802" y="2769"/>
                    <a:pt x="2002" y="2702"/>
                  </a:cubicBezTo>
                  <a:cubicBezTo>
                    <a:pt x="2202" y="2569"/>
                    <a:pt x="2436" y="2435"/>
                    <a:pt x="2602" y="2335"/>
                  </a:cubicBezTo>
                  <a:cubicBezTo>
                    <a:pt x="2969" y="2035"/>
                    <a:pt x="3270" y="1735"/>
                    <a:pt x="3536" y="1368"/>
                  </a:cubicBezTo>
                  <a:cubicBezTo>
                    <a:pt x="3670" y="1201"/>
                    <a:pt x="3803" y="1001"/>
                    <a:pt x="3937" y="768"/>
                  </a:cubicBezTo>
                  <a:cubicBezTo>
                    <a:pt x="3970" y="701"/>
                    <a:pt x="4003" y="567"/>
                    <a:pt x="4037" y="434"/>
                  </a:cubicBezTo>
                  <a:cubicBezTo>
                    <a:pt x="4103" y="334"/>
                    <a:pt x="4137" y="134"/>
                    <a:pt x="41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8" name="Google Shape;1188;p44"/>
            <p:cNvSpPr/>
            <p:nvPr/>
          </p:nvSpPr>
          <p:spPr>
            <a:xfrm>
              <a:off x="7620417" y="407724"/>
              <a:ext cx="757925" cy="727351"/>
            </a:xfrm>
            <a:custGeom>
              <a:avLst/>
              <a:gdLst/>
              <a:ahLst/>
              <a:cxnLst/>
              <a:rect l="l" t="t" r="r" b="b"/>
              <a:pathLst>
                <a:path w="5305" h="5091" extrusionOk="0">
                  <a:moveTo>
                    <a:pt x="2036" y="1"/>
                  </a:moveTo>
                  <a:cubicBezTo>
                    <a:pt x="1634" y="1"/>
                    <a:pt x="1368" y="87"/>
                    <a:pt x="1368" y="87"/>
                  </a:cubicBezTo>
                  <a:lnTo>
                    <a:pt x="0" y="1889"/>
                  </a:lnTo>
                  <a:lnTo>
                    <a:pt x="3803" y="5091"/>
                  </a:lnTo>
                  <a:cubicBezTo>
                    <a:pt x="3803" y="5091"/>
                    <a:pt x="5304" y="2155"/>
                    <a:pt x="4037" y="854"/>
                  </a:cubicBezTo>
                  <a:cubicBezTo>
                    <a:pt x="3334" y="152"/>
                    <a:pt x="2567" y="1"/>
                    <a:pt x="20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9" name="Google Shape;1189;p44"/>
            <p:cNvSpPr/>
            <p:nvPr/>
          </p:nvSpPr>
          <p:spPr>
            <a:xfrm>
              <a:off x="7520265" y="663030"/>
              <a:ext cx="309028" cy="210019"/>
            </a:xfrm>
            <a:custGeom>
              <a:avLst/>
              <a:gdLst/>
              <a:ahLst/>
              <a:cxnLst/>
              <a:rect l="l" t="t" r="r" b="b"/>
              <a:pathLst>
                <a:path w="2163" h="1470" extrusionOk="0">
                  <a:moveTo>
                    <a:pt x="1613" y="1"/>
                  </a:moveTo>
                  <a:cubicBezTo>
                    <a:pt x="1160" y="1"/>
                    <a:pt x="901" y="1002"/>
                    <a:pt x="901" y="1002"/>
                  </a:cubicBezTo>
                  <a:cubicBezTo>
                    <a:pt x="901" y="1002"/>
                    <a:pt x="779" y="997"/>
                    <a:pt x="625" y="997"/>
                  </a:cubicBezTo>
                  <a:cubicBezTo>
                    <a:pt x="394" y="997"/>
                    <a:pt x="94" y="1009"/>
                    <a:pt x="34" y="1069"/>
                  </a:cubicBezTo>
                  <a:cubicBezTo>
                    <a:pt x="1" y="1202"/>
                    <a:pt x="735" y="1369"/>
                    <a:pt x="1068" y="1469"/>
                  </a:cubicBezTo>
                  <a:cubicBezTo>
                    <a:pt x="1073" y="1470"/>
                    <a:pt x="1078" y="1470"/>
                    <a:pt x="1083" y="1470"/>
                  </a:cubicBezTo>
                  <a:cubicBezTo>
                    <a:pt x="1485" y="1470"/>
                    <a:pt x="2163" y="100"/>
                    <a:pt x="1635" y="1"/>
                  </a:cubicBezTo>
                  <a:cubicBezTo>
                    <a:pt x="1628" y="1"/>
                    <a:pt x="1621" y="1"/>
                    <a:pt x="16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0" name="Google Shape;1190;p44"/>
            <p:cNvSpPr/>
            <p:nvPr/>
          </p:nvSpPr>
          <p:spPr>
            <a:xfrm>
              <a:off x="7830149" y="879047"/>
              <a:ext cx="333744" cy="235878"/>
            </a:xfrm>
            <a:custGeom>
              <a:avLst/>
              <a:gdLst/>
              <a:ahLst/>
              <a:cxnLst/>
              <a:rect l="l" t="t" r="r" b="b"/>
              <a:pathLst>
                <a:path w="2336" h="1651" extrusionOk="0">
                  <a:moveTo>
                    <a:pt x="1697" y="1"/>
                  </a:moveTo>
                  <a:cubicBezTo>
                    <a:pt x="1310" y="1"/>
                    <a:pt x="1151" y="1004"/>
                    <a:pt x="567" y="1158"/>
                  </a:cubicBezTo>
                  <a:cubicBezTo>
                    <a:pt x="0" y="1325"/>
                    <a:pt x="0" y="1525"/>
                    <a:pt x="167" y="1625"/>
                  </a:cubicBezTo>
                  <a:cubicBezTo>
                    <a:pt x="209" y="1642"/>
                    <a:pt x="261" y="1650"/>
                    <a:pt x="322" y="1650"/>
                  </a:cubicBezTo>
                  <a:cubicBezTo>
                    <a:pt x="505" y="1650"/>
                    <a:pt x="767" y="1575"/>
                    <a:pt x="1067" y="1425"/>
                  </a:cubicBezTo>
                  <a:cubicBezTo>
                    <a:pt x="1501" y="1191"/>
                    <a:pt x="2335" y="324"/>
                    <a:pt x="1801" y="24"/>
                  </a:cubicBezTo>
                  <a:cubicBezTo>
                    <a:pt x="1765" y="8"/>
                    <a:pt x="1730" y="1"/>
                    <a:pt x="16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1" name="Google Shape;1191;p44"/>
            <p:cNvSpPr/>
            <p:nvPr/>
          </p:nvSpPr>
          <p:spPr>
            <a:xfrm>
              <a:off x="7324963" y="405867"/>
              <a:ext cx="267024" cy="238450"/>
            </a:xfrm>
            <a:custGeom>
              <a:avLst/>
              <a:gdLst/>
              <a:ahLst/>
              <a:cxnLst/>
              <a:rect l="l" t="t" r="r" b="b"/>
              <a:pathLst>
                <a:path w="1869" h="1669" fill="none" extrusionOk="0">
                  <a:moveTo>
                    <a:pt x="0" y="0"/>
                  </a:moveTo>
                  <a:cubicBezTo>
                    <a:pt x="0" y="0"/>
                    <a:pt x="834" y="667"/>
                    <a:pt x="1268" y="1168"/>
                  </a:cubicBezTo>
                  <a:cubicBezTo>
                    <a:pt x="1701" y="1668"/>
                    <a:pt x="1868" y="1435"/>
                    <a:pt x="1868" y="1435"/>
                  </a:cubicBezTo>
                </a:path>
              </a:pathLst>
            </a:custGeom>
            <a:solidFill>
              <a:schemeClr val="dk1"/>
            </a:solidFill>
            <a:ln w="23350" cap="rnd" cmpd="sng">
              <a:solidFill>
                <a:srgbClr val="007D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2" name="Google Shape;1192;p44"/>
            <p:cNvSpPr/>
            <p:nvPr/>
          </p:nvSpPr>
          <p:spPr>
            <a:xfrm>
              <a:off x="7806290" y="1073063"/>
              <a:ext cx="143" cy="14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00A4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3" name="Google Shape;1193;p44"/>
            <p:cNvSpPr/>
            <p:nvPr/>
          </p:nvSpPr>
          <p:spPr>
            <a:xfrm>
              <a:off x="7949160" y="1215931"/>
              <a:ext cx="143" cy="14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E37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4" name="Google Shape;1194;p44"/>
            <p:cNvSpPr/>
            <p:nvPr/>
          </p:nvSpPr>
          <p:spPr>
            <a:xfrm>
              <a:off x="7863438" y="401009"/>
              <a:ext cx="300456" cy="206304"/>
            </a:xfrm>
            <a:custGeom>
              <a:avLst/>
              <a:gdLst/>
              <a:ahLst/>
              <a:cxnLst/>
              <a:rect l="l" t="t" r="r" b="b"/>
              <a:pathLst>
                <a:path w="2103" h="1444" extrusionOk="0">
                  <a:moveTo>
                    <a:pt x="1268" y="1"/>
                  </a:moveTo>
                  <a:cubicBezTo>
                    <a:pt x="1268" y="1"/>
                    <a:pt x="1068" y="468"/>
                    <a:pt x="634" y="835"/>
                  </a:cubicBezTo>
                  <a:cubicBezTo>
                    <a:pt x="267" y="1268"/>
                    <a:pt x="1" y="1302"/>
                    <a:pt x="167" y="1435"/>
                  </a:cubicBezTo>
                  <a:cubicBezTo>
                    <a:pt x="176" y="1441"/>
                    <a:pt x="189" y="1443"/>
                    <a:pt x="204" y="1443"/>
                  </a:cubicBezTo>
                  <a:cubicBezTo>
                    <a:pt x="468" y="1443"/>
                    <a:pt x="1614" y="652"/>
                    <a:pt x="1835" y="368"/>
                  </a:cubicBezTo>
                  <a:cubicBezTo>
                    <a:pt x="2102" y="134"/>
                    <a:pt x="1268" y="1"/>
                    <a:pt x="12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5" name="Google Shape;1195;p44"/>
            <p:cNvSpPr/>
            <p:nvPr/>
          </p:nvSpPr>
          <p:spPr>
            <a:xfrm>
              <a:off x="8006450" y="520162"/>
              <a:ext cx="319457" cy="189731"/>
            </a:xfrm>
            <a:custGeom>
              <a:avLst/>
              <a:gdLst/>
              <a:ahLst/>
              <a:cxnLst/>
              <a:rect l="l" t="t" r="r" b="b"/>
              <a:pathLst>
                <a:path w="2236" h="1328" extrusionOk="0">
                  <a:moveTo>
                    <a:pt x="1401" y="1"/>
                  </a:moveTo>
                  <a:cubicBezTo>
                    <a:pt x="1401" y="1"/>
                    <a:pt x="1101" y="434"/>
                    <a:pt x="667" y="768"/>
                  </a:cubicBezTo>
                  <a:cubicBezTo>
                    <a:pt x="267" y="1102"/>
                    <a:pt x="0" y="1135"/>
                    <a:pt x="134" y="1302"/>
                  </a:cubicBezTo>
                  <a:cubicBezTo>
                    <a:pt x="148" y="1319"/>
                    <a:pt x="175" y="1327"/>
                    <a:pt x="213" y="1327"/>
                  </a:cubicBezTo>
                  <a:cubicBezTo>
                    <a:pt x="541" y="1327"/>
                    <a:pt x="1666" y="740"/>
                    <a:pt x="1935" y="501"/>
                  </a:cubicBezTo>
                  <a:cubicBezTo>
                    <a:pt x="2235" y="268"/>
                    <a:pt x="1401" y="1"/>
                    <a:pt x="14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6" name="Google Shape;1196;p44"/>
            <p:cNvSpPr/>
            <p:nvPr/>
          </p:nvSpPr>
          <p:spPr>
            <a:xfrm>
              <a:off x="8111317" y="682174"/>
              <a:ext cx="319457" cy="153014"/>
            </a:xfrm>
            <a:custGeom>
              <a:avLst/>
              <a:gdLst/>
              <a:ahLst/>
              <a:cxnLst/>
              <a:rect l="l" t="t" r="r" b="b"/>
              <a:pathLst>
                <a:path w="2236" h="1071" extrusionOk="0">
                  <a:moveTo>
                    <a:pt x="1535" y="1"/>
                  </a:moveTo>
                  <a:cubicBezTo>
                    <a:pt x="1535" y="1"/>
                    <a:pt x="1201" y="368"/>
                    <a:pt x="701" y="635"/>
                  </a:cubicBezTo>
                  <a:cubicBezTo>
                    <a:pt x="234" y="902"/>
                    <a:pt x="0" y="868"/>
                    <a:pt x="67" y="1035"/>
                  </a:cubicBezTo>
                  <a:cubicBezTo>
                    <a:pt x="86" y="1059"/>
                    <a:pt x="135" y="1070"/>
                    <a:pt x="204" y="1070"/>
                  </a:cubicBezTo>
                  <a:cubicBezTo>
                    <a:pt x="606" y="1070"/>
                    <a:pt x="1707" y="705"/>
                    <a:pt x="1935" y="535"/>
                  </a:cubicBezTo>
                  <a:cubicBezTo>
                    <a:pt x="2235" y="334"/>
                    <a:pt x="1535" y="1"/>
                    <a:pt x="15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7" name="Google Shape;1197;p44"/>
            <p:cNvSpPr/>
            <p:nvPr/>
          </p:nvSpPr>
          <p:spPr>
            <a:xfrm>
              <a:off x="7577556" y="1082492"/>
              <a:ext cx="476614" cy="391035"/>
            </a:xfrm>
            <a:custGeom>
              <a:avLst/>
              <a:gdLst/>
              <a:ahLst/>
              <a:cxnLst/>
              <a:rect l="l" t="t" r="r" b="b"/>
              <a:pathLst>
                <a:path w="3336" h="2737" extrusionOk="0">
                  <a:moveTo>
                    <a:pt x="767" y="1"/>
                  </a:moveTo>
                  <a:lnTo>
                    <a:pt x="767" y="34"/>
                  </a:lnTo>
                  <a:lnTo>
                    <a:pt x="831" y="672"/>
                  </a:lnTo>
                  <a:lnTo>
                    <a:pt x="783" y="745"/>
                  </a:lnTo>
                  <a:lnTo>
                    <a:pt x="783" y="745"/>
                  </a:lnTo>
                  <a:lnTo>
                    <a:pt x="400" y="234"/>
                  </a:lnTo>
                  <a:lnTo>
                    <a:pt x="334" y="201"/>
                  </a:lnTo>
                  <a:lnTo>
                    <a:pt x="334" y="234"/>
                  </a:lnTo>
                  <a:lnTo>
                    <a:pt x="100" y="535"/>
                  </a:lnTo>
                  <a:lnTo>
                    <a:pt x="67" y="568"/>
                  </a:lnTo>
                  <a:lnTo>
                    <a:pt x="100" y="601"/>
                  </a:lnTo>
                  <a:lnTo>
                    <a:pt x="734" y="1035"/>
                  </a:lnTo>
                  <a:lnTo>
                    <a:pt x="667" y="1035"/>
                  </a:lnTo>
                  <a:lnTo>
                    <a:pt x="693" y="1098"/>
                  </a:lnTo>
                  <a:lnTo>
                    <a:pt x="693" y="1098"/>
                  </a:lnTo>
                  <a:lnTo>
                    <a:pt x="67" y="1068"/>
                  </a:lnTo>
                  <a:lnTo>
                    <a:pt x="0" y="1035"/>
                  </a:lnTo>
                  <a:lnTo>
                    <a:pt x="0" y="1102"/>
                  </a:lnTo>
                  <a:lnTo>
                    <a:pt x="100" y="1669"/>
                  </a:lnTo>
                  <a:lnTo>
                    <a:pt x="100" y="1702"/>
                  </a:lnTo>
                  <a:lnTo>
                    <a:pt x="167" y="1702"/>
                  </a:lnTo>
                  <a:lnTo>
                    <a:pt x="834" y="1502"/>
                  </a:lnTo>
                  <a:lnTo>
                    <a:pt x="801" y="1435"/>
                  </a:lnTo>
                  <a:lnTo>
                    <a:pt x="1037" y="1701"/>
                  </a:lnTo>
                  <a:lnTo>
                    <a:pt x="1037" y="1701"/>
                  </a:lnTo>
                  <a:lnTo>
                    <a:pt x="500" y="2269"/>
                  </a:lnTo>
                  <a:lnTo>
                    <a:pt x="467" y="2369"/>
                  </a:lnTo>
                  <a:lnTo>
                    <a:pt x="567" y="2403"/>
                  </a:lnTo>
                  <a:lnTo>
                    <a:pt x="1234" y="2703"/>
                  </a:lnTo>
                  <a:lnTo>
                    <a:pt x="1301" y="2736"/>
                  </a:lnTo>
                  <a:lnTo>
                    <a:pt x="1301" y="2670"/>
                  </a:lnTo>
                  <a:lnTo>
                    <a:pt x="1495" y="1927"/>
                  </a:lnTo>
                  <a:lnTo>
                    <a:pt x="1671" y="1868"/>
                  </a:lnTo>
                  <a:lnTo>
                    <a:pt x="1671" y="1868"/>
                  </a:lnTo>
                  <a:lnTo>
                    <a:pt x="1968" y="2670"/>
                  </a:lnTo>
                  <a:lnTo>
                    <a:pt x="1968" y="2736"/>
                  </a:lnTo>
                  <a:lnTo>
                    <a:pt x="2068" y="2703"/>
                  </a:lnTo>
                  <a:lnTo>
                    <a:pt x="2569" y="2436"/>
                  </a:lnTo>
                  <a:lnTo>
                    <a:pt x="2635" y="2436"/>
                  </a:lnTo>
                  <a:lnTo>
                    <a:pt x="2602" y="2369"/>
                  </a:lnTo>
                  <a:lnTo>
                    <a:pt x="2146" y="1609"/>
                  </a:lnTo>
                  <a:lnTo>
                    <a:pt x="2251" y="1470"/>
                  </a:lnTo>
                  <a:lnTo>
                    <a:pt x="2936" y="2036"/>
                  </a:lnTo>
                  <a:lnTo>
                    <a:pt x="3002" y="2102"/>
                  </a:lnTo>
                  <a:lnTo>
                    <a:pt x="3069" y="2036"/>
                  </a:lnTo>
                  <a:lnTo>
                    <a:pt x="3302" y="1769"/>
                  </a:lnTo>
                  <a:lnTo>
                    <a:pt x="3336" y="1702"/>
                  </a:lnTo>
                  <a:lnTo>
                    <a:pt x="3302" y="1669"/>
                  </a:lnTo>
                  <a:lnTo>
                    <a:pt x="2802" y="835"/>
                  </a:lnTo>
                  <a:lnTo>
                    <a:pt x="2635" y="902"/>
                  </a:lnTo>
                  <a:lnTo>
                    <a:pt x="3105" y="1684"/>
                  </a:lnTo>
                  <a:lnTo>
                    <a:pt x="2988" y="1835"/>
                  </a:lnTo>
                  <a:lnTo>
                    <a:pt x="2988" y="1835"/>
                  </a:lnTo>
                  <a:lnTo>
                    <a:pt x="2302" y="1268"/>
                  </a:lnTo>
                  <a:lnTo>
                    <a:pt x="2268" y="1235"/>
                  </a:lnTo>
                  <a:lnTo>
                    <a:pt x="2168" y="1268"/>
                  </a:lnTo>
                  <a:lnTo>
                    <a:pt x="1968" y="1535"/>
                  </a:lnTo>
                  <a:lnTo>
                    <a:pt x="1901" y="1569"/>
                  </a:lnTo>
                  <a:lnTo>
                    <a:pt x="1935" y="1602"/>
                  </a:lnTo>
                  <a:lnTo>
                    <a:pt x="2427" y="2371"/>
                  </a:lnTo>
                  <a:lnTo>
                    <a:pt x="2427" y="2371"/>
                  </a:lnTo>
                  <a:lnTo>
                    <a:pt x="2078" y="2534"/>
                  </a:lnTo>
                  <a:lnTo>
                    <a:pt x="2078" y="2534"/>
                  </a:lnTo>
                  <a:lnTo>
                    <a:pt x="1801" y="1736"/>
                  </a:lnTo>
                  <a:lnTo>
                    <a:pt x="1768" y="1669"/>
                  </a:lnTo>
                  <a:lnTo>
                    <a:pt x="1668" y="1702"/>
                  </a:lnTo>
                  <a:lnTo>
                    <a:pt x="1434" y="1836"/>
                  </a:lnTo>
                  <a:lnTo>
                    <a:pt x="1401" y="1836"/>
                  </a:lnTo>
                  <a:lnTo>
                    <a:pt x="1401" y="1869"/>
                  </a:lnTo>
                  <a:lnTo>
                    <a:pt x="1189" y="2534"/>
                  </a:lnTo>
                  <a:lnTo>
                    <a:pt x="1189" y="2534"/>
                  </a:lnTo>
                  <a:lnTo>
                    <a:pt x="700" y="2314"/>
                  </a:lnTo>
                  <a:lnTo>
                    <a:pt x="700" y="2314"/>
                  </a:lnTo>
                  <a:lnTo>
                    <a:pt x="1134" y="1736"/>
                  </a:lnTo>
                  <a:lnTo>
                    <a:pt x="1168" y="1702"/>
                  </a:lnTo>
                  <a:lnTo>
                    <a:pt x="1134" y="1669"/>
                  </a:lnTo>
                  <a:lnTo>
                    <a:pt x="901" y="1402"/>
                  </a:lnTo>
                  <a:lnTo>
                    <a:pt x="834" y="1369"/>
                  </a:lnTo>
                  <a:lnTo>
                    <a:pt x="801" y="1369"/>
                  </a:lnTo>
                  <a:lnTo>
                    <a:pt x="218" y="1543"/>
                  </a:lnTo>
                  <a:lnTo>
                    <a:pt x="218" y="1543"/>
                  </a:lnTo>
                  <a:lnTo>
                    <a:pt x="119" y="1173"/>
                  </a:lnTo>
                  <a:lnTo>
                    <a:pt x="119" y="1173"/>
                  </a:lnTo>
                  <a:lnTo>
                    <a:pt x="767" y="1235"/>
                  </a:lnTo>
                  <a:lnTo>
                    <a:pt x="801" y="1235"/>
                  </a:lnTo>
                  <a:lnTo>
                    <a:pt x="801" y="1168"/>
                  </a:lnTo>
                  <a:lnTo>
                    <a:pt x="767" y="1002"/>
                  </a:lnTo>
                  <a:lnTo>
                    <a:pt x="767" y="935"/>
                  </a:lnTo>
                  <a:lnTo>
                    <a:pt x="199" y="556"/>
                  </a:lnTo>
                  <a:lnTo>
                    <a:pt x="369" y="313"/>
                  </a:lnTo>
                  <a:lnTo>
                    <a:pt x="369" y="313"/>
                  </a:lnTo>
                  <a:lnTo>
                    <a:pt x="767" y="835"/>
                  </a:lnTo>
                  <a:lnTo>
                    <a:pt x="767" y="868"/>
                  </a:lnTo>
                  <a:lnTo>
                    <a:pt x="801" y="835"/>
                  </a:lnTo>
                  <a:lnTo>
                    <a:pt x="901" y="701"/>
                  </a:lnTo>
                  <a:lnTo>
                    <a:pt x="934" y="701"/>
                  </a:lnTo>
                  <a:lnTo>
                    <a:pt x="839" y="68"/>
                  </a:lnTo>
                  <a:lnTo>
                    <a:pt x="1070" y="68"/>
                  </a:lnTo>
                  <a:lnTo>
                    <a:pt x="1101" y="601"/>
                  </a:lnTo>
                  <a:lnTo>
                    <a:pt x="1101" y="668"/>
                  </a:lnTo>
                  <a:lnTo>
                    <a:pt x="1134" y="668"/>
                  </a:lnTo>
                  <a:lnTo>
                    <a:pt x="1334" y="701"/>
                  </a:lnTo>
                  <a:lnTo>
                    <a:pt x="1401" y="701"/>
                  </a:lnTo>
                  <a:lnTo>
                    <a:pt x="1622" y="101"/>
                  </a:lnTo>
                  <a:lnTo>
                    <a:pt x="1835" y="435"/>
                  </a:lnTo>
                  <a:lnTo>
                    <a:pt x="1835" y="401"/>
                  </a:lnTo>
                  <a:lnTo>
                    <a:pt x="1901" y="401"/>
                  </a:lnTo>
                  <a:lnTo>
                    <a:pt x="1635" y="68"/>
                  </a:lnTo>
                  <a:lnTo>
                    <a:pt x="1601" y="34"/>
                  </a:lnTo>
                  <a:lnTo>
                    <a:pt x="1601" y="68"/>
                  </a:lnTo>
                  <a:lnTo>
                    <a:pt x="1334" y="668"/>
                  </a:lnTo>
                  <a:lnTo>
                    <a:pt x="1134" y="601"/>
                  </a:lnTo>
                  <a:lnTo>
                    <a:pt x="1168" y="601"/>
                  </a:lnTo>
                  <a:lnTo>
                    <a:pt x="1101" y="34"/>
                  </a:lnTo>
                  <a:lnTo>
                    <a:pt x="110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198" name="Google Shape;1198;p44"/>
          <p:cNvGrpSpPr/>
          <p:nvPr/>
        </p:nvGrpSpPr>
        <p:grpSpPr>
          <a:xfrm>
            <a:off x="205383" y="3606437"/>
            <a:ext cx="2396300" cy="1632591"/>
            <a:chOff x="205383" y="3606437"/>
            <a:chExt cx="2396300" cy="1632591"/>
          </a:xfrm>
        </p:grpSpPr>
        <p:grpSp>
          <p:nvGrpSpPr>
            <p:cNvPr id="1199" name="Google Shape;1199;p44"/>
            <p:cNvGrpSpPr/>
            <p:nvPr/>
          </p:nvGrpSpPr>
          <p:grpSpPr>
            <a:xfrm>
              <a:off x="205383" y="3606437"/>
              <a:ext cx="2396300" cy="1632591"/>
              <a:chOff x="1163925" y="3965025"/>
              <a:chExt cx="1669081" cy="1137140"/>
            </a:xfrm>
          </p:grpSpPr>
          <p:sp>
            <p:nvSpPr>
              <p:cNvPr id="1200" name="Google Shape;1200;p44"/>
              <p:cNvSpPr/>
              <p:nvPr/>
            </p:nvSpPr>
            <p:spPr>
              <a:xfrm>
                <a:off x="1163925" y="3965025"/>
                <a:ext cx="1669081" cy="1137140"/>
              </a:xfrm>
              <a:custGeom>
                <a:avLst/>
                <a:gdLst/>
                <a:ahLst/>
                <a:cxnLst/>
                <a:rect l="l" t="t" r="r" b="b"/>
                <a:pathLst>
                  <a:path w="15879" h="10775" extrusionOk="0">
                    <a:moveTo>
                      <a:pt x="9741" y="0"/>
                    </a:moveTo>
                    <a:cubicBezTo>
                      <a:pt x="9474" y="0"/>
                      <a:pt x="9141" y="100"/>
                      <a:pt x="8907" y="267"/>
                    </a:cubicBezTo>
                    <a:cubicBezTo>
                      <a:pt x="8540" y="501"/>
                      <a:pt x="8340" y="934"/>
                      <a:pt x="8307" y="1435"/>
                    </a:cubicBezTo>
                    <a:cubicBezTo>
                      <a:pt x="8240" y="1835"/>
                      <a:pt x="8407" y="2302"/>
                      <a:pt x="8674" y="2669"/>
                    </a:cubicBezTo>
                    <a:cubicBezTo>
                      <a:pt x="8740" y="2769"/>
                      <a:pt x="8807" y="2836"/>
                      <a:pt x="8874" y="2936"/>
                    </a:cubicBezTo>
                    <a:cubicBezTo>
                      <a:pt x="8740" y="3303"/>
                      <a:pt x="8674" y="3670"/>
                      <a:pt x="8674" y="4137"/>
                    </a:cubicBezTo>
                    <a:cubicBezTo>
                      <a:pt x="8507" y="4137"/>
                      <a:pt x="8340" y="4137"/>
                      <a:pt x="8140" y="4103"/>
                    </a:cubicBezTo>
                    <a:cubicBezTo>
                      <a:pt x="7706" y="4103"/>
                      <a:pt x="7306" y="4070"/>
                      <a:pt x="6872" y="4070"/>
                    </a:cubicBezTo>
                    <a:cubicBezTo>
                      <a:pt x="6472" y="4070"/>
                      <a:pt x="5705" y="4070"/>
                      <a:pt x="5038" y="4337"/>
                    </a:cubicBezTo>
                    <a:cubicBezTo>
                      <a:pt x="4871" y="4203"/>
                      <a:pt x="4737" y="4070"/>
                      <a:pt x="4804" y="3803"/>
                    </a:cubicBezTo>
                    <a:cubicBezTo>
                      <a:pt x="4904" y="2669"/>
                      <a:pt x="4504" y="1668"/>
                      <a:pt x="3703" y="1134"/>
                    </a:cubicBezTo>
                    <a:cubicBezTo>
                      <a:pt x="3336" y="868"/>
                      <a:pt x="2903" y="767"/>
                      <a:pt x="2469" y="767"/>
                    </a:cubicBezTo>
                    <a:cubicBezTo>
                      <a:pt x="2136" y="767"/>
                      <a:pt x="1735" y="834"/>
                      <a:pt x="1468" y="1001"/>
                    </a:cubicBezTo>
                    <a:cubicBezTo>
                      <a:pt x="201" y="1635"/>
                      <a:pt x="1" y="3069"/>
                      <a:pt x="468" y="4103"/>
                    </a:cubicBezTo>
                    <a:cubicBezTo>
                      <a:pt x="635" y="4503"/>
                      <a:pt x="1001" y="4770"/>
                      <a:pt x="1468" y="4770"/>
                    </a:cubicBezTo>
                    <a:cubicBezTo>
                      <a:pt x="1569" y="4770"/>
                      <a:pt x="1735" y="4737"/>
                      <a:pt x="1869" y="4670"/>
                    </a:cubicBezTo>
                    <a:cubicBezTo>
                      <a:pt x="2136" y="4570"/>
                      <a:pt x="2336" y="4337"/>
                      <a:pt x="2469" y="4103"/>
                    </a:cubicBezTo>
                    <a:cubicBezTo>
                      <a:pt x="2569" y="3836"/>
                      <a:pt x="2569" y="3569"/>
                      <a:pt x="2469" y="3269"/>
                    </a:cubicBezTo>
                    <a:cubicBezTo>
                      <a:pt x="2469" y="3269"/>
                      <a:pt x="2336" y="2969"/>
                      <a:pt x="2469" y="2936"/>
                    </a:cubicBezTo>
                    <a:cubicBezTo>
                      <a:pt x="2569" y="3002"/>
                      <a:pt x="2669" y="3236"/>
                      <a:pt x="2636" y="3603"/>
                    </a:cubicBezTo>
                    <a:cubicBezTo>
                      <a:pt x="2503" y="4770"/>
                      <a:pt x="3136" y="5671"/>
                      <a:pt x="3904" y="6171"/>
                    </a:cubicBezTo>
                    <a:cubicBezTo>
                      <a:pt x="3904" y="6472"/>
                      <a:pt x="4004" y="6805"/>
                      <a:pt x="4037" y="7139"/>
                    </a:cubicBezTo>
                    <a:cubicBezTo>
                      <a:pt x="4070" y="7472"/>
                      <a:pt x="4170" y="7839"/>
                      <a:pt x="4170" y="8139"/>
                    </a:cubicBezTo>
                    <a:cubicBezTo>
                      <a:pt x="4170" y="9140"/>
                      <a:pt x="4237" y="10007"/>
                      <a:pt x="4237" y="10074"/>
                    </a:cubicBezTo>
                    <a:cubicBezTo>
                      <a:pt x="4304" y="10441"/>
                      <a:pt x="4571" y="10741"/>
                      <a:pt x="4971" y="10741"/>
                    </a:cubicBezTo>
                    <a:lnTo>
                      <a:pt x="5004" y="10741"/>
                    </a:lnTo>
                    <a:cubicBezTo>
                      <a:pt x="5071" y="10775"/>
                      <a:pt x="5171" y="10775"/>
                      <a:pt x="5305" y="10775"/>
                    </a:cubicBezTo>
                    <a:lnTo>
                      <a:pt x="5471" y="10775"/>
                    </a:lnTo>
                    <a:cubicBezTo>
                      <a:pt x="5571" y="10775"/>
                      <a:pt x="5671" y="10741"/>
                      <a:pt x="5738" y="10675"/>
                    </a:cubicBezTo>
                    <a:cubicBezTo>
                      <a:pt x="5872" y="10641"/>
                      <a:pt x="6038" y="10574"/>
                      <a:pt x="6138" y="10474"/>
                    </a:cubicBezTo>
                    <a:cubicBezTo>
                      <a:pt x="6239" y="10341"/>
                      <a:pt x="6305" y="10174"/>
                      <a:pt x="6305" y="10007"/>
                    </a:cubicBezTo>
                    <a:cubicBezTo>
                      <a:pt x="6405" y="10141"/>
                      <a:pt x="6639" y="10274"/>
                      <a:pt x="6839" y="10274"/>
                    </a:cubicBezTo>
                    <a:cubicBezTo>
                      <a:pt x="6906" y="10308"/>
                      <a:pt x="7039" y="10341"/>
                      <a:pt x="7139" y="10341"/>
                    </a:cubicBezTo>
                    <a:lnTo>
                      <a:pt x="7306" y="10341"/>
                    </a:lnTo>
                    <a:cubicBezTo>
                      <a:pt x="7473" y="10341"/>
                      <a:pt x="7640" y="10308"/>
                      <a:pt x="7740" y="10174"/>
                    </a:cubicBezTo>
                    <a:cubicBezTo>
                      <a:pt x="8006" y="10074"/>
                      <a:pt x="8173" y="9807"/>
                      <a:pt x="8173" y="9507"/>
                    </a:cubicBezTo>
                    <a:cubicBezTo>
                      <a:pt x="8173" y="9474"/>
                      <a:pt x="8173" y="9307"/>
                      <a:pt x="8073" y="9107"/>
                    </a:cubicBezTo>
                    <a:cubicBezTo>
                      <a:pt x="8073" y="9073"/>
                      <a:pt x="8073" y="8973"/>
                      <a:pt x="8140" y="8973"/>
                    </a:cubicBezTo>
                    <a:cubicBezTo>
                      <a:pt x="8173" y="8840"/>
                      <a:pt x="8240" y="8773"/>
                      <a:pt x="8307" y="8606"/>
                    </a:cubicBezTo>
                    <a:cubicBezTo>
                      <a:pt x="8473" y="8640"/>
                      <a:pt x="8574" y="8640"/>
                      <a:pt x="8740" y="8673"/>
                    </a:cubicBezTo>
                    <a:lnTo>
                      <a:pt x="9141" y="10141"/>
                    </a:lnTo>
                    <a:cubicBezTo>
                      <a:pt x="9207" y="10474"/>
                      <a:pt x="9508" y="10675"/>
                      <a:pt x="9841" y="10675"/>
                    </a:cubicBezTo>
                    <a:cubicBezTo>
                      <a:pt x="9908" y="10741"/>
                      <a:pt x="10041" y="10775"/>
                      <a:pt x="10175" y="10775"/>
                    </a:cubicBezTo>
                    <a:lnTo>
                      <a:pt x="10341" y="10775"/>
                    </a:lnTo>
                    <a:cubicBezTo>
                      <a:pt x="10508" y="10775"/>
                      <a:pt x="10642" y="10741"/>
                      <a:pt x="10742" y="10641"/>
                    </a:cubicBezTo>
                    <a:cubicBezTo>
                      <a:pt x="10842" y="10608"/>
                      <a:pt x="10875" y="10574"/>
                      <a:pt x="10909" y="10508"/>
                    </a:cubicBezTo>
                    <a:cubicBezTo>
                      <a:pt x="11042" y="10608"/>
                      <a:pt x="11175" y="10675"/>
                      <a:pt x="11342" y="10675"/>
                    </a:cubicBezTo>
                    <a:cubicBezTo>
                      <a:pt x="11409" y="10741"/>
                      <a:pt x="11542" y="10775"/>
                      <a:pt x="11676" y="10775"/>
                    </a:cubicBezTo>
                    <a:lnTo>
                      <a:pt x="11843" y="10775"/>
                    </a:lnTo>
                    <a:cubicBezTo>
                      <a:pt x="12043" y="10775"/>
                      <a:pt x="12209" y="10675"/>
                      <a:pt x="12343" y="10574"/>
                    </a:cubicBezTo>
                    <a:cubicBezTo>
                      <a:pt x="12543" y="10441"/>
                      <a:pt x="12676" y="10174"/>
                      <a:pt x="12676" y="9941"/>
                    </a:cubicBezTo>
                    <a:cubicBezTo>
                      <a:pt x="12676" y="9807"/>
                      <a:pt x="12643" y="9640"/>
                      <a:pt x="12543" y="9307"/>
                    </a:cubicBezTo>
                    <a:cubicBezTo>
                      <a:pt x="12510" y="9140"/>
                      <a:pt x="12476" y="8473"/>
                      <a:pt x="12376" y="7806"/>
                    </a:cubicBezTo>
                    <a:cubicBezTo>
                      <a:pt x="12543" y="7606"/>
                      <a:pt x="12676" y="7439"/>
                      <a:pt x="12743" y="7239"/>
                    </a:cubicBezTo>
                    <a:cubicBezTo>
                      <a:pt x="14544" y="6939"/>
                      <a:pt x="15312" y="6005"/>
                      <a:pt x="15312" y="4137"/>
                    </a:cubicBezTo>
                    <a:cubicBezTo>
                      <a:pt x="15312" y="3636"/>
                      <a:pt x="15212" y="3169"/>
                      <a:pt x="15078" y="2802"/>
                    </a:cubicBezTo>
                    <a:cubicBezTo>
                      <a:pt x="15212" y="2802"/>
                      <a:pt x="15278" y="2736"/>
                      <a:pt x="15312" y="2669"/>
                    </a:cubicBezTo>
                    <a:cubicBezTo>
                      <a:pt x="15879" y="1835"/>
                      <a:pt x="15779" y="801"/>
                      <a:pt x="15045" y="267"/>
                    </a:cubicBezTo>
                    <a:cubicBezTo>
                      <a:pt x="14811" y="100"/>
                      <a:pt x="14511" y="0"/>
                      <a:pt x="14211" y="0"/>
                    </a:cubicBezTo>
                    <a:cubicBezTo>
                      <a:pt x="13644" y="0"/>
                      <a:pt x="13110" y="300"/>
                      <a:pt x="12710" y="834"/>
                    </a:cubicBezTo>
                    <a:cubicBezTo>
                      <a:pt x="12676" y="901"/>
                      <a:pt x="12676" y="934"/>
                      <a:pt x="12676" y="934"/>
                    </a:cubicBezTo>
                    <a:cubicBezTo>
                      <a:pt x="12476" y="868"/>
                      <a:pt x="12243" y="868"/>
                      <a:pt x="12009" y="868"/>
                    </a:cubicBezTo>
                    <a:cubicBezTo>
                      <a:pt x="11742" y="868"/>
                      <a:pt x="11542" y="868"/>
                      <a:pt x="11342" y="934"/>
                    </a:cubicBezTo>
                    <a:cubicBezTo>
                      <a:pt x="11342" y="868"/>
                      <a:pt x="11309" y="834"/>
                      <a:pt x="11242" y="834"/>
                    </a:cubicBezTo>
                    <a:cubicBezTo>
                      <a:pt x="10875" y="334"/>
                      <a:pt x="10341" y="0"/>
                      <a:pt x="974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01" name="Google Shape;1201;p44"/>
              <p:cNvSpPr/>
              <p:nvPr/>
            </p:nvSpPr>
            <p:spPr>
              <a:xfrm>
                <a:off x="2292550" y="4766491"/>
                <a:ext cx="136576" cy="276489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2569" extrusionOk="0">
                    <a:moveTo>
                      <a:pt x="1" y="0"/>
                    </a:moveTo>
                    <a:lnTo>
                      <a:pt x="634" y="2569"/>
                    </a:lnTo>
                    <a:lnTo>
                      <a:pt x="1268" y="2569"/>
                    </a:lnTo>
                    <a:cubicBezTo>
                      <a:pt x="1268" y="2569"/>
                      <a:pt x="1268" y="2469"/>
                      <a:pt x="1168" y="2168"/>
                    </a:cubicBezTo>
                    <a:cubicBezTo>
                      <a:pt x="1101" y="1868"/>
                      <a:pt x="968" y="134"/>
                      <a:pt x="968" y="13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02" name="Google Shape;1202;p44"/>
              <p:cNvSpPr/>
              <p:nvPr/>
            </p:nvSpPr>
            <p:spPr>
              <a:xfrm>
                <a:off x="1818679" y="4673073"/>
                <a:ext cx="215465" cy="323198"/>
              </a:xfrm>
              <a:custGeom>
                <a:avLst/>
                <a:gdLst/>
                <a:ahLst/>
                <a:cxnLst/>
                <a:rect l="l" t="t" r="r" b="b"/>
                <a:pathLst>
                  <a:path w="2002" h="3003" extrusionOk="0">
                    <a:moveTo>
                      <a:pt x="0" y="1"/>
                    </a:moveTo>
                    <a:lnTo>
                      <a:pt x="534" y="3003"/>
                    </a:lnTo>
                    <a:lnTo>
                      <a:pt x="1135" y="3003"/>
                    </a:lnTo>
                    <a:cubicBezTo>
                      <a:pt x="1135" y="3003"/>
                      <a:pt x="1135" y="2903"/>
                      <a:pt x="1068" y="2736"/>
                    </a:cubicBezTo>
                    <a:cubicBezTo>
                      <a:pt x="1068" y="2669"/>
                      <a:pt x="1035" y="2369"/>
                      <a:pt x="1168" y="2102"/>
                    </a:cubicBezTo>
                    <a:cubicBezTo>
                      <a:pt x="1502" y="1402"/>
                      <a:pt x="2002" y="101"/>
                      <a:pt x="2002" y="101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03" name="Google Shape;1203;p44"/>
              <p:cNvSpPr/>
              <p:nvPr/>
            </p:nvSpPr>
            <p:spPr>
              <a:xfrm>
                <a:off x="1624848" y="4344926"/>
                <a:ext cx="937091" cy="698056"/>
              </a:xfrm>
              <a:custGeom>
                <a:avLst/>
                <a:gdLst/>
                <a:ahLst/>
                <a:cxnLst/>
                <a:rect l="l" t="t" r="r" b="b"/>
                <a:pathLst>
                  <a:path w="8707" h="6486" extrusionOk="0">
                    <a:moveTo>
                      <a:pt x="6326" y="0"/>
                    </a:moveTo>
                    <a:cubicBezTo>
                      <a:pt x="5962" y="0"/>
                      <a:pt x="6291" y="1255"/>
                      <a:pt x="4937" y="1315"/>
                    </a:cubicBezTo>
                    <a:cubicBezTo>
                      <a:pt x="4810" y="1324"/>
                      <a:pt x="4672" y="1327"/>
                      <a:pt x="4527" y="1327"/>
                    </a:cubicBezTo>
                    <a:cubicBezTo>
                      <a:pt x="3897" y="1327"/>
                      <a:pt x="3120" y="1262"/>
                      <a:pt x="2396" y="1262"/>
                    </a:cubicBezTo>
                    <a:cubicBezTo>
                      <a:pt x="1325" y="1262"/>
                      <a:pt x="367" y="1405"/>
                      <a:pt x="167" y="2116"/>
                    </a:cubicBezTo>
                    <a:cubicBezTo>
                      <a:pt x="0" y="2716"/>
                      <a:pt x="367" y="3784"/>
                      <a:pt x="367" y="4618"/>
                    </a:cubicBezTo>
                    <a:cubicBezTo>
                      <a:pt x="367" y="5585"/>
                      <a:pt x="467" y="6486"/>
                      <a:pt x="467" y="6486"/>
                    </a:cubicBezTo>
                    <a:lnTo>
                      <a:pt x="1101" y="6486"/>
                    </a:lnTo>
                    <a:cubicBezTo>
                      <a:pt x="1101" y="6486"/>
                      <a:pt x="1101" y="6386"/>
                      <a:pt x="1034" y="6219"/>
                    </a:cubicBezTo>
                    <a:cubicBezTo>
                      <a:pt x="968" y="5752"/>
                      <a:pt x="1301" y="4784"/>
                      <a:pt x="2202" y="3917"/>
                    </a:cubicBezTo>
                    <a:cubicBezTo>
                      <a:pt x="2202" y="3917"/>
                      <a:pt x="3981" y="4569"/>
                      <a:pt x="5533" y="4569"/>
                    </a:cubicBezTo>
                    <a:cubicBezTo>
                      <a:pt x="6308" y="4569"/>
                      <a:pt x="7027" y="4406"/>
                      <a:pt x="7439" y="3917"/>
                    </a:cubicBezTo>
                    <a:cubicBezTo>
                      <a:pt x="8706" y="2316"/>
                      <a:pt x="7472" y="581"/>
                      <a:pt x="6471" y="48"/>
                    </a:cubicBezTo>
                    <a:cubicBezTo>
                      <a:pt x="6413" y="15"/>
                      <a:pt x="6365" y="0"/>
                      <a:pt x="63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04" name="Google Shape;1204;p44"/>
              <p:cNvSpPr/>
              <p:nvPr/>
            </p:nvSpPr>
            <p:spPr>
              <a:xfrm>
                <a:off x="2148979" y="4138180"/>
                <a:ext cx="567291" cy="539094"/>
              </a:xfrm>
              <a:custGeom>
                <a:avLst/>
                <a:gdLst/>
                <a:ahLst/>
                <a:cxnLst/>
                <a:rect l="l" t="t" r="r" b="b"/>
                <a:pathLst>
                  <a:path w="5271" h="5009" extrusionOk="0">
                    <a:moveTo>
                      <a:pt x="2602" y="1"/>
                    </a:moveTo>
                    <a:cubicBezTo>
                      <a:pt x="1134" y="1"/>
                      <a:pt x="0" y="801"/>
                      <a:pt x="0" y="2569"/>
                    </a:cubicBezTo>
                    <a:cubicBezTo>
                      <a:pt x="0" y="4293"/>
                      <a:pt x="550" y="5008"/>
                      <a:pt x="2264" y="5008"/>
                    </a:cubicBezTo>
                    <a:cubicBezTo>
                      <a:pt x="2341" y="5008"/>
                      <a:pt x="2420" y="5007"/>
                      <a:pt x="2502" y="5004"/>
                    </a:cubicBezTo>
                    <a:cubicBezTo>
                      <a:pt x="4604" y="4971"/>
                      <a:pt x="5271" y="4337"/>
                      <a:pt x="5271" y="2569"/>
                    </a:cubicBezTo>
                    <a:cubicBezTo>
                      <a:pt x="5271" y="835"/>
                      <a:pt x="4070" y="1"/>
                      <a:pt x="260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05" name="Google Shape;1205;p44"/>
              <p:cNvSpPr/>
              <p:nvPr/>
            </p:nvSpPr>
            <p:spPr>
              <a:xfrm>
                <a:off x="2533091" y="4038412"/>
                <a:ext cx="229887" cy="221169"/>
              </a:xfrm>
              <a:custGeom>
                <a:avLst/>
                <a:gdLst/>
                <a:ahLst/>
                <a:cxnLst/>
                <a:rect l="l" t="t" r="r" b="b"/>
                <a:pathLst>
                  <a:path w="2136" h="2055" extrusionOk="0">
                    <a:moveTo>
                      <a:pt x="1271" y="1"/>
                    </a:moveTo>
                    <a:cubicBezTo>
                      <a:pt x="942" y="1"/>
                      <a:pt x="584" y="187"/>
                      <a:pt x="334" y="527"/>
                    </a:cubicBezTo>
                    <a:cubicBezTo>
                      <a:pt x="1" y="994"/>
                      <a:pt x="34" y="1628"/>
                      <a:pt x="434" y="1928"/>
                    </a:cubicBezTo>
                    <a:cubicBezTo>
                      <a:pt x="562" y="2014"/>
                      <a:pt x="710" y="2055"/>
                      <a:pt x="864" y="2055"/>
                    </a:cubicBezTo>
                    <a:cubicBezTo>
                      <a:pt x="1191" y="2055"/>
                      <a:pt x="1541" y="1869"/>
                      <a:pt x="1768" y="1528"/>
                    </a:cubicBezTo>
                    <a:cubicBezTo>
                      <a:pt x="2135" y="1061"/>
                      <a:pt x="2069" y="427"/>
                      <a:pt x="1702" y="127"/>
                    </a:cubicBezTo>
                    <a:cubicBezTo>
                      <a:pt x="1574" y="42"/>
                      <a:pt x="1426" y="1"/>
                      <a:pt x="127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06" name="Google Shape;1206;p44"/>
              <p:cNvSpPr/>
              <p:nvPr/>
            </p:nvSpPr>
            <p:spPr>
              <a:xfrm>
                <a:off x="2579800" y="4090825"/>
                <a:ext cx="114944" cy="108486"/>
              </a:xfrm>
              <a:custGeom>
                <a:avLst/>
                <a:gdLst/>
                <a:ahLst/>
                <a:cxnLst/>
                <a:rect l="l" t="t" r="r" b="b"/>
                <a:pathLst>
                  <a:path w="1068" h="1008" extrusionOk="0">
                    <a:moveTo>
                      <a:pt x="489" y="0"/>
                    </a:moveTo>
                    <a:cubicBezTo>
                      <a:pt x="389" y="0"/>
                      <a:pt x="253" y="83"/>
                      <a:pt x="167" y="140"/>
                    </a:cubicBezTo>
                    <a:cubicBezTo>
                      <a:pt x="100" y="274"/>
                      <a:pt x="0" y="407"/>
                      <a:pt x="0" y="507"/>
                    </a:cubicBezTo>
                    <a:cubicBezTo>
                      <a:pt x="0" y="674"/>
                      <a:pt x="67" y="841"/>
                      <a:pt x="234" y="1008"/>
                    </a:cubicBezTo>
                    <a:lnTo>
                      <a:pt x="734" y="1008"/>
                    </a:lnTo>
                    <a:cubicBezTo>
                      <a:pt x="801" y="974"/>
                      <a:pt x="867" y="974"/>
                      <a:pt x="934" y="941"/>
                    </a:cubicBezTo>
                    <a:cubicBezTo>
                      <a:pt x="968" y="908"/>
                      <a:pt x="1001" y="808"/>
                      <a:pt x="1001" y="741"/>
                    </a:cubicBezTo>
                    <a:cubicBezTo>
                      <a:pt x="1001" y="641"/>
                      <a:pt x="1001" y="507"/>
                      <a:pt x="1068" y="274"/>
                    </a:cubicBezTo>
                    <a:cubicBezTo>
                      <a:pt x="951" y="99"/>
                      <a:pt x="809" y="1"/>
                      <a:pt x="620" y="1"/>
                    </a:cubicBezTo>
                    <a:cubicBezTo>
                      <a:pt x="592" y="1"/>
                      <a:pt x="564" y="3"/>
                      <a:pt x="534" y="7"/>
                    </a:cubicBezTo>
                    <a:cubicBezTo>
                      <a:pt x="520" y="2"/>
                      <a:pt x="505" y="0"/>
                      <a:pt x="48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07" name="Google Shape;1207;p44"/>
              <p:cNvSpPr/>
              <p:nvPr/>
            </p:nvSpPr>
            <p:spPr>
              <a:xfrm>
                <a:off x="2095059" y="4042071"/>
                <a:ext cx="226335" cy="219986"/>
              </a:xfrm>
              <a:custGeom>
                <a:avLst/>
                <a:gdLst/>
                <a:ahLst/>
                <a:cxnLst/>
                <a:rect l="l" t="t" r="r" b="b"/>
                <a:pathLst>
                  <a:path w="2103" h="2044" extrusionOk="0">
                    <a:moveTo>
                      <a:pt x="864" y="0"/>
                    </a:moveTo>
                    <a:cubicBezTo>
                      <a:pt x="711" y="0"/>
                      <a:pt x="563" y="41"/>
                      <a:pt x="435" y="126"/>
                    </a:cubicBezTo>
                    <a:cubicBezTo>
                      <a:pt x="34" y="427"/>
                      <a:pt x="1" y="1027"/>
                      <a:pt x="335" y="1527"/>
                    </a:cubicBezTo>
                    <a:cubicBezTo>
                      <a:pt x="555" y="1859"/>
                      <a:pt x="893" y="2044"/>
                      <a:pt x="1213" y="2044"/>
                    </a:cubicBezTo>
                    <a:cubicBezTo>
                      <a:pt x="1376" y="2044"/>
                      <a:pt x="1534" y="1996"/>
                      <a:pt x="1669" y="1894"/>
                    </a:cubicBezTo>
                    <a:cubicBezTo>
                      <a:pt x="2069" y="1627"/>
                      <a:pt x="2102" y="994"/>
                      <a:pt x="1769" y="527"/>
                    </a:cubicBezTo>
                    <a:cubicBezTo>
                      <a:pt x="1542" y="186"/>
                      <a:pt x="1191" y="0"/>
                      <a:pt x="86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08" name="Google Shape;1208;p44"/>
              <p:cNvSpPr/>
              <p:nvPr/>
            </p:nvSpPr>
            <p:spPr>
              <a:xfrm>
                <a:off x="2163293" y="4091471"/>
                <a:ext cx="107840" cy="107840"/>
              </a:xfrm>
              <a:custGeom>
                <a:avLst/>
                <a:gdLst/>
                <a:ahLst/>
                <a:cxnLst/>
                <a:rect l="l" t="t" r="r" b="b"/>
                <a:pathLst>
                  <a:path w="1002" h="1002" extrusionOk="0">
                    <a:moveTo>
                      <a:pt x="468" y="1"/>
                    </a:moveTo>
                    <a:cubicBezTo>
                      <a:pt x="334" y="1"/>
                      <a:pt x="134" y="68"/>
                      <a:pt x="1" y="268"/>
                    </a:cubicBezTo>
                    <a:cubicBezTo>
                      <a:pt x="34" y="468"/>
                      <a:pt x="34" y="601"/>
                      <a:pt x="1" y="701"/>
                    </a:cubicBezTo>
                    <a:cubicBezTo>
                      <a:pt x="34" y="835"/>
                      <a:pt x="34" y="868"/>
                      <a:pt x="101" y="935"/>
                    </a:cubicBezTo>
                    <a:cubicBezTo>
                      <a:pt x="134" y="968"/>
                      <a:pt x="168" y="1002"/>
                      <a:pt x="301" y="1002"/>
                    </a:cubicBezTo>
                    <a:lnTo>
                      <a:pt x="801" y="1002"/>
                    </a:lnTo>
                    <a:cubicBezTo>
                      <a:pt x="968" y="802"/>
                      <a:pt x="1001" y="635"/>
                      <a:pt x="1001" y="501"/>
                    </a:cubicBezTo>
                    <a:cubicBezTo>
                      <a:pt x="1001" y="335"/>
                      <a:pt x="935" y="201"/>
                      <a:pt x="835" y="134"/>
                    </a:cubicBezTo>
                    <a:cubicBezTo>
                      <a:pt x="768" y="68"/>
                      <a:pt x="635" y="1"/>
                      <a:pt x="46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09" name="Google Shape;1209;p44"/>
              <p:cNvSpPr/>
              <p:nvPr/>
            </p:nvSpPr>
            <p:spPr>
              <a:xfrm>
                <a:off x="2314075" y="4486452"/>
                <a:ext cx="237098" cy="154442"/>
              </a:xfrm>
              <a:custGeom>
                <a:avLst/>
                <a:gdLst/>
                <a:ahLst/>
                <a:cxnLst/>
                <a:rect l="l" t="t" r="r" b="b"/>
                <a:pathLst>
                  <a:path w="2203" h="1435" extrusionOk="0">
                    <a:moveTo>
                      <a:pt x="701" y="0"/>
                    </a:moveTo>
                    <a:cubicBezTo>
                      <a:pt x="301" y="0"/>
                      <a:pt x="1" y="300"/>
                      <a:pt x="1" y="734"/>
                    </a:cubicBezTo>
                    <a:cubicBezTo>
                      <a:pt x="1" y="1134"/>
                      <a:pt x="301" y="1435"/>
                      <a:pt x="701" y="1435"/>
                    </a:cubicBezTo>
                    <a:cubicBezTo>
                      <a:pt x="835" y="1435"/>
                      <a:pt x="968" y="1401"/>
                      <a:pt x="1102" y="1268"/>
                    </a:cubicBezTo>
                    <a:cubicBezTo>
                      <a:pt x="1202" y="1335"/>
                      <a:pt x="1368" y="1435"/>
                      <a:pt x="1535" y="1435"/>
                    </a:cubicBezTo>
                    <a:cubicBezTo>
                      <a:pt x="1902" y="1435"/>
                      <a:pt x="2202" y="1134"/>
                      <a:pt x="2202" y="734"/>
                    </a:cubicBezTo>
                    <a:cubicBezTo>
                      <a:pt x="2202" y="300"/>
                      <a:pt x="1902" y="0"/>
                      <a:pt x="1535" y="0"/>
                    </a:cubicBezTo>
                    <a:cubicBezTo>
                      <a:pt x="1368" y="0"/>
                      <a:pt x="1235" y="67"/>
                      <a:pt x="1102" y="167"/>
                    </a:cubicBezTo>
                    <a:cubicBezTo>
                      <a:pt x="1035" y="100"/>
                      <a:pt x="835" y="0"/>
                      <a:pt x="70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10" name="Google Shape;1210;p44"/>
              <p:cNvSpPr/>
              <p:nvPr/>
            </p:nvSpPr>
            <p:spPr>
              <a:xfrm>
                <a:off x="2367995" y="4464928"/>
                <a:ext cx="125706" cy="61131"/>
              </a:xfrm>
              <a:custGeom>
                <a:avLst/>
                <a:gdLst/>
                <a:ahLst/>
                <a:cxnLst/>
                <a:rect l="l" t="t" r="r" b="b"/>
                <a:pathLst>
                  <a:path w="1168" h="568" extrusionOk="0">
                    <a:moveTo>
                      <a:pt x="601" y="0"/>
                    </a:moveTo>
                    <a:cubicBezTo>
                      <a:pt x="267" y="0"/>
                      <a:pt x="0" y="134"/>
                      <a:pt x="0" y="300"/>
                    </a:cubicBezTo>
                    <a:cubicBezTo>
                      <a:pt x="0" y="467"/>
                      <a:pt x="267" y="567"/>
                      <a:pt x="601" y="567"/>
                    </a:cubicBezTo>
                    <a:cubicBezTo>
                      <a:pt x="934" y="567"/>
                      <a:pt x="1168" y="467"/>
                      <a:pt x="1168" y="300"/>
                    </a:cubicBezTo>
                    <a:cubicBezTo>
                      <a:pt x="1168" y="134"/>
                      <a:pt x="934" y="0"/>
                      <a:pt x="60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11" name="Google Shape;1211;p44"/>
              <p:cNvSpPr/>
              <p:nvPr/>
            </p:nvSpPr>
            <p:spPr>
              <a:xfrm>
                <a:off x="2533091" y="4428981"/>
                <a:ext cx="43158" cy="43158"/>
              </a:xfrm>
              <a:custGeom>
                <a:avLst/>
                <a:gdLst/>
                <a:ahLst/>
                <a:cxnLst/>
                <a:rect l="l" t="t" r="r" b="b"/>
                <a:pathLst>
                  <a:path w="401" h="401" extrusionOk="0">
                    <a:moveTo>
                      <a:pt x="201" y="1"/>
                    </a:moveTo>
                    <a:cubicBezTo>
                      <a:pt x="67" y="1"/>
                      <a:pt x="1" y="101"/>
                      <a:pt x="1" y="201"/>
                    </a:cubicBezTo>
                    <a:cubicBezTo>
                      <a:pt x="1" y="334"/>
                      <a:pt x="67" y="401"/>
                      <a:pt x="201" y="401"/>
                    </a:cubicBezTo>
                    <a:cubicBezTo>
                      <a:pt x="301" y="401"/>
                      <a:pt x="401" y="334"/>
                      <a:pt x="401" y="201"/>
                    </a:cubicBezTo>
                    <a:cubicBezTo>
                      <a:pt x="401" y="101"/>
                      <a:pt x="301" y="1"/>
                      <a:pt x="20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12" name="Google Shape;1212;p44"/>
              <p:cNvSpPr/>
              <p:nvPr/>
            </p:nvSpPr>
            <p:spPr>
              <a:xfrm>
                <a:off x="2274577" y="4428981"/>
                <a:ext cx="46817" cy="43158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01" extrusionOk="0">
                    <a:moveTo>
                      <a:pt x="201" y="1"/>
                    </a:moveTo>
                    <a:cubicBezTo>
                      <a:pt x="101" y="1"/>
                      <a:pt x="1" y="101"/>
                      <a:pt x="1" y="201"/>
                    </a:cubicBezTo>
                    <a:cubicBezTo>
                      <a:pt x="1" y="334"/>
                      <a:pt x="101" y="401"/>
                      <a:pt x="201" y="401"/>
                    </a:cubicBezTo>
                    <a:cubicBezTo>
                      <a:pt x="334" y="401"/>
                      <a:pt x="434" y="334"/>
                      <a:pt x="434" y="201"/>
                    </a:cubicBezTo>
                    <a:cubicBezTo>
                      <a:pt x="434" y="101"/>
                      <a:pt x="334" y="1"/>
                      <a:pt x="20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13" name="Google Shape;1213;p44"/>
              <p:cNvSpPr/>
              <p:nvPr/>
            </p:nvSpPr>
            <p:spPr>
              <a:xfrm>
                <a:off x="1212000" y="4118700"/>
                <a:ext cx="499057" cy="471936"/>
              </a:xfrm>
              <a:custGeom>
                <a:avLst/>
                <a:gdLst/>
                <a:ahLst/>
                <a:cxnLst/>
                <a:rect l="l" t="t" r="r" b="b"/>
                <a:pathLst>
                  <a:path w="4637" h="4385" extrusionOk="0">
                    <a:moveTo>
                      <a:pt x="1741" y="1"/>
                    </a:moveTo>
                    <a:cubicBezTo>
                      <a:pt x="1504" y="1"/>
                      <a:pt x="1262" y="60"/>
                      <a:pt x="1034" y="182"/>
                    </a:cubicBezTo>
                    <a:cubicBezTo>
                      <a:pt x="0" y="715"/>
                      <a:pt x="167" y="1783"/>
                      <a:pt x="367" y="2350"/>
                    </a:cubicBezTo>
                    <a:cubicBezTo>
                      <a:pt x="441" y="2474"/>
                      <a:pt x="571" y="2542"/>
                      <a:pt x="700" y="2542"/>
                    </a:cubicBezTo>
                    <a:cubicBezTo>
                      <a:pt x="746" y="2542"/>
                      <a:pt x="791" y="2534"/>
                      <a:pt x="834" y="2517"/>
                    </a:cubicBezTo>
                    <a:cubicBezTo>
                      <a:pt x="1001" y="2417"/>
                      <a:pt x="1101" y="2216"/>
                      <a:pt x="1001" y="2050"/>
                    </a:cubicBezTo>
                    <a:cubicBezTo>
                      <a:pt x="967" y="1950"/>
                      <a:pt x="667" y="1116"/>
                      <a:pt x="1334" y="749"/>
                    </a:cubicBezTo>
                    <a:cubicBezTo>
                      <a:pt x="1460" y="686"/>
                      <a:pt x="1586" y="652"/>
                      <a:pt x="1712" y="652"/>
                    </a:cubicBezTo>
                    <a:cubicBezTo>
                      <a:pt x="1853" y="652"/>
                      <a:pt x="1994" y="694"/>
                      <a:pt x="2135" y="782"/>
                    </a:cubicBezTo>
                    <a:cubicBezTo>
                      <a:pt x="2502" y="1049"/>
                      <a:pt x="2669" y="1549"/>
                      <a:pt x="2635" y="2116"/>
                    </a:cubicBezTo>
                    <a:cubicBezTo>
                      <a:pt x="2502" y="3384"/>
                      <a:pt x="3503" y="4084"/>
                      <a:pt x="4103" y="4285"/>
                    </a:cubicBezTo>
                    <a:cubicBezTo>
                      <a:pt x="4136" y="4385"/>
                      <a:pt x="4170" y="4385"/>
                      <a:pt x="4203" y="4385"/>
                    </a:cubicBezTo>
                    <a:cubicBezTo>
                      <a:pt x="4337" y="4385"/>
                      <a:pt x="4503" y="4318"/>
                      <a:pt x="4537" y="4184"/>
                    </a:cubicBezTo>
                    <a:cubicBezTo>
                      <a:pt x="4637" y="4018"/>
                      <a:pt x="4503" y="3818"/>
                      <a:pt x="4337" y="3717"/>
                    </a:cubicBezTo>
                    <a:cubicBezTo>
                      <a:pt x="4303" y="3717"/>
                      <a:pt x="3269" y="3284"/>
                      <a:pt x="3336" y="2250"/>
                    </a:cubicBezTo>
                    <a:cubicBezTo>
                      <a:pt x="3436" y="1416"/>
                      <a:pt x="3136" y="682"/>
                      <a:pt x="2535" y="248"/>
                    </a:cubicBezTo>
                    <a:cubicBezTo>
                      <a:pt x="2299" y="85"/>
                      <a:pt x="2024" y="1"/>
                      <a:pt x="174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14" name="Google Shape;1214;p44"/>
              <p:cNvSpPr/>
              <p:nvPr/>
            </p:nvSpPr>
            <p:spPr>
              <a:xfrm>
                <a:off x="2127454" y="4766491"/>
                <a:ext cx="136469" cy="276489"/>
              </a:xfrm>
              <a:custGeom>
                <a:avLst/>
                <a:gdLst/>
                <a:ahLst/>
                <a:cxnLst/>
                <a:rect l="l" t="t" r="r" b="b"/>
                <a:pathLst>
                  <a:path w="1268" h="2569" extrusionOk="0">
                    <a:moveTo>
                      <a:pt x="0" y="0"/>
                    </a:moveTo>
                    <a:lnTo>
                      <a:pt x="634" y="2569"/>
                    </a:lnTo>
                    <a:lnTo>
                      <a:pt x="1268" y="2569"/>
                    </a:lnTo>
                    <a:cubicBezTo>
                      <a:pt x="1268" y="2569"/>
                      <a:pt x="1268" y="2469"/>
                      <a:pt x="1168" y="2168"/>
                    </a:cubicBezTo>
                    <a:cubicBezTo>
                      <a:pt x="1101" y="1868"/>
                      <a:pt x="1101" y="300"/>
                      <a:pt x="1101" y="3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BAE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15" name="Google Shape;1215;p44"/>
              <p:cNvSpPr/>
              <p:nvPr/>
            </p:nvSpPr>
            <p:spPr>
              <a:xfrm>
                <a:off x="2594114" y="4482793"/>
                <a:ext cx="71894" cy="72001"/>
              </a:xfrm>
              <a:custGeom>
                <a:avLst/>
                <a:gdLst/>
                <a:ahLst/>
                <a:cxnLst/>
                <a:rect l="l" t="t" r="r" b="b"/>
                <a:pathLst>
                  <a:path w="668" h="669" extrusionOk="0">
                    <a:moveTo>
                      <a:pt x="334" y="1"/>
                    </a:moveTo>
                    <a:cubicBezTo>
                      <a:pt x="134" y="1"/>
                      <a:pt x="1" y="134"/>
                      <a:pt x="1" y="334"/>
                    </a:cubicBezTo>
                    <a:cubicBezTo>
                      <a:pt x="1" y="535"/>
                      <a:pt x="134" y="668"/>
                      <a:pt x="334" y="668"/>
                    </a:cubicBezTo>
                    <a:cubicBezTo>
                      <a:pt x="534" y="668"/>
                      <a:pt x="668" y="535"/>
                      <a:pt x="668" y="334"/>
                    </a:cubicBezTo>
                    <a:cubicBezTo>
                      <a:pt x="668" y="134"/>
                      <a:pt x="534" y="1"/>
                      <a:pt x="33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16" name="Google Shape;1216;p44"/>
              <p:cNvSpPr/>
              <p:nvPr/>
            </p:nvSpPr>
            <p:spPr>
              <a:xfrm>
                <a:off x="2195580" y="4482793"/>
                <a:ext cx="72001" cy="72001"/>
              </a:xfrm>
              <a:custGeom>
                <a:avLst/>
                <a:gdLst/>
                <a:ahLst/>
                <a:cxnLst/>
                <a:rect l="l" t="t" r="r" b="b"/>
                <a:pathLst>
                  <a:path w="669" h="669" extrusionOk="0">
                    <a:moveTo>
                      <a:pt x="335" y="1"/>
                    </a:moveTo>
                    <a:cubicBezTo>
                      <a:pt x="134" y="1"/>
                      <a:pt x="1" y="134"/>
                      <a:pt x="1" y="334"/>
                    </a:cubicBezTo>
                    <a:cubicBezTo>
                      <a:pt x="1" y="535"/>
                      <a:pt x="134" y="668"/>
                      <a:pt x="335" y="668"/>
                    </a:cubicBezTo>
                    <a:cubicBezTo>
                      <a:pt x="501" y="668"/>
                      <a:pt x="668" y="535"/>
                      <a:pt x="668" y="334"/>
                    </a:cubicBezTo>
                    <a:cubicBezTo>
                      <a:pt x="668" y="134"/>
                      <a:pt x="501" y="1"/>
                      <a:pt x="335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17" name="Google Shape;1217;p44"/>
              <p:cNvSpPr/>
              <p:nvPr/>
            </p:nvSpPr>
            <p:spPr>
              <a:xfrm>
                <a:off x="2030484" y="4522291"/>
                <a:ext cx="61131" cy="64790"/>
              </a:xfrm>
              <a:custGeom>
                <a:avLst/>
                <a:gdLst/>
                <a:ahLst/>
                <a:cxnLst/>
                <a:rect l="l" t="t" r="r" b="b"/>
                <a:pathLst>
                  <a:path w="568" h="602" extrusionOk="0">
                    <a:moveTo>
                      <a:pt x="267" y="1"/>
                    </a:moveTo>
                    <a:cubicBezTo>
                      <a:pt x="101" y="1"/>
                      <a:pt x="1" y="134"/>
                      <a:pt x="1" y="301"/>
                    </a:cubicBezTo>
                    <a:cubicBezTo>
                      <a:pt x="1" y="468"/>
                      <a:pt x="101" y="601"/>
                      <a:pt x="267" y="601"/>
                    </a:cubicBezTo>
                    <a:cubicBezTo>
                      <a:pt x="434" y="601"/>
                      <a:pt x="568" y="468"/>
                      <a:pt x="568" y="301"/>
                    </a:cubicBezTo>
                    <a:cubicBezTo>
                      <a:pt x="568" y="134"/>
                      <a:pt x="434" y="1"/>
                      <a:pt x="26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18" name="Google Shape;1218;p44"/>
              <p:cNvSpPr/>
              <p:nvPr/>
            </p:nvSpPr>
            <p:spPr>
              <a:xfrm>
                <a:off x="1940725" y="4579763"/>
                <a:ext cx="61131" cy="64683"/>
              </a:xfrm>
              <a:custGeom>
                <a:avLst/>
                <a:gdLst/>
                <a:ahLst/>
                <a:cxnLst/>
                <a:rect l="l" t="t" r="r" b="b"/>
                <a:pathLst>
                  <a:path w="568" h="601" extrusionOk="0">
                    <a:moveTo>
                      <a:pt x="267" y="1"/>
                    </a:moveTo>
                    <a:cubicBezTo>
                      <a:pt x="101" y="1"/>
                      <a:pt x="1" y="134"/>
                      <a:pt x="1" y="301"/>
                    </a:cubicBezTo>
                    <a:cubicBezTo>
                      <a:pt x="1" y="468"/>
                      <a:pt x="101" y="601"/>
                      <a:pt x="267" y="601"/>
                    </a:cubicBezTo>
                    <a:cubicBezTo>
                      <a:pt x="434" y="601"/>
                      <a:pt x="568" y="468"/>
                      <a:pt x="568" y="301"/>
                    </a:cubicBezTo>
                    <a:cubicBezTo>
                      <a:pt x="568" y="134"/>
                      <a:pt x="434" y="1"/>
                      <a:pt x="26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19" name="Google Shape;1219;p44"/>
              <p:cNvSpPr/>
              <p:nvPr/>
            </p:nvSpPr>
            <p:spPr>
              <a:xfrm>
                <a:off x="2432569" y="4170467"/>
                <a:ext cx="64683" cy="61131"/>
              </a:xfrm>
              <a:custGeom>
                <a:avLst/>
                <a:gdLst/>
                <a:ahLst/>
                <a:cxnLst/>
                <a:rect l="l" t="t" r="r" b="b"/>
                <a:pathLst>
                  <a:path w="601" h="568" extrusionOk="0">
                    <a:moveTo>
                      <a:pt x="301" y="1"/>
                    </a:moveTo>
                    <a:cubicBezTo>
                      <a:pt x="134" y="1"/>
                      <a:pt x="1" y="101"/>
                      <a:pt x="1" y="268"/>
                    </a:cubicBezTo>
                    <a:cubicBezTo>
                      <a:pt x="1" y="434"/>
                      <a:pt x="134" y="568"/>
                      <a:pt x="301" y="568"/>
                    </a:cubicBezTo>
                    <a:cubicBezTo>
                      <a:pt x="468" y="568"/>
                      <a:pt x="601" y="434"/>
                      <a:pt x="601" y="268"/>
                    </a:cubicBezTo>
                    <a:cubicBezTo>
                      <a:pt x="601" y="101"/>
                      <a:pt x="468" y="1"/>
                      <a:pt x="30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20" name="Google Shape;1220;p44"/>
              <p:cNvSpPr/>
              <p:nvPr/>
            </p:nvSpPr>
            <p:spPr>
              <a:xfrm>
                <a:off x="1872492" y="4504426"/>
                <a:ext cx="61131" cy="64683"/>
              </a:xfrm>
              <a:custGeom>
                <a:avLst/>
                <a:gdLst/>
                <a:ahLst/>
                <a:cxnLst/>
                <a:rect l="l" t="t" r="r" b="b"/>
                <a:pathLst>
                  <a:path w="568" h="601" extrusionOk="0">
                    <a:moveTo>
                      <a:pt x="301" y="0"/>
                    </a:moveTo>
                    <a:cubicBezTo>
                      <a:pt x="134" y="0"/>
                      <a:pt x="1" y="133"/>
                      <a:pt x="1" y="300"/>
                    </a:cubicBezTo>
                    <a:cubicBezTo>
                      <a:pt x="1" y="467"/>
                      <a:pt x="134" y="600"/>
                      <a:pt x="301" y="600"/>
                    </a:cubicBezTo>
                    <a:cubicBezTo>
                      <a:pt x="434" y="600"/>
                      <a:pt x="568" y="467"/>
                      <a:pt x="568" y="300"/>
                    </a:cubicBezTo>
                    <a:cubicBezTo>
                      <a:pt x="568" y="133"/>
                      <a:pt x="434" y="0"/>
                      <a:pt x="30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21" name="Google Shape;1221;p44"/>
              <p:cNvSpPr/>
              <p:nvPr/>
            </p:nvSpPr>
            <p:spPr>
              <a:xfrm>
                <a:off x="1746894" y="4518740"/>
                <a:ext cx="61131" cy="61131"/>
              </a:xfrm>
              <a:custGeom>
                <a:avLst/>
                <a:gdLst/>
                <a:ahLst/>
                <a:cxnLst/>
                <a:rect l="l" t="t" r="r" b="b"/>
                <a:pathLst>
                  <a:path w="568" h="568" extrusionOk="0">
                    <a:moveTo>
                      <a:pt x="267" y="0"/>
                    </a:moveTo>
                    <a:cubicBezTo>
                      <a:pt x="134" y="0"/>
                      <a:pt x="0" y="134"/>
                      <a:pt x="0" y="301"/>
                    </a:cubicBezTo>
                    <a:cubicBezTo>
                      <a:pt x="0" y="467"/>
                      <a:pt x="134" y="568"/>
                      <a:pt x="267" y="568"/>
                    </a:cubicBezTo>
                    <a:cubicBezTo>
                      <a:pt x="434" y="568"/>
                      <a:pt x="567" y="467"/>
                      <a:pt x="567" y="301"/>
                    </a:cubicBezTo>
                    <a:cubicBezTo>
                      <a:pt x="567" y="134"/>
                      <a:pt x="434" y="0"/>
                      <a:pt x="26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22" name="Google Shape;1222;p44"/>
              <p:cNvSpPr/>
              <p:nvPr/>
            </p:nvSpPr>
            <p:spPr>
              <a:xfrm>
                <a:off x="1797154" y="4619261"/>
                <a:ext cx="43158" cy="43158"/>
              </a:xfrm>
              <a:custGeom>
                <a:avLst/>
                <a:gdLst/>
                <a:ahLst/>
                <a:cxnLst/>
                <a:rect l="l" t="t" r="r" b="b"/>
                <a:pathLst>
                  <a:path w="401" h="401" extrusionOk="0">
                    <a:moveTo>
                      <a:pt x="200" y="0"/>
                    </a:moveTo>
                    <a:cubicBezTo>
                      <a:pt x="67" y="0"/>
                      <a:pt x="0" y="67"/>
                      <a:pt x="0" y="201"/>
                    </a:cubicBezTo>
                    <a:cubicBezTo>
                      <a:pt x="0" y="301"/>
                      <a:pt x="67" y="401"/>
                      <a:pt x="200" y="401"/>
                    </a:cubicBezTo>
                    <a:cubicBezTo>
                      <a:pt x="301" y="401"/>
                      <a:pt x="401" y="301"/>
                      <a:pt x="401" y="201"/>
                    </a:cubicBezTo>
                    <a:cubicBezTo>
                      <a:pt x="401" y="67"/>
                      <a:pt x="301" y="0"/>
                      <a:pt x="20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23" name="Google Shape;1223;p44"/>
              <p:cNvSpPr/>
              <p:nvPr/>
            </p:nvSpPr>
            <p:spPr>
              <a:xfrm>
                <a:off x="1728920" y="4802330"/>
                <a:ext cx="43158" cy="43158"/>
              </a:xfrm>
              <a:custGeom>
                <a:avLst/>
                <a:gdLst/>
                <a:ahLst/>
                <a:cxnLst/>
                <a:rect l="l" t="t" r="r" b="b"/>
                <a:pathLst>
                  <a:path w="401" h="401" extrusionOk="0">
                    <a:moveTo>
                      <a:pt x="201" y="1"/>
                    </a:moveTo>
                    <a:cubicBezTo>
                      <a:pt x="101" y="1"/>
                      <a:pt x="1" y="101"/>
                      <a:pt x="1" y="201"/>
                    </a:cubicBezTo>
                    <a:cubicBezTo>
                      <a:pt x="1" y="301"/>
                      <a:pt x="101" y="401"/>
                      <a:pt x="201" y="401"/>
                    </a:cubicBezTo>
                    <a:cubicBezTo>
                      <a:pt x="301" y="401"/>
                      <a:pt x="401" y="301"/>
                      <a:pt x="401" y="201"/>
                    </a:cubicBezTo>
                    <a:cubicBezTo>
                      <a:pt x="401" y="101"/>
                      <a:pt x="301" y="1"/>
                      <a:pt x="20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24" name="Google Shape;1224;p44"/>
              <p:cNvSpPr/>
              <p:nvPr/>
            </p:nvSpPr>
            <p:spPr>
              <a:xfrm>
                <a:off x="1685871" y="4719782"/>
                <a:ext cx="46709" cy="46817"/>
              </a:xfrm>
              <a:custGeom>
                <a:avLst/>
                <a:gdLst/>
                <a:ahLst/>
                <a:cxnLst/>
                <a:rect l="l" t="t" r="r" b="b"/>
                <a:pathLst>
                  <a:path w="434" h="435" extrusionOk="0">
                    <a:moveTo>
                      <a:pt x="234" y="0"/>
                    </a:moveTo>
                    <a:cubicBezTo>
                      <a:pt x="100" y="0"/>
                      <a:pt x="0" y="101"/>
                      <a:pt x="0" y="201"/>
                    </a:cubicBezTo>
                    <a:cubicBezTo>
                      <a:pt x="0" y="334"/>
                      <a:pt x="100" y="434"/>
                      <a:pt x="234" y="434"/>
                    </a:cubicBezTo>
                    <a:cubicBezTo>
                      <a:pt x="334" y="434"/>
                      <a:pt x="434" y="334"/>
                      <a:pt x="434" y="201"/>
                    </a:cubicBezTo>
                    <a:cubicBezTo>
                      <a:pt x="434" y="101"/>
                      <a:pt x="334" y="0"/>
                      <a:pt x="23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25" name="Google Shape;1225;p44"/>
              <p:cNvSpPr/>
              <p:nvPr/>
            </p:nvSpPr>
            <p:spPr>
              <a:xfrm>
                <a:off x="1603323" y="4500767"/>
                <a:ext cx="43158" cy="43158"/>
              </a:xfrm>
              <a:custGeom>
                <a:avLst/>
                <a:gdLst/>
                <a:ahLst/>
                <a:cxnLst/>
                <a:rect l="l" t="t" r="r" b="b"/>
                <a:pathLst>
                  <a:path w="401" h="401" extrusionOk="0">
                    <a:moveTo>
                      <a:pt x="200" y="1"/>
                    </a:moveTo>
                    <a:cubicBezTo>
                      <a:pt x="100" y="1"/>
                      <a:pt x="0" y="101"/>
                      <a:pt x="0" y="201"/>
                    </a:cubicBezTo>
                    <a:cubicBezTo>
                      <a:pt x="0" y="334"/>
                      <a:pt x="100" y="401"/>
                      <a:pt x="200" y="401"/>
                    </a:cubicBezTo>
                    <a:cubicBezTo>
                      <a:pt x="300" y="401"/>
                      <a:pt x="400" y="334"/>
                      <a:pt x="400" y="201"/>
                    </a:cubicBezTo>
                    <a:cubicBezTo>
                      <a:pt x="400" y="101"/>
                      <a:pt x="300" y="1"/>
                      <a:pt x="20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26" name="Google Shape;1226;p44"/>
              <p:cNvSpPr/>
              <p:nvPr/>
            </p:nvSpPr>
            <p:spPr>
              <a:xfrm>
                <a:off x="1517115" y="4414667"/>
                <a:ext cx="46817" cy="46709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34" extrusionOk="0">
                    <a:moveTo>
                      <a:pt x="201" y="0"/>
                    </a:moveTo>
                    <a:cubicBezTo>
                      <a:pt x="101" y="0"/>
                      <a:pt x="0" y="100"/>
                      <a:pt x="0" y="234"/>
                    </a:cubicBezTo>
                    <a:cubicBezTo>
                      <a:pt x="0" y="334"/>
                      <a:pt x="101" y="434"/>
                      <a:pt x="201" y="434"/>
                    </a:cubicBezTo>
                    <a:cubicBezTo>
                      <a:pt x="334" y="434"/>
                      <a:pt x="434" y="334"/>
                      <a:pt x="434" y="234"/>
                    </a:cubicBezTo>
                    <a:cubicBezTo>
                      <a:pt x="434" y="100"/>
                      <a:pt x="334" y="0"/>
                      <a:pt x="20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27" name="Google Shape;1227;p44"/>
              <p:cNvSpPr/>
              <p:nvPr/>
            </p:nvSpPr>
            <p:spPr>
              <a:xfrm>
                <a:off x="1517115" y="4285410"/>
                <a:ext cx="46817" cy="46709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34" extrusionOk="0">
                    <a:moveTo>
                      <a:pt x="201" y="0"/>
                    </a:moveTo>
                    <a:cubicBezTo>
                      <a:pt x="101" y="0"/>
                      <a:pt x="0" y="100"/>
                      <a:pt x="0" y="200"/>
                    </a:cubicBezTo>
                    <a:cubicBezTo>
                      <a:pt x="0" y="334"/>
                      <a:pt x="101" y="434"/>
                      <a:pt x="201" y="434"/>
                    </a:cubicBezTo>
                    <a:cubicBezTo>
                      <a:pt x="334" y="434"/>
                      <a:pt x="434" y="334"/>
                      <a:pt x="434" y="200"/>
                    </a:cubicBezTo>
                    <a:cubicBezTo>
                      <a:pt x="434" y="100"/>
                      <a:pt x="334" y="0"/>
                      <a:pt x="20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28" name="Google Shape;1228;p44"/>
              <p:cNvSpPr/>
              <p:nvPr/>
            </p:nvSpPr>
            <p:spPr>
              <a:xfrm>
                <a:off x="1441671" y="4156153"/>
                <a:ext cx="43265" cy="43158"/>
              </a:xfrm>
              <a:custGeom>
                <a:avLst/>
                <a:gdLst/>
                <a:ahLst/>
                <a:cxnLst/>
                <a:rect l="l" t="t" r="r" b="b"/>
                <a:pathLst>
                  <a:path w="402" h="401" extrusionOk="0">
                    <a:moveTo>
                      <a:pt x="201" y="0"/>
                    </a:moveTo>
                    <a:cubicBezTo>
                      <a:pt x="101" y="0"/>
                      <a:pt x="1" y="100"/>
                      <a:pt x="1" y="201"/>
                    </a:cubicBezTo>
                    <a:cubicBezTo>
                      <a:pt x="1" y="301"/>
                      <a:pt x="101" y="401"/>
                      <a:pt x="201" y="401"/>
                    </a:cubicBezTo>
                    <a:cubicBezTo>
                      <a:pt x="301" y="401"/>
                      <a:pt x="401" y="301"/>
                      <a:pt x="401" y="201"/>
                    </a:cubicBezTo>
                    <a:cubicBezTo>
                      <a:pt x="401" y="100"/>
                      <a:pt x="301" y="0"/>
                      <a:pt x="20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29" name="Google Shape;1229;p44"/>
              <p:cNvSpPr/>
              <p:nvPr/>
            </p:nvSpPr>
            <p:spPr>
              <a:xfrm>
                <a:off x="1308862" y="4152601"/>
                <a:ext cx="46817" cy="43158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01" extrusionOk="0">
                    <a:moveTo>
                      <a:pt x="234" y="0"/>
                    </a:moveTo>
                    <a:cubicBezTo>
                      <a:pt x="101" y="0"/>
                      <a:pt x="1" y="67"/>
                      <a:pt x="1" y="200"/>
                    </a:cubicBezTo>
                    <a:cubicBezTo>
                      <a:pt x="1" y="300"/>
                      <a:pt x="101" y="400"/>
                      <a:pt x="234" y="400"/>
                    </a:cubicBezTo>
                    <a:cubicBezTo>
                      <a:pt x="334" y="400"/>
                      <a:pt x="434" y="300"/>
                      <a:pt x="434" y="200"/>
                    </a:cubicBezTo>
                    <a:cubicBezTo>
                      <a:pt x="434" y="67"/>
                      <a:pt x="334" y="0"/>
                      <a:pt x="23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30" name="Google Shape;1230;p44"/>
              <p:cNvSpPr/>
              <p:nvPr/>
            </p:nvSpPr>
            <p:spPr>
              <a:xfrm>
                <a:off x="1955147" y="4691047"/>
                <a:ext cx="46709" cy="43158"/>
              </a:xfrm>
              <a:custGeom>
                <a:avLst/>
                <a:gdLst/>
                <a:ahLst/>
                <a:cxnLst/>
                <a:rect l="l" t="t" r="r" b="b"/>
                <a:pathLst>
                  <a:path w="434" h="401" extrusionOk="0">
                    <a:moveTo>
                      <a:pt x="234" y="1"/>
                    </a:moveTo>
                    <a:cubicBezTo>
                      <a:pt x="100" y="1"/>
                      <a:pt x="0" y="67"/>
                      <a:pt x="0" y="201"/>
                    </a:cubicBezTo>
                    <a:cubicBezTo>
                      <a:pt x="0" y="301"/>
                      <a:pt x="100" y="401"/>
                      <a:pt x="234" y="401"/>
                    </a:cubicBezTo>
                    <a:cubicBezTo>
                      <a:pt x="334" y="401"/>
                      <a:pt x="434" y="301"/>
                      <a:pt x="434" y="201"/>
                    </a:cubicBezTo>
                    <a:cubicBezTo>
                      <a:pt x="434" y="67"/>
                      <a:pt x="334" y="1"/>
                      <a:pt x="23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31" name="Google Shape;1231;p44"/>
              <p:cNvSpPr/>
              <p:nvPr/>
            </p:nvSpPr>
            <p:spPr>
              <a:xfrm>
                <a:off x="2084297" y="4633575"/>
                <a:ext cx="43265" cy="46817"/>
              </a:xfrm>
              <a:custGeom>
                <a:avLst/>
                <a:gdLst/>
                <a:ahLst/>
                <a:cxnLst/>
                <a:rect l="l" t="t" r="r" b="b"/>
                <a:pathLst>
                  <a:path w="402" h="435" extrusionOk="0">
                    <a:moveTo>
                      <a:pt x="201" y="1"/>
                    </a:moveTo>
                    <a:cubicBezTo>
                      <a:pt x="68" y="1"/>
                      <a:pt x="1" y="101"/>
                      <a:pt x="1" y="234"/>
                    </a:cubicBezTo>
                    <a:cubicBezTo>
                      <a:pt x="1" y="334"/>
                      <a:pt x="68" y="435"/>
                      <a:pt x="201" y="435"/>
                    </a:cubicBezTo>
                    <a:cubicBezTo>
                      <a:pt x="301" y="435"/>
                      <a:pt x="401" y="334"/>
                      <a:pt x="401" y="234"/>
                    </a:cubicBezTo>
                    <a:cubicBezTo>
                      <a:pt x="401" y="101"/>
                      <a:pt x="301" y="1"/>
                      <a:pt x="20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32" name="Google Shape;1232;p44"/>
              <p:cNvSpPr/>
              <p:nvPr/>
            </p:nvSpPr>
            <p:spPr>
              <a:xfrm>
                <a:off x="2328496" y="4202862"/>
                <a:ext cx="46709" cy="46709"/>
              </a:xfrm>
              <a:custGeom>
                <a:avLst/>
                <a:gdLst/>
                <a:ahLst/>
                <a:cxnLst/>
                <a:rect l="l" t="t" r="r" b="b"/>
                <a:pathLst>
                  <a:path w="434" h="434" extrusionOk="0">
                    <a:moveTo>
                      <a:pt x="234" y="0"/>
                    </a:moveTo>
                    <a:cubicBezTo>
                      <a:pt x="100" y="0"/>
                      <a:pt x="0" y="100"/>
                      <a:pt x="0" y="234"/>
                    </a:cubicBezTo>
                    <a:cubicBezTo>
                      <a:pt x="0" y="334"/>
                      <a:pt x="100" y="434"/>
                      <a:pt x="234" y="434"/>
                    </a:cubicBezTo>
                    <a:cubicBezTo>
                      <a:pt x="334" y="434"/>
                      <a:pt x="434" y="334"/>
                      <a:pt x="434" y="234"/>
                    </a:cubicBezTo>
                    <a:cubicBezTo>
                      <a:pt x="434" y="100"/>
                      <a:pt x="334" y="0"/>
                      <a:pt x="23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33" name="Google Shape;1233;p44"/>
              <p:cNvSpPr/>
              <p:nvPr/>
            </p:nvSpPr>
            <p:spPr>
              <a:xfrm>
                <a:off x="2500803" y="4245912"/>
                <a:ext cx="43158" cy="43158"/>
              </a:xfrm>
              <a:custGeom>
                <a:avLst/>
                <a:gdLst/>
                <a:ahLst/>
                <a:cxnLst/>
                <a:rect l="l" t="t" r="r" b="b"/>
                <a:pathLst>
                  <a:path w="401" h="401" extrusionOk="0">
                    <a:moveTo>
                      <a:pt x="200" y="0"/>
                    </a:moveTo>
                    <a:cubicBezTo>
                      <a:pt x="100" y="0"/>
                      <a:pt x="0" y="100"/>
                      <a:pt x="0" y="200"/>
                    </a:cubicBezTo>
                    <a:cubicBezTo>
                      <a:pt x="0" y="301"/>
                      <a:pt x="100" y="401"/>
                      <a:pt x="200" y="401"/>
                    </a:cubicBezTo>
                    <a:cubicBezTo>
                      <a:pt x="301" y="401"/>
                      <a:pt x="401" y="301"/>
                      <a:pt x="401" y="200"/>
                    </a:cubicBezTo>
                    <a:cubicBezTo>
                      <a:pt x="401" y="100"/>
                      <a:pt x="301" y="0"/>
                      <a:pt x="20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34" name="Google Shape;1234;p44"/>
              <p:cNvSpPr/>
              <p:nvPr/>
            </p:nvSpPr>
            <p:spPr>
              <a:xfrm>
                <a:off x="2411044" y="4299724"/>
                <a:ext cx="43158" cy="43158"/>
              </a:xfrm>
              <a:custGeom>
                <a:avLst/>
                <a:gdLst/>
                <a:ahLst/>
                <a:cxnLst/>
                <a:rect l="l" t="t" r="r" b="b"/>
                <a:pathLst>
                  <a:path w="401" h="401" extrusionOk="0">
                    <a:moveTo>
                      <a:pt x="201" y="1"/>
                    </a:moveTo>
                    <a:cubicBezTo>
                      <a:pt x="100" y="1"/>
                      <a:pt x="0" y="101"/>
                      <a:pt x="0" y="201"/>
                    </a:cubicBezTo>
                    <a:cubicBezTo>
                      <a:pt x="0" y="301"/>
                      <a:pt x="100" y="401"/>
                      <a:pt x="201" y="401"/>
                    </a:cubicBezTo>
                    <a:cubicBezTo>
                      <a:pt x="301" y="401"/>
                      <a:pt x="401" y="301"/>
                      <a:pt x="401" y="201"/>
                    </a:cubicBezTo>
                    <a:cubicBezTo>
                      <a:pt x="401" y="101"/>
                      <a:pt x="301" y="1"/>
                      <a:pt x="20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35" name="Google Shape;1235;p44"/>
              <p:cNvSpPr/>
              <p:nvPr/>
            </p:nvSpPr>
            <p:spPr>
              <a:xfrm>
                <a:off x="2131006" y="4536713"/>
                <a:ext cx="46817" cy="46709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34" extrusionOk="0">
                    <a:moveTo>
                      <a:pt x="234" y="0"/>
                    </a:moveTo>
                    <a:cubicBezTo>
                      <a:pt x="101" y="0"/>
                      <a:pt x="1" y="100"/>
                      <a:pt x="1" y="200"/>
                    </a:cubicBezTo>
                    <a:cubicBezTo>
                      <a:pt x="1" y="334"/>
                      <a:pt x="101" y="434"/>
                      <a:pt x="234" y="434"/>
                    </a:cubicBezTo>
                    <a:cubicBezTo>
                      <a:pt x="334" y="434"/>
                      <a:pt x="434" y="334"/>
                      <a:pt x="434" y="200"/>
                    </a:cubicBezTo>
                    <a:cubicBezTo>
                      <a:pt x="434" y="100"/>
                      <a:pt x="334" y="0"/>
                      <a:pt x="23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36" name="Google Shape;1236;p44"/>
              <p:cNvSpPr/>
              <p:nvPr/>
            </p:nvSpPr>
            <p:spPr>
              <a:xfrm>
                <a:off x="2127454" y="4766491"/>
                <a:ext cx="136469" cy="276489"/>
              </a:xfrm>
              <a:custGeom>
                <a:avLst/>
                <a:gdLst/>
                <a:ahLst/>
                <a:cxnLst/>
                <a:rect l="l" t="t" r="r" b="b"/>
                <a:pathLst>
                  <a:path w="1268" h="2569" extrusionOk="0">
                    <a:moveTo>
                      <a:pt x="0" y="0"/>
                    </a:moveTo>
                    <a:lnTo>
                      <a:pt x="634" y="2569"/>
                    </a:lnTo>
                    <a:lnTo>
                      <a:pt x="1268" y="2569"/>
                    </a:lnTo>
                    <a:cubicBezTo>
                      <a:pt x="1268" y="2569"/>
                      <a:pt x="1268" y="2469"/>
                      <a:pt x="1168" y="2168"/>
                    </a:cubicBezTo>
                    <a:cubicBezTo>
                      <a:pt x="1101" y="1868"/>
                      <a:pt x="1101" y="300"/>
                      <a:pt x="1101" y="3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37" name="Google Shape;1237;p44"/>
              <p:cNvSpPr/>
              <p:nvPr/>
            </p:nvSpPr>
            <p:spPr>
              <a:xfrm>
                <a:off x="1911990" y="4978296"/>
                <a:ext cx="108" cy="25184"/>
              </a:xfrm>
              <a:custGeom>
                <a:avLst/>
                <a:gdLst/>
                <a:ahLst/>
                <a:cxnLst/>
                <a:rect l="l" t="t" r="r" b="b"/>
                <a:pathLst>
                  <a:path w="1" h="234" fill="none" extrusionOk="0">
                    <a:moveTo>
                      <a:pt x="1" y="234"/>
                    </a:moveTo>
                    <a:lnTo>
                      <a:pt x="1" y="0"/>
                    </a:lnTo>
                  </a:path>
                </a:pathLst>
              </a:custGeom>
              <a:noFill/>
              <a:ln w="10850" cap="flat" cmpd="sng">
                <a:solidFill>
                  <a:srgbClr val="C382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38" name="Google Shape;1238;p44"/>
              <p:cNvSpPr/>
              <p:nvPr/>
            </p:nvSpPr>
            <p:spPr>
              <a:xfrm>
                <a:off x="1929963" y="4978296"/>
                <a:ext cx="108" cy="25184"/>
              </a:xfrm>
              <a:custGeom>
                <a:avLst/>
                <a:gdLst/>
                <a:ahLst/>
                <a:cxnLst/>
                <a:rect l="l" t="t" r="r" b="b"/>
                <a:pathLst>
                  <a:path w="1" h="234" fill="none" extrusionOk="0">
                    <a:moveTo>
                      <a:pt x="1" y="234"/>
                    </a:moveTo>
                    <a:lnTo>
                      <a:pt x="1" y="0"/>
                    </a:lnTo>
                  </a:path>
                </a:pathLst>
              </a:custGeom>
              <a:noFill/>
              <a:ln w="10850" cap="flat" cmpd="sng">
                <a:solidFill>
                  <a:srgbClr val="C382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39" name="Google Shape;1239;p44"/>
              <p:cNvSpPr/>
              <p:nvPr/>
            </p:nvSpPr>
            <p:spPr>
              <a:xfrm>
                <a:off x="2181266" y="4586974"/>
                <a:ext cx="283699" cy="129903"/>
              </a:xfrm>
              <a:custGeom>
                <a:avLst/>
                <a:gdLst/>
                <a:ahLst/>
                <a:cxnLst/>
                <a:rect l="l" t="t" r="r" b="b"/>
                <a:pathLst>
                  <a:path w="2636" h="1207" extrusionOk="0">
                    <a:moveTo>
                      <a:pt x="34" y="0"/>
                    </a:moveTo>
                    <a:lnTo>
                      <a:pt x="34" y="0"/>
                    </a:lnTo>
                    <a:cubicBezTo>
                      <a:pt x="1" y="300"/>
                      <a:pt x="167" y="567"/>
                      <a:pt x="367" y="801"/>
                    </a:cubicBezTo>
                    <a:cubicBezTo>
                      <a:pt x="601" y="1001"/>
                      <a:pt x="868" y="1101"/>
                      <a:pt x="1135" y="1168"/>
                    </a:cubicBezTo>
                    <a:cubicBezTo>
                      <a:pt x="1262" y="1196"/>
                      <a:pt x="1377" y="1206"/>
                      <a:pt x="1487" y="1206"/>
                    </a:cubicBezTo>
                    <a:cubicBezTo>
                      <a:pt x="1638" y="1206"/>
                      <a:pt x="1781" y="1187"/>
                      <a:pt x="1935" y="1168"/>
                    </a:cubicBezTo>
                    <a:cubicBezTo>
                      <a:pt x="2169" y="1068"/>
                      <a:pt x="2436" y="1001"/>
                      <a:pt x="2636" y="801"/>
                    </a:cubicBezTo>
                    <a:cubicBezTo>
                      <a:pt x="2369" y="667"/>
                      <a:pt x="2169" y="567"/>
                      <a:pt x="1935" y="501"/>
                    </a:cubicBezTo>
                    <a:cubicBezTo>
                      <a:pt x="1702" y="401"/>
                      <a:pt x="1502" y="367"/>
                      <a:pt x="1301" y="334"/>
                    </a:cubicBezTo>
                    <a:cubicBezTo>
                      <a:pt x="1101" y="300"/>
                      <a:pt x="868" y="234"/>
                      <a:pt x="701" y="200"/>
                    </a:cubicBezTo>
                    <a:cubicBezTo>
                      <a:pt x="501" y="167"/>
                      <a:pt x="301" y="134"/>
                      <a:pt x="3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1240" name="Google Shape;1240;p44"/>
            <p:cNvGrpSpPr/>
            <p:nvPr/>
          </p:nvGrpSpPr>
          <p:grpSpPr>
            <a:xfrm>
              <a:off x="982009" y="5125546"/>
              <a:ext cx="28226" cy="39374"/>
              <a:chOff x="2394176" y="5024898"/>
              <a:chExt cx="24187" cy="28843"/>
            </a:xfrm>
          </p:grpSpPr>
          <p:sp>
            <p:nvSpPr>
              <p:cNvPr id="1241" name="Google Shape;1241;p44"/>
              <p:cNvSpPr/>
              <p:nvPr/>
            </p:nvSpPr>
            <p:spPr>
              <a:xfrm>
                <a:off x="2394176" y="5024898"/>
                <a:ext cx="108" cy="28843"/>
              </a:xfrm>
              <a:custGeom>
                <a:avLst/>
                <a:gdLst/>
                <a:ahLst/>
                <a:cxnLst/>
                <a:rect l="l" t="t" r="r" b="b"/>
                <a:pathLst>
                  <a:path w="1" h="268" fill="none" extrusionOk="0">
                    <a:moveTo>
                      <a:pt x="0" y="268"/>
                    </a:moveTo>
                    <a:lnTo>
                      <a:pt x="0" y="1"/>
                    </a:lnTo>
                  </a:path>
                </a:pathLst>
              </a:custGeom>
              <a:noFill/>
              <a:ln w="10850" cap="flat" cmpd="sng">
                <a:solidFill>
                  <a:srgbClr val="C382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42" name="Google Shape;1242;p44"/>
              <p:cNvSpPr/>
              <p:nvPr/>
            </p:nvSpPr>
            <p:spPr>
              <a:xfrm>
                <a:off x="2418255" y="5024898"/>
                <a:ext cx="108" cy="28843"/>
              </a:xfrm>
              <a:custGeom>
                <a:avLst/>
                <a:gdLst/>
                <a:ahLst/>
                <a:cxnLst/>
                <a:rect l="l" t="t" r="r" b="b"/>
                <a:pathLst>
                  <a:path w="1" h="268" fill="none" extrusionOk="0">
                    <a:moveTo>
                      <a:pt x="0" y="268"/>
                    </a:moveTo>
                    <a:lnTo>
                      <a:pt x="0" y="1"/>
                    </a:lnTo>
                  </a:path>
                </a:pathLst>
              </a:custGeom>
              <a:noFill/>
              <a:ln w="10850" cap="flat" cmpd="sng">
                <a:solidFill>
                  <a:srgbClr val="C382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1243" name="Google Shape;1243;p44"/>
            <p:cNvGrpSpPr/>
            <p:nvPr/>
          </p:nvGrpSpPr>
          <p:grpSpPr>
            <a:xfrm>
              <a:off x="1976704" y="5127153"/>
              <a:ext cx="25959" cy="36157"/>
              <a:chOff x="1911990" y="4978296"/>
              <a:chExt cx="18081" cy="25184"/>
            </a:xfrm>
          </p:grpSpPr>
          <p:sp>
            <p:nvSpPr>
              <p:cNvPr id="1244" name="Google Shape;1244;p44"/>
              <p:cNvSpPr/>
              <p:nvPr/>
            </p:nvSpPr>
            <p:spPr>
              <a:xfrm>
                <a:off x="1911990" y="4978296"/>
                <a:ext cx="108" cy="25184"/>
              </a:xfrm>
              <a:custGeom>
                <a:avLst/>
                <a:gdLst/>
                <a:ahLst/>
                <a:cxnLst/>
                <a:rect l="l" t="t" r="r" b="b"/>
                <a:pathLst>
                  <a:path w="1" h="234" fill="none" extrusionOk="0">
                    <a:moveTo>
                      <a:pt x="1" y="234"/>
                    </a:moveTo>
                    <a:lnTo>
                      <a:pt x="1" y="0"/>
                    </a:lnTo>
                  </a:path>
                </a:pathLst>
              </a:custGeom>
              <a:noFill/>
              <a:ln w="10850" cap="flat" cmpd="sng">
                <a:solidFill>
                  <a:srgbClr val="C382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45" name="Google Shape;1245;p44"/>
              <p:cNvSpPr/>
              <p:nvPr/>
            </p:nvSpPr>
            <p:spPr>
              <a:xfrm>
                <a:off x="1929963" y="4978296"/>
                <a:ext cx="108" cy="25184"/>
              </a:xfrm>
              <a:custGeom>
                <a:avLst/>
                <a:gdLst/>
                <a:ahLst/>
                <a:cxnLst/>
                <a:rect l="l" t="t" r="r" b="b"/>
                <a:pathLst>
                  <a:path w="1" h="234" fill="none" extrusionOk="0">
                    <a:moveTo>
                      <a:pt x="1" y="234"/>
                    </a:moveTo>
                    <a:lnTo>
                      <a:pt x="1" y="0"/>
                    </a:lnTo>
                  </a:path>
                </a:pathLst>
              </a:custGeom>
              <a:noFill/>
              <a:ln w="10850" cap="flat" cmpd="sng">
                <a:solidFill>
                  <a:srgbClr val="C382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1246" name="Google Shape;1246;p44"/>
            <p:cNvGrpSpPr/>
            <p:nvPr/>
          </p:nvGrpSpPr>
          <p:grpSpPr>
            <a:xfrm>
              <a:off x="1740104" y="5127153"/>
              <a:ext cx="25959" cy="36157"/>
              <a:chOff x="1911990" y="4978296"/>
              <a:chExt cx="18081" cy="25184"/>
            </a:xfrm>
          </p:grpSpPr>
          <p:sp>
            <p:nvSpPr>
              <p:cNvPr id="1247" name="Google Shape;1247;p44"/>
              <p:cNvSpPr/>
              <p:nvPr/>
            </p:nvSpPr>
            <p:spPr>
              <a:xfrm>
                <a:off x="1911990" y="4978296"/>
                <a:ext cx="108" cy="25184"/>
              </a:xfrm>
              <a:custGeom>
                <a:avLst/>
                <a:gdLst/>
                <a:ahLst/>
                <a:cxnLst/>
                <a:rect l="l" t="t" r="r" b="b"/>
                <a:pathLst>
                  <a:path w="1" h="234" fill="none" extrusionOk="0">
                    <a:moveTo>
                      <a:pt x="1" y="234"/>
                    </a:moveTo>
                    <a:lnTo>
                      <a:pt x="1" y="0"/>
                    </a:lnTo>
                  </a:path>
                </a:pathLst>
              </a:custGeom>
              <a:noFill/>
              <a:ln w="10850" cap="flat" cmpd="sng">
                <a:solidFill>
                  <a:srgbClr val="C382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48" name="Google Shape;1248;p44"/>
              <p:cNvSpPr/>
              <p:nvPr/>
            </p:nvSpPr>
            <p:spPr>
              <a:xfrm>
                <a:off x="1929963" y="4978296"/>
                <a:ext cx="108" cy="25184"/>
              </a:xfrm>
              <a:custGeom>
                <a:avLst/>
                <a:gdLst/>
                <a:ahLst/>
                <a:cxnLst/>
                <a:rect l="l" t="t" r="r" b="b"/>
                <a:pathLst>
                  <a:path w="1" h="234" fill="none" extrusionOk="0">
                    <a:moveTo>
                      <a:pt x="1" y="234"/>
                    </a:moveTo>
                    <a:lnTo>
                      <a:pt x="1" y="0"/>
                    </a:lnTo>
                  </a:path>
                </a:pathLst>
              </a:custGeom>
              <a:noFill/>
              <a:ln w="10850" cap="flat" cmpd="sng">
                <a:solidFill>
                  <a:srgbClr val="C382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sp>
        <p:nvSpPr>
          <p:cNvPr id="85" name="Google Shape;1129;p43"/>
          <p:cNvSpPr txBox="1">
            <a:spLocks noGrp="1"/>
          </p:cNvSpPr>
          <p:nvPr>
            <p:ph type="title"/>
          </p:nvPr>
        </p:nvSpPr>
        <p:spPr>
          <a:xfrm>
            <a:off x="897890" y="793115"/>
            <a:ext cx="7299325" cy="144653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BÀI 2: Huyền cắt được 17 bông hoa, Thuỷ cắt được ít hơn Huyền 9 bông hoa. Hỏi Thuỷ cắt được bao nhiêu bông hoa?</a:t>
            </a:r>
            <a:endParaRPr lang="en-US" sz="3200" dirty="0" smtClean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8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8" name="Google Shape;638;p34"/>
          <p:cNvGrpSpPr/>
          <p:nvPr/>
        </p:nvGrpSpPr>
        <p:grpSpPr>
          <a:xfrm>
            <a:off x="7843658" y="3546848"/>
            <a:ext cx="1181348" cy="1504188"/>
            <a:chOff x="944200" y="3040825"/>
            <a:chExt cx="1181348" cy="1504188"/>
          </a:xfrm>
        </p:grpSpPr>
        <p:sp>
          <p:nvSpPr>
            <p:cNvPr id="639" name="Google Shape;639;p34"/>
            <p:cNvSpPr/>
            <p:nvPr/>
          </p:nvSpPr>
          <p:spPr>
            <a:xfrm>
              <a:off x="944200" y="3040825"/>
              <a:ext cx="1181348" cy="1504188"/>
            </a:xfrm>
            <a:custGeom>
              <a:avLst/>
              <a:gdLst/>
              <a:ahLst/>
              <a:cxnLst/>
              <a:rect l="l" t="t" r="r" b="b"/>
              <a:pathLst>
                <a:path w="8859" h="11280" extrusionOk="0">
                  <a:moveTo>
                    <a:pt x="1060" y="1"/>
                  </a:moveTo>
                  <a:cubicBezTo>
                    <a:pt x="982" y="1"/>
                    <a:pt x="903" y="27"/>
                    <a:pt x="812" y="40"/>
                  </a:cubicBezTo>
                  <a:cubicBezTo>
                    <a:pt x="589" y="105"/>
                    <a:pt x="406" y="262"/>
                    <a:pt x="314" y="498"/>
                  </a:cubicBezTo>
                  <a:cubicBezTo>
                    <a:pt x="0" y="1218"/>
                    <a:pt x="27" y="2081"/>
                    <a:pt x="393" y="2919"/>
                  </a:cubicBezTo>
                  <a:cubicBezTo>
                    <a:pt x="445" y="3010"/>
                    <a:pt x="471" y="3115"/>
                    <a:pt x="524" y="3193"/>
                  </a:cubicBezTo>
                  <a:cubicBezTo>
                    <a:pt x="720" y="3560"/>
                    <a:pt x="969" y="3887"/>
                    <a:pt x="1230" y="4188"/>
                  </a:cubicBezTo>
                  <a:cubicBezTo>
                    <a:pt x="1126" y="4371"/>
                    <a:pt x="1060" y="4541"/>
                    <a:pt x="982" y="4685"/>
                  </a:cubicBezTo>
                  <a:cubicBezTo>
                    <a:pt x="877" y="4894"/>
                    <a:pt x="772" y="5169"/>
                    <a:pt x="746" y="5536"/>
                  </a:cubicBezTo>
                  <a:cubicBezTo>
                    <a:pt x="733" y="6085"/>
                    <a:pt x="1047" y="6635"/>
                    <a:pt x="1557" y="6962"/>
                  </a:cubicBezTo>
                  <a:cubicBezTo>
                    <a:pt x="1466" y="7237"/>
                    <a:pt x="1453" y="7524"/>
                    <a:pt x="1466" y="7773"/>
                  </a:cubicBezTo>
                  <a:cubicBezTo>
                    <a:pt x="1518" y="8179"/>
                    <a:pt x="1688" y="8558"/>
                    <a:pt x="1950" y="8859"/>
                  </a:cubicBezTo>
                  <a:cubicBezTo>
                    <a:pt x="2029" y="9186"/>
                    <a:pt x="2146" y="9605"/>
                    <a:pt x="2094" y="9775"/>
                  </a:cubicBezTo>
                  <a:cubicBezTo>
                    <a:pt x="2042" y="9945"/>
                    <a:pt x="1911" y="10325"/>
                    <a:pt x="2107" y="10717"/>
                  </a:cubicBezTo>
                  <a:cubicBezTo>
                    <a:pt x="2225" y="10966"/>
                    <a:pt x="2539" y="11280"/>
                    <a:pt x="3010" y="11280"/>
                  </a:cubicBezTo>
                  <a:cubicBezTo>
                    <a:pt x="3167" y="11280"/>
                    <a:pt x="3350" y="11240"/>
                    <a:pt x="3546" y="11162"/>
                  </a:cubicBezTo>
                  <a:cubicBezTo>
                    <a:pt x="3677" y="11110"/>
                    <a:pt x="3795" y="11031"/>
                    <a:pt x="3887" y="10953"/>
                  </a:cubicBezTo>
                  <a:cubicBezTo>
                    <a:pt x="4112" y="11126"/>
                    <a:pt x="4385" y="11188"/>
                    <a:pt x="4631" y="11188"/>
                  </a:cubicBezTo>
                  <a:cubicBezTo>
                    <a:pt x="4699" y="11188"/>
                    <a:pt x="4766" y="11184"/>
                    <a:pt x="4829" y="11175"/>
                  </a:cubicBezTo>
                  <a:cubicBezTo>
                    <a:pt x="5025" y="11162"/>
                    <a:pt x="5234" y="11162"/>
                    <a:pt x="5457" y="11162"/>
                  </a:cubicBezTo>
                  <a:cubicBezTo>
                    <a:pt x="5705" y="11162"/>
                    <a:pt x="5967" y="11162"/>
                    <a:pt x="6242" y="11149"/>
                  </a:cubicBezTo>
                  <a:cubicBezTo>
                    <a:pt x="6739" y="11110"/>
                    <a:pt x="7014" y="10900"/>
                    <a:pt x="7145" y="10691"/>
                  </a:cubicBezTo>
                  <a:cubicBezTo>
                    <a:pt x="7223" y="10639"/>
                    <a:pt x="7289" y="10573"/>
                    <a:pt x="7354" y="10508"/>
                  </a:cubicBezTo>
                  <a:cubicBezTo>
                    <a:pt x="7406" y="10508"/>
                    <a:pt x="7472" y="10508"/>
                    <a:pt x="7524" y="10495"/>
                  </a:cubicBezTo>
                  <a:cubicBezTo>
                    <a:pt x="8061" y="10403"/>
                    <a:pt x="8518" y="9997"/>
                    <a:pt x="8702" y="9461"/>
                  </a:cubicBezTo>
                  <a:cubicBezTo>
                    <a:pt x="8859" y="9016"/>
                    <a:pt x="8793" y="8493"/>
                    <a:pt x="8532" y="8074"/>
                  </a:cubicBezTo>
                  <a:cubicBezTo>
                    <a:pt x="8361" y="7773"/>
                    <a:pt x="8100" y="7590"/>
                    <a:pt x="7812" y="7524"/>
                  </a:cubicBezTo>
                  <a:cubicBezTo>
                    <a:pt x="7616" y="7171"/>
                    <a:pt x="7341" y="6831"/>
                    <a:pt x="7014" y="6530"/>
                  </a:cubicBezTo>
                  <a:cubicBezTo>
                    <a:pt x="6503" y="6111"/>
                    <a:pt x="5941" y="5941"/>
                    <a:pt x="5431" y="5797"/>
                  </a:cubicBezTo>
                  <a:cubicBezTo>
                    <a:pt x="5444" y="5745"/>
                    <a:pt x="5444" y="5693"/>
                    <a:pt x="5444" y="5653"/>
                  </a:cubicBezTo>
                  <a:lnTo>
                    <a:pt x="5444" y="5536"/>
                  </a:lnTo>
                  <a:cubicBezTo>
                    <a:pt x="5444" y="5169"/>
                    <a:pt x="5313" y="4894"/>
                    <a:pt x="5208" y="4685"/>
                  </a:cubicBezTo>
                  <a:cubicBezTo>
                    <a:pt x="5143" y="4541"/>
                    <a:pt x="5064" y="4358"/>
                    <a:pt x="4973" y="4188"/>
                  </a:cubicBezTo>
                  <a:cubicBezTo>
                    <a:pt x="5234" y="3887"/>
                    <a:pt x="5470" y="3560"/>
                    <a:pt x="5679" y="3193"/>
                  </a:cubicBezTo>
                  <a:cubicBezTo>
                    <a:pt x="6163" y="2291"/>
                    <a:pt x="6242" y="1309"/>
                    <a:pt x="5902" y="498"/>
                  </a:cubicBezTo>
                  <a:cubicBezTo>
                    <a:pt x="5810" y="289"/>
                    <a:pt x="5627" y="105"/>
                    <a:pt x="5391" y="40"/>
                  </a:cubicBezTo>
                  <a:cubicBezTo>
                    <a:pt x="5313" y="27"/>
                    <a:pt x="5234" y="1"/>
                    <a:pt x="5156" y="1"/>
                  </a:cubicBezTo>
                  <a:cubicBezTo>
                    <a:pt x="4999" y="1"/>
                    <a:pt x="4842" y="53"/>
                    <a:pt x="4711" y="132"/>
                  </a:cubicBezTo>
                  <a:cubicBezTo>
                    <a:pt x="4004" y="576"/>
                    <a:pt x="3481" y="1296"/>
                    <a:pt x="3167" y="2199"/>
                  </a:cubicBezTo>
                  <a:cubicBezTo>
                    <a:pt x="3141" y="2277"/>
                    <a:pt x="3128" y="2343"/>
                    <a:pt x="3101" y="2421"/>
                  </a:cubicBezTo>
                  <a:cubicBezTo>
                    <a:pt x="3088" y="2343"/>
                    <a:pt x="3062" y="2277"/>
                    <a:pt x="3036" y="2199"/>
                  </a:cubicBezTo>
                  <a:cubicBezTo>
                    <a:pt x="2971" y="2016"/>
                    <a:pt x="2905" y="1833"/>
                    <a:pt x="2827" y="1676"/>
                  </a:cubicBezTo>
                  <a:cubicBezTo>
                    <a:pt x="2513" y="1021"/>
                    <a:pt x="2042" y="485"/>
                    <a:pt x="1505" y="132"/>
                  </a:cubicBezTo>
                  <a:cubicBezTo>
                    <a:pt x="1374" y="53"/>
                    <a:pt x="1230" y="1"/>
                    <a:pt x="106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640" name="Google Shape;640;p34"/>
            <p:cNvGrpSpPr/>
            <p:nvPr/>
          </p:nvGrpSpPr>
          <p:grpSpPr>
            <a:xfrm>
              <a:off x="1001370" y="3040834"/>
              <a:ext cx="1067011" cy="1428454"/>
              <a:chOff x="1212400" y="3323100"/>
              <a:chExt cx="856074" cy="1145972"/>
            </a:xfrm>
          </p:grpSpPr>
          <p:sp>
            <p:nvSpPr>
              <p:cNvPr id="641" name="Google Shape;641;p34"/>
              <p:cNvSpPr/>
              <p:nvPr/>
            </p:nvSpPr>
            <p:spPr>
              <a:xfrm>
                <a:off x="1483694" y="4088269"/>
                <a:ext cx="386375" cy="260033"/>
              </a:xfrm>
              <a:custGeom>
                <a:avLst/>
                <a:gdLst/>
                <a:ahLst/>
                <a:cxnLst/>
                <a:rect l="l" t="t" r="r" b="b"/>
                <a:pathLst>
                  <a:path w="3260" h="2194" extrusionOk="0">
                    <a:moveTo>
                      <a:pt x="2112" y="0"/>
                    </a:moveTo>
                    <a:cubicBezTo>
                      <a:pt x="1945" y="0"/>
                      <a:pt x="1773" y="27"/>
                      <a:pt x="1610" y="74"/>
                    </a:cubicBezTo>
                    <a:cubicBezTo>
                      <a:pt x="694" y="362"/>
                      <a:pt x="1" y="1343"/>
                      <a:pt x="760" y="1893"/>
                    </a:cubicBezTo>
                    <a:lnTo>
                      <a:pt x="904" y="1997"/>
                    </a:lnTo>
                    <a:cubicBezTo>
                      <a:pt x="917" y="1997"/>
                      <a:pt x="943" y="2010"/>
                      <a:pt x="956" y="2010"/>
                    </a:cubicBezTo>
                    <a:cubicBezTo>
                      <a:pt x="1205" y="2128"/>
                      <a:pt x="1480" y="2180"/>
                      <a:pt x="1767" y="2194"/>
                    </a:cubicBezTo>
                    <a:lnTo>
                      <a:pt x="2029" y="2194"/>
                    </a:lnTo>
                    <a:cubicBezTo>
                      <a:pt x="2422" y="2180"/>
                      <a:pt x="2880" y="2063"/>
                      <a:pt x="3102" y="1762"/>
                    </a:cubicBezTo>
                    <a:cubicBezTo>
                      <a:pt x="3259" y="1539"/>
                      <a:pt x="3246" y="1265"/>
                      <a:pt x="3233" y="1016"/>
                    </a:cubicBezTo>
                    <a:cubicBezTo>
                      <a:pt x="3141" y="636"/>
                      <a:pt x="2971" y="244"/>
                      <a:pt x="2552" y="74"/>
                    </a:cubicBezTo>
                    <a:cubicBezTo>
                      <a:pt x="2420" y="23"/>
                      <a:pt x="2268" y="0"/>
                      <a:pt x="211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2" name="Google Shape;642;p34"/>
              <p:cNvSpPr/>
              <p:nvPr/>
            </p:nvSpPr>
            <p:spPr>
              <a:xfrm>
                <a:off x="1921035" y="4214374"/>
                <a:ext cx="147439" cy="163795"/>
              </a:xfrm>
              <a:custGeom>
                <a:avLst/>
                <a:gdLst/>
                <a:ahLst/>
                <a:cxnLst/>
                <a:rect l="l" t="t" r="r" b="b"/>
                <a:pathLst>
                  <a:path w="1244" h="1382" extrusionOk="0">
                    <a:moveTo>
                      <a:pt x="836" y="0"/>
                    </a:moveTo>
                    <a:cubicBezTo>
                      <a:pt x="824" y="0"/>
                      <a:pt x="811" y="1"/>
                      <a:pt x="799" y="4"/>
                    </a:cubicBezTo>
                    <a:cubicBezTo>
                      <a:pt x="694" y="4"/>
                      <a:pt x="629" y="83"/>
                      <a:pt x="563" y="148"/>
                    </a:cubicBezTo>
                    <a:cubicBezTo>
                      <a:pt x="459" y="292"/>
                      <a:pt x="328" y="423"/>
                      <a:pt x="210" y="567"/>
                    </a:cubicBezTo>
                    <a:lnTo>
                      <a:pt x="1" y="1051"/>
                    </a:lnTo>
                    <a:cubicBezTo>
                      <a:pt x="85" y="1255"/>
                      <a:pt x="322" y="1381"/>
                      <a:pt x="552" y="1381"/>
                    </a:cubicBezTo>
                    <a:cubicBezTo>
                      <a:pt x="573" y="1381"/>
                      <a:pt x="595" y="1380"/>
                      <a:pt x="616" y="1378"/>
                    </a:cubicBezTo>
                    <a:cubicBezTo>
                      <a:pt x="877" y="1339"/>
                      <a:pt x="1074" y="1143"/>
                      <a:pt x="1152" y="894"/>
                    </a:cubicBezTo>
                    <a:cubicBezTo>
                      <a:pt x="1244" y="658"/>
                      <a:pt x="1192" y="397"/>
                      <a:pt x="1061" y="174"/>
                    </a:cubicBezTo>
                    <a:cubicBezTo>
                      <a:pt x="1014" y="93"/>
                      <a:pt x="936" y="0"/>
                      <a:pt x="8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3" name="Google Shape;643;p34"/>
              <p:cNvSpPr/>
              <p:nvPr/>
            </p:nvSpPr>
            <p:spPr>
              <a:xfrm>
                <a:off x="1386033" y="3986815"/>
                <a:ext cx="121127" cy="277692"/>
              </a:xfrm>
              <a:custGeom>
                <a:avLst/>
                <a:gdLst/>
                <a:ahLst/>
                <a:cxnLst/>
                <a:rect l="l" t="t" r="r" b="b"/>
                <a:pathLst>
                  <a:path w="1022" h="2343" extrusionOk="0">
                    <a:moveTo>
                      <a:pt x="746" y="1"/>
                    </a:moveTo>
                    <a:cubicBezTo>
                      <a:pt x="275" y="92"/>
                      <a:pt x="1" y="825"/>
                      <a:pt x="40" y="1270"/>
                    </a:cubicBezTo>
                    <a:cubicBezTo>
                      <a:pt x="105" y="1793"/>
                      <a:pt x="524" y="2251"/>
                      <a:pt x="1021" y="2343"/>
                    </a:cubicBezTo>
                    <a:cubicBezTo>
                      <a:pt x="877" y="2291"/>
                      <a:pt x="812" y="249"/>
                      <a:pt x="74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4" name="Google Shape;644;p34"/>
              <p:cNvSpPr/>
              <p:nvPr/>
            </p:nvSpPr>
            <p:spPr>
              <a:xfrm>
                <a:off x="1368966" y="3864383"/>
                <a:ext cx="618911" cy="604689"/>
              </a:xfrm>
              <a:custGeom>
                <a:avLst/>
                <a:gdLst/>
                <a:ahLst/>
                <a:cxnLst/>
                <a:rect l="l" t="t" r="r" b="b"/>
                <a:pathLst>
                  <a:path w="5222" h="5102" extrusionOk="0">
                    <a:moveTo>
                      <a:pt x="2107" y="0"/>
                    </a:moveTo>
                    <a:lnTo>
                      <a:pt x="2107" y="0"/>
                    </a:lnTo>
                    <a:cubicBezTo>
                      <a:pt x="2085" y="11"/>
                      <a:pt x="2065" y="26"/>
                      <a:pt x="2047" y="43"/>
                    </a:cubicBezTo>
                    <a:lnTo>
                      <a:pt x="2047" y="43"/>
                    </a:lnTo>
                    <a:lnTo>
                      <a:pt x="2107" y="0"/>
                    </a:lnTo>
                    <a:close/>
                    <a:moveTo>
                      <a:pt x="2047" y="43"/>
                    </a:moveTo>
                    <a:lnTo>
                      <a:pt x="576" y="1086"/>
                    </a:lnTo>
                    <a:cubicBezTo>
                      <a:pt x="1" y="2316"/>
                      <a:pt x="1061" y="3769"/>
                      <a:pt x="773" y="4645"/>
                    </a:cubicBezTo>
                    <a:cubicBezTo>
                      <a:pt x="747" y="4763"/>
                      <a:pt x="694" y="4881"/>
                      <a:pt x="747" y="4998"/>
                    </a:cubicBezTo>
                    <a:cubicBezTo>
                      <a:pt x="787" y="5073"/>
                      <a:pt x="845" y="5102"/>
                      <a:pt x="909" y="5102"/>
                    </a:cubicBezTo>
                    <a:cubicBezTo>
                      <a:pt x="970" y="5102"/>
                      <a:pt x="1036" y="5076"/>
                      <a:pt x="1100" y="5038"/>
                    </a:cubicBezTo>
                    <a:cubicBezTo>
                      <a:pt x="1584" y="4828"/>
                      <a:pt x="1689" y="3926"/>
                      <a:pt x="1676" y="3337"/>
                    </a:cubicBezTo>
                    <a:lnTo>
                      <a:pt x="3143" y="2752"/>
                    </a:lnTo>
                    <a:lnTo>
                      <a:pt x="3143" y="2752"/>
                    </a:lnTo>
                    <a:cubicBezTo>
                      <a:pt x="2895" y="2936"/>
                      <a:pt x="2725" y="3217"/>
                      <a:pt x="2709" y="3507"/>
                    </a:cubicBezTo>
                    <a:cubicBezTo>
                      <a:pt x="2670" y="3978"/>
                      <a:pt x="3049" y="4370"/>
                      <a:pt x="3534" y="4488"/>
                    </a:cubicBezTo>
                    <a:cubicBezTo>
                      <a:pt x="3259" y="4488"/>
                      <a:pt x="2343" y="4488"/>
                      <a:pt x="2264" y="4868"/>
                    </a:cubicBezTo>
                    <a:cubicBezTo>
                      <a:pt x="2225" y="4998"/>
                      <a:pt x="2500" y="5012"/>
                      <a:pt x="2644" y="5012"/>
                    </a:cubicBezTo>
                    <a:cubicBezTo>
                      <a:pt x="2801" y="4998"/>
                      <a:pt x="2958" y="4996"/>
                      <a:pt x="3115" y="4996"/>
                    </a:cubicBezTo>
                    <a:cubicBezTo>
                      <a:pt x="3241" y="4996"/>
                      <a:pt x="3368" y="4997"/>
                      <a:pt x="3495" y="4997"/>
                    </a:cubicBezTo>
                    <a:cubicBezTo>
                      <a:pt x="3685" y="4997"/>
                      <a:pt x="3876" y="4993"/>
                      <a:pt x="4070" y="4972"/>
                    </a:cubicBezTo>
                    <a:cubicBezTo>
                      <a:pt x="4188" y="4959"/>
                      <a:pt x="4358" y="4946"/>
                      <a:pt x="4397" y="4815"/>
                    </a:cubicBezTo>
                    <a:lnTo>
                      <a:pt x="4423" y="4750"/>
                    </a:lnTo>
                    <a:cubicBezTo>
                      <a:pt x="4947" y="4462"/>
                      <a:pt x="5221" y="3847"/>
                      <a:pt x="5169" y="3271"/>
                    </a:cubicBezTo>
                    <a:cubicBezTo>
                      <a:pt x="5130" y="2709"/>
                      <a:pt x="4803" y="2185"/>
                      <a:pt x="4345" y="1793"/>
                    </a:cubicBezTo>
                    <a:cubicBezTo>
                      <a:pt x="3887" y="1413"/>
                      <a:pt x="3324" y="1296"/>
                      <a:pt x="2735" y="1112"/>
                    </a:cubicBezTo>
                    <a:cubicBezTo>
                      <a:pt x="2500" y="1034"/>
                      <a:pt x="2212" y="968"/>
                      <a:pt x="2055" y="785"/>
                    </a:cubicBezTo>
                    <a:cubicBezTo>
                      <a:pt x="1889" y="631"/>
                      <a:pt x="1873" y="209"/>
                      <a:pt x="2047" y="4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5" name="Google Shape;645;p34"/>
              <p:cNvSpPr/>
              <p:nvPr/>
            </p:nvSpPr>
            <p:spPr>
              <a:xfrm>
                <a:off x="1544258" y="3324641"/>
                <a:ext cx="218788" cy="429754"/>
              </a:xfrm>
              <a:custGeom>
                <a:avLst/>
                <a:gdLst/>
                <a:ahLst/>
                <a:cxnLst/>
                <a:rect l="l" t="t" r="r" b="b"/>
                <a:pathLst>
                  <a:path w="1846" h="3626" extrusionOk="0">
                    <a:moveTo>
                      <a:pt x="1570" y="1"/>
                    </a:moveTo>
                    <a:lnTo>
                      <a:pt x="1570" y="1"/>
                    </a:lnTo>
                    <a:cubicBezTo>
                      <a:pt x="982" y="367"/>
                      <a:pt x="589" y="995"/>
                      <a:pt x="367" y="1636"/>
                    </a:cubicBezTo>
                    <a:cubicBezTo>
                      <a:pt x="131" y="2277"/>
                      <a:pt x="66" y="2958"/>
                      <a:pt x="0" y="3625"/>
                    </a:cubicBezTo>
                    <a:cubicBezTo>
                      <a:pt x="497" y="3128"/>
                      <a:pt x="1047" y="2578"/>
                      <a:pt x="1374" y="1976"/>
                    </a:cubicBezTo>
                    <a:cubicBezTo>
                      <a:pt x="1714" y="1375"/>
                      <a:pt x="1845" y="629"/>
                      <a:pt x="157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6" name="Google Shape;646;p34"/>
              <p:cNvSpPr/>
              <p:nvPr/>
            </p:nvSpPr>
            <p:spPr>
              <a:xfrm>
                <a:off x="1212400" y="3323100"/>
                <a:ext cx="152061" cy="209543"/>
              </a:xfrm>
              <a:custGeom>
                <a:avLst/>
                <a:gdLst/>
                <a:ahLst/>
                <a:cxnLst/>
                <a:rect l="l" t="t" r="r" b="b"/>
                <a:pathLst>
                  <a:path w="1283" h="1768" extrusionOk="0">
                    <a:moveTo>
                      <a:pt x="249" y="1"/>
                    </a:moveTo>
                    <a:lnTo>
                      <a:pt x="249" y="1"/>
                    </a:lnTo>
                    <a:cubicBezTo>
                      <a:pt x="0" y="550"/>
                      <a:pt x="92" y="1191"/>
                      <a:pt x="327" y="1767"/>
                    </a:cubicBezTo>
                    <a:cubicBezTo>
                      <a:pt x="445" y="1610"/>
                      <a:pt x="576" y="1505"/>
                      <a:pt x="720" y="1401"/>
                    </a:cubicBezTo>
                    <a:cubicBezTo>
                      <a:pt x="890" y="1309"/>
                      <a:pt x="1086" y="1244"/>
                      <a:pt x="1282" y="1204"/>
                    </a:cubicBezTo>
                    <a:cubicBezTo>
                      <a:pt x="1047" y="733"/>
                      <a:pt x="707" y="288"/>
                      <a:pt x="2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7" name="Google Shape;647;p34"/>
              <p:cNvSpPr/>
              <p:nvPr/>
            </p:nvSpPr>
            <p:spPr>
              <a:xfrm>
                <a:off x="1252697" y="3465799"/>
                <a:ext cx="176950" cy="288596"/>
              </a:xfrm>
              <a:custGeom>
                <a:avLst/>
                <a:gdLst/>
                <a:ahLst/>
                <a:cxnLst/>
                <a:rect l="l" t="t" r="r" b="b"/>
                <a:pathLst>
                  <a:path w="1493" h="2435" extrusionOk="0">
                    <a:moveTo>
                      <a:pt x="956" y="0"/>
                    </a:moveTo>
                    <a:cubicBezTo>
                      <a:pt x="759" y="40"/>
                      <a:pt x="563" y="105"/>
                      <a:pt x="406" y="197"/>
                    </a:cubicBezTo>
                    <a:cubicBezTo>
                      <a:pt x="249" y="301"/>
                      <a:pt x="105" y="406"/>
                      <a:pt x="0" y="563"/>
                    </a:cubicBezTo>
                    <a:cubicBezTo>
                      <a:pt x="40" y="642"/>
                      <a:pt x="79" y="707"/>
                      <a:pt x="118" y="772"/>
                    </a:cubicBezTo>
                    <a:cubicBezTo>
                      <a:pt x="445" y="1374"/>
                      <a:pt x="1008" y="1937"/>
                      <a:pt x="1492" y="2434"/>
                    </a:cubicBezTo>
                    <a:cubicBezTo>
                      <a:pt x="1427" y="1767"/>
                      <a:pt x="1361" y="1086"/>
                      <a:pt x="1139" y="445"/>
                    </a:cubicBezTo>
                    <a:cubicBezTo>
                      <a:pt x="1073" y="301"/>
                      <a:pt x="1021" y="144"/>
                      <a:pt x="95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8" name="Google Shape;648;p34"/>
              <p:cNvSpPr/>
              <p:nvPr/>
            </p:nvSpPr>
            <p:spPr>
              <a:xfrm>
                <a:off x="1438775" y="3955881"/>
                <a:ext cx="183113" cy="67556"/>
              </a:xfrm>
              <a:custGeom>
                <a:avLst/>
                <a:gdLst/>
                <a:ahLst/>
                <a:cxnLst/>
                <a:rect l="l" t="t" r="r" b="b"/>
                <a:pathLst>
                  <a:path w="1545" h="570" extrusionOk="0">
                    <a:moveTo>
                      <a:pt x="1544" y="0"/>
                    </a:moveTo>
                    <a:cubicBezTo>
                      <a:pt x="1531" y="26"/>
                      <a:pt x="1348" y="26"/>
                      <a:pt x="1322" y="39"/>
                    </a:cubicBezTo>
                    <a:cubicBezTo>
                      <a:pt x="1230" y="52"/>
                      <a:pt x="1152" y="52"/>
                      <a:pt x="1087" y="66"/>
                    </a:cubicBezTo>
                    <a:cubicBezTo>
                      <a:pt x="930" y="105"/>
                      <a:pt x="773" y="131"/>
                      <a:pt x="615" y="183"/>
                    </a:cubicBezTo>
                    <a:cubicBezTo>
                      <a:pt x="485" y="236"/>
                      <a:pt x="288" y="262"/>
                      <a:pt x="171" y="353"/>
                    </a:cubicBezTo>
                    <a:cubicBezTo>
                      <a:pt x="1" y="458"/>
                      <a:pt x="249" y="510"/>
                      <a:pt x="354" y="550"/>
                    </a:cubicBezTo>
                    <a:cubicBezTo>
                      <a:pt x="432" y="563"/>
                      <a:pt x="517" y="569"/>
                      <a:pt x="604" y="569"/>
                    </a:cubicBezTo>
                    <a:cubicBezTo>
                      <a:pt x="691" y="569"/>
                      <a:pt x="779" y="563"/>
                      <a:pt x="864" y="550"/>
                    </a:cubicBezTo>
                    <a:cubicBezTo>
                      <a:pt x="1152" y="484"/>
                      <a:pt x="1414" y="262"/>
                      <a:pt x="15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9" name="Google Shape;649;p34"/>
              <p:cNvSpPr/>
              <p:nvPr/>
            </p:nvSpPr>
            <p:spPr>
              <a:xfrm>
                <a:off x="1494598" y="3713862"/>
                <a:ext cx="172210" cy="188802"/>
              </a:xfrm>
              <a:custGeom>
                <a:avLst/>
                <a:gdLst/>
                <a:ahLst/>
                <a:cxnLst/>
                <a:rect l="l" t="t" r="r" b="b"/>
                <a:pathLst>
                  <a:path w="1453" h="1593" extrusionOk="0">
                    <a:moveTo>
                      <a:pt x="759" y="1"/>
                    </a:moveTo>
                    <a:cubicBezTo>
                      <a:pt x="602" y="53"/>
                      <a:pt x="445" y="132"/>
                      <a:pt x="341" y="250"/>
                    </a:cubicBezTo>
                    <a:cubicBezTo>
                      <a:pt x="66" y="524"/>
                      <a:pt x="1" y="969"/>
                      <a:pt x="210" y="1257"/>
                    </a:cubicBezTo>
                    <a:cubicBezTo>
                      <a:pt x="357" y="1483"/>
                      <a:pt x="641" y="1592"/>
                      <a:pt x="918" y="1592"/>
                    </a:cubicBezTo>
                    <a:cubicBezTo>
                      <a:pt x="961" y="1592"/>
                      <a:pt x="1005" y="1589"/>
                      <a:pt x="1047" y="1584"/>
                    </a:cubicBezTo>
                    <a:cubicBezTo>
                      <a:pt x="1191" y="1571"/>
                      <a:pt x="1322" y="1545"/>
                      <a:pt x="1453" y="1480"/>
                    </a:cubicBezTo>
                    <a:lnTo>
                      <a:pt x="1453" y="1427"/>
                    </a:lnTo>
                    <a:cubicBezTo>
                      <a:pt x="1453" y="1244"/>
                      <a:pt x="1374" y="1061"/>
                      <a:pt x="1296" y="904"/>
                    </a:cubicBezTo>
                    <a:cubicBezTo>
                      <a:pt x="1165" y="603"/>
                      <a:pt x="1047" y="315"/>
                      <a:pt x="825" y="66"/>
                    </a:cubicBezTo>
                    <a:lnTo>
                      <a:pt x="75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0" name="Google Shape;650;p34"/>
              <p:cNvSpPr/>
              <p:nvPr/>
            </p:nvSpPr>
            <p:spPr>
              <a:xfrm>
                <a:off x="1306980" y="3676647"/>
                <a:ext cx="361486" cy="333634"/>
              </a:xfrm>
              <a:custGeom>
                <a:avLst/>
                <a:gdLst/>
                <a:ahLst/>
                <a:cxnLst/>
                <a:rect l="l" t="t" r="r" b="b"/>
                <a:pathLst>
                  <a:path w="3050" h="2815" extrusionOk="0">
                    <a:moveTo>
                      <a:pt x="1518" y="1"/>
                    </a:moveTo>
                    <a:cubicBezTo>
                      <a:pt x="1204" y="1"/>
                      <a:pt x="838" y="158"/>
                      <a:pt x="628" y="393"/>
                    </a:cubicBezTo>
                    <a:cubicBezTo>
                      <a:pt x="419" y="642"/>
                      <a:pt x="288" y="930"/>
                      <a:pt x="157" y="1231"/>
                    </a:cubicBezTo>
                    <a:cubicBezTo>
                      <a:pt x="79" y="1401"/>
                      <a:pt x="0" y="1571"/>
                      <a:pt x="0" y="1754"/>
                    </a:cubicBezTo>
                    <a:cubicBezTo>
                      <a:pt x="0" y="2068"/>
                      <a:pt x="223" y="2356"/>
                      <a:pt x="498" y="2526"/>
                    </a:cubicBezTo>
                    <a:cubicBezTo>
                      <a:pt x="772" y="2683"/>
                      <a:pt x="1217" y="2814"/>
                      <a:pt x="1531" y="2814"/>
                    </a:cubicBezTo>
                    <a:cubicBezTo>
                      <a:pt x="1832" y="2814"/>
                      <a:pt x="2277" y="2683"/>
                      <a:pt x="2552" y="2526"/>
                    </a:cubicBezTo>
                    <a:cubicBezTo>
                      <a:pt x="2814" y="2356"/>
                      <a:pt x="3036" y="2094"/>
                      <a:pt x="3049" y="1807"/>
                    </a:cubicBezTo>
                    <a:lnTo>
                      <a:pt x="3049" y="1807"/>
                    </a:lnTo>
                    <a:cubicBezTo>
                      <a:pt x="2905" y="1859"/>
                      <a:pt x="2761" y="1898"/>
                      <a:pt x="2630" y="1924"/>
                    </a:cubicBezTo>
                    <a:cubicBezTo>
                      <a:pt x="2602" y="1927"/>
                      <a:pt x="2573" y="1928"/>
                      <a:pt x="2543" y="1928"/>
                    </a:cubicBezTo>
                    <a:cubicBezTo>
                      <a:pt x="2255" y="1928"/>
                      <a:pt x="1959" y="1811"/>
                      <a:pt x="1793" y="1597"/>
                    </a:cubicBezTo>
                    <a:cubicBezTo>
                      <a:pt x="1584" y="1296"/>
                      <a:pt x="1662" y="838"/>
                      <a:pt x="1911" y="577"/>
                    </a:cubicBezTo>
                    <a:cubicBezTo>
                      <a:pt x="2015" y="459"/>
                      <a:pt x="2172" y="380"/>
                      <a:pt x="2329" y="328"/>
                    </a:cubicBezTo>
                    <a:cubicBezTo>
                      <a:pt x="2120" y="132"/>
                      <a:pt x="1793" y="1"/>
                      <a:pt x="151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1" name="Google Shape;651;p34"/>
              <p:cNvSpPr/>
              <p:nvPr/>
            </p:nvSpPr>
            <p:spPr>
              <a:xfrm>
                <a:off x="1551962" y="3814723"/>
                <a:ext cx="31171" cy="35793"/>
              </a:xfrm>
              <a:custGeom>
                <a:avLst/>
                <a:gdLst/>
                <a:ahLst/>
                <a:cxnLst/>
                <a:rect l="l" t="t" r="r" b="b"/>
                <a:pathLst>
                  <a:path w="263" h="302" extrusionOk="0">
                    <a:moveTo>
                      <a:pt x="132" y="0"/>
                    </a:moveTo>
                    <a:cubicBezTo>
                      <a:pt x="66" y="0"/>
                      <a:pt x="1" y="66"/>
                      <a:pt x="1" y="144"/>
                    </a:cubicBezTo>
                    <a:cubicBezTo>
                      <a:pt x="1" y="236"/>
                      <a:pt x="53" y="301"/>
                      <a:pt x="132" y="301"/>
                    </a:cubicBezTo>
                    <a:cubicBezTo>
                      <a:pt x="197" y="301"/>
                      <a:pt x="262" y="236"/>
                      <a:pt x="262" y="144"/>
                    </a:cubicBezTo>
                    <a:cubicBezTo>
                      <a:pt x="262" y="66"/>
                      <a:pt x="210" y="0"/>
                      <a:pt x="1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2" name="Google Shape;652;p34"/>
              <p:cNvSpPr/>
              <p:nvPr/>
            </p:nvSpPr>
            <p:spPr>
              <a:xfrm>
                <a:off x="1389114" y="3814723"/>
                <a:ext cx="31171" cy="35793"/>
              </a:xfrm>
              <a:custGeom>
                <a:avLst/>
                <a:gdLst/>
                <a:ahLst/>
                <a:cxnLst/>
                <a:rect l="l" t="t" r="r" b="b"/>
                <a:pathLst>
                  <a:path w="263" h="302" extrusionOk="0">
                    <a:moveTo>
                      <a:pt x="132" y="0"/>
                    </a:moveTo>
                    <a:cubicBezTo>
                      <a:pt x="53" y="0"/>
                      <a:pt x="1" y="66"/>
                      <a:pt x="1" y="144"/>
                    </a:cubicBezTo>
                    <a:cubicBezTo>
                      <a:pt x="1" y="236"/>
                      <a:pt x="66" y="301"/>
                      <a:pt x="132" y="301"/>
                    </a:cubicBezTo>
                    <a:cubicBezTo>
                      <a:pt x="210" y="301"/>
                      <a:pt x="263" y="236"/>
                      <a:pt x="263" y="144"/>
                    </a:cubicBezTo>
                    <a:cubicBezTo>
                      <a:pt x="263" y="66"/>
                      <a:pt x="210" y="0"/>
                      <a:pt x="1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3" name="Google Shape;653;p34"/>
              <p:cNvSpPr/>
              <p:nvPr/>
            </p:nvSpPr>
            <p:spPr>
              <a:xfrm>
                <a:off x="1458923" y="3898517"/>
                <a:ext cx="48238" cy="32237"/>
              </a:xfrm>
              <a:custGeom>
                <a:avLst/>
                <a:gdLst/>
                <a:ahLst/>
                <a:cxnLst/>
                <a:rect l="l" t="t" r="r" b="b"/>
                <a:pathLst>
                  <a:path w="407" h="272" extrusionOk="0">
                    <a:moveTo>
                      <a:pt x="66" y="0"/>
                    </a:moveTo>
                    <a:cubicBezTo>
                      <a:pt x="14" y="0"/>
                      <a:pt x="1" y="65"/>
                      <a:pt x="27" y="92"/>
                    </a:cubicBezTo>
                    <a:lnTo>
                      <a:pt x="158" y="262"/>
                    </a:lnTo>
                    <a:cubicBezTo>
                      <a:pt x="177" y="268"/>
                      <a:pt x="194" y="272"/>
                      <a:pt x="208" y="272"/>
                    </a:cubicBezTo>
                    <a:cubicBezTo>
                      <a:pt x="223" y="272"/>
                      <a:pt x="236" y="268"/>
                      <a:pt x="249" y="262"/>
                    </a:cubicBezTo>
                    <a:lnTo>
                      <a:pt x="380" y="92"/>
                    </a:lnTo>
                    <a:cubicBezTo>
                      <a:pt x="406" y="65"/>
                      <a:pt x="380" y="0"/>
                      <a:pt x="34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sp>
        <p:nvSpPr>
          <p:cNvPr id="13" name="TextBox 12"/>
          <p:cNvSpPr txBox="1"/>
          <p:nvPr/>
        </p:nvSpPr>
        <p:spPr>
          <a:xfrm>
            <a:off x="298699" y="1624412"/>
            <a:ext cx="1135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tx1">
                    <a:lumMod val="75000"/>
                  </a:schemeClr>
                </a:solidFill>
                <a:latin typeface="Quicksand" charset="0"/>
              </a:rPr>
              <a:t>Huyền</a:t>
            </a:r>
            <a:endParaRPr lang="en-US" sz="2000" b="1" dirty="0">
              <a:solidFill>
                <a:schemeClr val="tx1">
                  <a:lumMod val="75000"/>
                </a:schemeClr>
              </a:solidFill>
              <a:latin typeface="Quicksand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9428" y="2446846"/>
            <a:ext cx="964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tx1">
                    <a:lumMod val="75000"/>
                  </a:schemeClr>
                </a:solidFill>
                <a:latin typeface="Quicksand" charset="0"/>
              </a:rPr>
              <a:t>Thủy</a:t>
            </a:r>
            <a:endParaRPr lang="en-US" sz="2000" b="1" dirty="0">
              <a:solidFill>
                <a:schemeClr val="tx1">
                  <a:lumMod val="75000"/>
                </a:schemeClr>
              </a:solidFill>
              <a:latin typeface="Quicksand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1535417" y="1824467"/>
            <a:ext cx="6525912" cy="17034"/>
          </a:xfrm>
          <a:prstGeom prst="line">
            <a:avLst/>
          </a:prstGeom>
          <a:ln w="38100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3" idx="3"/>
            <a:endCxn id="13" idx="3"/>
          </p:cNvCxnSpPr>
          <p:nvPr/>
        </p:nvCxnSpPr>
        <p:spPr>
          <a:xfrm>
            <a:off x="1433817" y="182446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8075963" y="1690007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ight Brace 25"/>
          <p:cNvSpPr/>
          <p:nvPr/>
        </p:nvSpPr>
        <p:spPr>
          <a:xfrm rot="16200000">
            <a:off x="4606406" y="-1974138"/>
            <a:ext cx="439848" cy="6581827"/>
          </a:xfrm>
          <a:prstGeom prst="rightBrace">
            <a:avLst>
              <a:gd name="adj1" fmla="val 0"/>
              <a:gd name="adj2" fmla="val 50000"/>
            </a:avLst>
          </a:prstGeom>
          <a:ln w="28575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837116" y="571888"/>
            <a:ext cx="1978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17 </a:t>
            </a:r>
            <a:r>
              <a:rPr lang="en-US" sz="2400" b="1" dirty="0" err="1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bông</a:t>
            </a: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hoa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Quicksand" charset="0"/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>
            <a:off x="1949043" y="171268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2340991" y="170633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141092" y="170633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535417" y="171268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3497567" y="170633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754617" y="170633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4589767" y="1699017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221467" y="1699018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840467" y="170633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4964417" y="1699017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345417" y="1699017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726417" y="170633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1546146" y="2621817"/>
            <a:ext cx="3043621" cy="25084"/>
          </a:xfrm>
          <a:prstGeom prst="line">
            <a:avLst/>
          </a:prstGeom>
          <a:ln w="38100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1546146" y="2524437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589767" y="2489075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ight Brace 92"/>
          <p:cNvSpPr/>
          <p:nvPr/>
        </p:nvSpPr>
        <p:spPr>
          <a:xfrm rot="5400000" flipV="1">
            <a:off x="6174994" y="461457"/>
            <a:ext cx="329644" cy="3443029"/>
          </a:xfrm>
          <a:prstGeom prst="rightBrace">
            <a:avLst>
              <a:gd name="adj1" fmla="val 0"/>
              <a:gd name="adj2" fmla="val 50000"/>
            </a:avLst>
          </a:prstGeom>
          <a:ln w="28575">
            <a:solidFill>
              <a:srgbClr val="0070C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/>
          <p:cNvSpPr txBox="1"/>
          <p:nvPr/>
        </p:nvSpPr>
        <p:spPr>
          <a:xfrm>
            <a:off x="2421985" y="3326841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?</a:t>
            </a:r>
            <a:r>
              <a:rPr lang="en-US" sz="1800" b="1" dirty="0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 </a:t>
            </a:r>
            <a:r>
              <a:rPr lang="en-US" sz="1800" b="1" dirty="0" err="1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Bông</a:t>
            </a:r>
            <a:r>
              <a:rPr lang="en-US" sz="1800" b="1" dirty="0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 </a:t>
            </a:r>
            <a:r>
              <a:rPr lang="en-US" sz="1800" b="1" dirty="0" err="1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hoa</a:t>
            </a:r>
            <a:endParaRPr lang="en-US" sz="1800" b="1" dirty="0">
              <a:solidFill>
                <a:schemeClr val="accent5">
                  <a:lumMod val="75000"/>
                </a:schemeClr>
              </a:solidFill>
              <a:latin typeface="Quicksand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6897539" y="1699017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529239" y="1699018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148239" y="1706336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7272189" y="1699017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7653189" y="1699017"/>
            <a:ext cx="0" cy="244928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589767" y="1974243"/>
            <a:ext cx="1" cy="472603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619105" y="2304409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9</a:t>
            </a:r>
            <a:r>
              <a:rPr lang="en-US" sz="1800" b="1" dirty="0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 </a:t>
            </a:r>
            <a:r>
              <a:rPr lang="en-US" sz="1800" b="1" dirty="0" err="1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bông</a:t>
            </a:r>
            <a:r>
              <a:rPr lang="en-US" sz="1800" b="1" dirty="0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 </a:t>
            </a:r>
            <a:r>
              <a:rPr lang="en-US" sz="1800" b="1" dirty="0" err="1" smtClean="0">
                <a:solidFill>
                  <a:schemeClr val="accent5">
                    <a:lumMod val="75000"/>
                  </a:schemeClr>
                </a:solidFill>
                <a:latin typeface="Quicksand" charset="0"/>
              </a:rPr>
              <a:t>hoa</a:t>
            </a:r>
            <a:endParaRPr lang="en-US" sz="1800" b="1" dirty="0">
              <a:solidFill>
                <a:schemeClr val="accent5">
                  <a:lumMod val="75000"/>
                </a:schemeClr>
              </a:solidFill>
              <a:latin typeface="Quicksand" charset="0"/>
            </a:endParaRPr>
          </a:p>
        </p:txBody>
      </p:sp>
      <p:sp>
        <p:nvSpPr>
          <p:cNvPr id="64" name="Right Brace 63"/>
          <p:cNvSpPr/>
          <p:nvPr/>
        </p:nvSpPr>
        <p:spPr>
          <a:xfrm rot="5400000">
            <a:off x="2817334" y="1550683"/>
            <a:ext cx="501243" cy="3043621"/>
          </a:xfrm>
          <a:prstGeom prst="rightBrace">
            <a:avLst>
              <a:gd name="adj1" fmla="val 0"/>
              <a:gd name="adj2" fmla="val 50000"/>
            </a:avLst>
          </a:prstGeom>
          <a:ln w="28575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1" grpId="0"/>
      <p:bldP spid="26" grpId="0" animBg="1"/>
      <p:bldP spid="27" grpId="0"/>
      <p:bldP spid="93" grpId="0" animBg="1"/>
      <p:bldP spid="94" grpId="0"/>
      <p:bldP spid="63" grpId="0"/>
      <p:bldP spid="6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nimals and their Characteristics - Spanish - Foreign Language - 2nd Grade">
  <a:themeElements>
    <a:clrScheme name="Simple Light">
      <a:dk1>
        <a:srgbClr val="397453"/>
      </a:dk1>
      <a:lt1>
        <a:srgbClr val="FFFFF2"/>
      </a:lt1>
      <a:dk2>
        <a:srgbClr val="F9F9D0"/>
      </a:dk2>
      <a:lt2>
        <a:srgbClr val="BDCC91"/>
      </a:lt2>
      <a:accent1>
        <a:srgbClr val="BDD479"/>
      </a:accent1>
      <a:accent2>
        <a:srgbClr val="D2936A"/>
      </a:accent2>
      <a:accent3>
        <a:srgbClr val="8B5E3C"/>
      </a:accent3>
      <a:accent4>
        <a:srgbClr val="FDBC2D"/>
      </a:accent4>
      <a:accent5>
        <a:srgbClr val="F45F42"/>
      </a:accent5>
      <a:accent6>
        <a:srgbClr val="44413D"/>
      </a:accent6>
      <a:hlink>
        <a:srgbClr val="39745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709</Words>
  <Application>WPS Presentation</Application>
  <PresentationFormat>On-screen Show (16:9)</PresentationFormat>
  <Paragraphs>50</Paragraphs>
  <Slides>12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31" baseType="lpstr">
      <vt:lpstr>Arial</vt:lpstr>
      <vt:lpstr>SimSun</vt:lpstr>
      <vt:lpstr>Wingdings</vt:lpstr>
      <vt:lpstr>Arial</vt:lpstr>
      <vt:lpstr>Quicksand</vt:lpstr>
      <vt:lpstr>Quicksand Medium</vt:lpstr>
      <vt:lpstr>DM Sans</vt:lpstr>
      <vt:lpstr>Quicksand</vt:lpstr>
      <vt:lpstr>Anaheim</vt:lpstr>
      <vt:lpstr>Microsoft YaHei</vt:lpstr>
      <vt:lpstr>Arial Unicode MS</vt:lpstr>
      <vt:lpstr>HP001 4H</vt:lpstr>
      <vt:lpstr>HP001 5H</vt:lpstr>
      <vt:lpstr>HP001 4H_cham</vt:lpstr>
      <vt:lpstr>HP001 4 hang 1 ô ly</vt:lpstr>
      <vt:lpstr>HP001 4 hàng 2 ô ly</vt:lpstr>
      <vt:lpstr>HP001 4 hàng</vt:lpstr>
      <vt:lpstr>Times New Roman</vt:lpstr>
      <vt:lpstr>Animals and their Characteristics - Spanish - Foreign Language - 2nd Grade</vt:lpstr>
      <vt:lpstr>PowerPoint 演示文稿</vt:lpstr>
      <vt:lpstr>PowerPoint 演示文稿</vt:lpstr>
      <vt:lpstr>PowerPoint 演示文稿</vt:lpstr>
      <vt:lpstr>BÀI 1</vt:lpstr>
      <vt:lpstr>PowerPoint 演示文稿</vt:lpstr>
      <vt:lpstr>PowerPoint 演示文稿</vt:lpstr>
      <vt:lpstr>BÀI 2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Một số loại hình  đánh giá trong giáo dục</dc:title>
  <dc:creator>thu trương</dc:creator>
  <cp:lastModifiedBy>HAIPHONG</cp:lastModifiedBy>
  <cp:revision>38</cp:revision>
  <dcterms:created xsi:type="dcterms:W3CDTF">2023-10-23T12:28:41Z</dcterms:created>
  <dcterms:modified xsi:type="dcterms:W3CDTF">2023-10-23T15:37:45Z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84A1968D7A494077ACB5B5671721693F_13</vt:lpwstr>
  </property>
  <property fmtid="{D5CDD505-2E9C-101B-9397-08002B2CF9AE}" pid="3" name="KSOProductBuildVer">
    <vt:lpwstr>1033-12.2.0.13266</vt:lpwstr>
  </property>
</Properties>
</file>