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98" r:id="rId3"/>
    <p:sldId id="297" r:id="rId4"/>
    <p:sldId id="292" r:id="rId5"/>
    <p:sldId id="283" r:id="rId6"/>
    <p:sldId id="295" r:id="rId7"/>
    <p:sldId id="275" r:id="rId8"/>
    <p:sldId id="284" r:id="rId9"/>
    <p:sldId id="285" r:id="rId10"/>
    <p:sldId id="286" r:id="rId11"/>
    <p:sldId id="287" r:id="rId12"/>
    <p:sldId id="288" r:id="rId13"/>
    <p:sldId id="28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D60E5-D1B1-4BBC-A99A-6619248FE4B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D0D8B-9237-4177-9CBE-D45CC6DD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D0D8B-9237-4177-9CBE-D45CC6DDB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9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7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6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1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8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6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6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fif"/><Relationship Id="rId5" Type="http://schemas.openxmlformats.org/officeDocument/2006/relationships/image" Target="../media/image25.jfif"/><Relationship Id="rId4" Type="http://schemas.openxmlformats.org/officeDocument/2006/relationships/image" Target="../media/image24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fif"/><Relationship Id="rId4" Type="http://schemas.openxmlformats.org/officeDocument/2006/relationships/image" Target="../media/image14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1FDB-7F2F-76DB-0C89-4DC1A29D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C2EBB-45AA-711D-7206-F702DDA3C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6EF50-AB66-714C-A45E-BBAF7D87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-76200"/>
            <a:ext cx="12295239" cy="6934200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52854092-1119-EAB1-4103-744AE42A2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323" y="2059393"/>
            <a:ext cx="7848600" cy="13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MÔN TIẾNG VIỆT</a:t>
            </a:r>
          </a:p>
        </p:txBody>
      </p:sp>
      <p:pic>
        <p:nvPicPr>
          <p:cNvPr id="6" name="Picture 8" descr="animal-14[1]">
            <a:extLst>
              <a:ext uri="{FF2B5EF4-FFF2-40B4-BE49-F238E27FC236}">
                <a16:creationId xmlns:a16="http://schemas.microsoft.com/office/drawing/2014/main" id="{2C59F5CC-3A3A-D02C-9F89-B18E946D0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529447" y="4149557"/>
            <a:ext cx="600738" cy="4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ƯỚM 58">
            <a:extLst>
              <a:ext uri="{FF2B5EF4-FFF2-40B4-BE49-F238E27FC236}">
                <a16:creationId xmlns:a16="http://schemas.microsoft.com/office/drawing/2014/main" id="{18400407-140F-CBEA-B959-1DDDEAC2C7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993394" y="4920279"/>
            <a:ext cx="653218" cy="8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14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476944"/>
            <a:ext cx="11887200" cy="83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689846"/>
            <a:ext cx="7358242" cy="3779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62" y="-655209"/>
            <a:ext cx="7069167" cy="3779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2319336"/>
            <a:ext cx="7212736" cy="4538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54" y="2310898"/>
            <a:ext cx="7203746" cy="45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39" y="-1143688"/>
            <a:ext cx="12557429" cy="800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589317"/>
            <a:ext cx="7190785" cy="407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52" y="2948586"/>
            <a:ext cx="8236347" cy="389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81" y="1249997"/>
            <a:ext cx="7992280" cy="45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2550"/>
            <a:ext cx="12049646" cy="77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11515"/>
            <a:ext cx="4920272" cy="6337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83" y="-435127"/>
            <a:ext cx="7905950" cy="3794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36" y="2951788"/>
            <a:ext cx="6645564" cy="349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" y="-13292"/>
            <a:ext cx="11123635" cy="618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ẫu - Karaoke - BA NGỌN NẾN LUNG LINH -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33067" y="5251194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57200" y="5263484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3356" y="185805"/>
            <a:ext cx="1783094" cy="18933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56747" y="185805"/>
            <a:ext cx="1883540" cy="131219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565952C-8401-A3F4-AE24-42F6D183E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72427"/>
          <a:stretch/>
        </p:blipFill>
        <p:spPr>
          <a:xfrm>
            <a:off x="2286000" y="4275615"/>
            <a:ext cx="7467600" cy="25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91986A-3D68-7452-E899-DABCF7E3346B}"/>
              </a:ext>
            </a:extLst>
          </p:cNvPr>
          <p:cNvSpPr txBox="1"/>
          <p:nvPr/>
        </p:nvSpPr>
        <p:spPr>
          <a:xfrm>
            <a:off x="2061702" y="1587004"/>
            <a:ext cx="8039100" cy="176781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 defTabSz="512064">
              <a:lnSpc>
                <a:spcPct val="200000"/>
              </a:lnSpc>
              <a:defRPr/>
            </a:pPr>
            <a:r>
              <a:rPr lang="vi-VN" sz="6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A323-D59A-F531-7A01-5A755C31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ED5A-9528-A5BD-6E1B-92D54FCED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963400" cy="685800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14161">
            <a:off x="1660390" y="-4019"/>
            <a:ext cx="897255" cy="987532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05282">
            <a:off x="9510437" y="24506"/>
            <a:ext cx="824372" cy="930482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1" y="5867401"/>
            <a:ext cx="3862365" cy="9821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6F3ED-217A-AE06-255E-DA726D852F7C}"/>
              </a:ext>
            </a:extLst>
          </p:cNvPr>
          <p:cNvSpPr/>
          <p:nvPr/>
        </p:nvSpPr>
        <p:spPr>
          <a:xfrm>
            <a:off x="533400" y="990601"/>
            <a:ext cx="11353800" cy="51706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Tên câu chuyện đó là gì? </a:t>
            </a:r>
          </a:p>
          <a:p>
            <a:pPr>
              <a:lnSpc>
                <a:spcPct val="150000"/>
              </a:lnSpc>
            </a:pP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Em thích nhân vật, chi tiết, hình ảnh nào? Vì sao?</a:t>
            </a:r>
          </a:p>
          <a:p>
            <a:pPr>
              <a:lnSpc>
                <a:spcPct val="150000"/>
              </a:lnSpc>
            </a:pP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Bài thơ, câu chuyện, bài văn đó nói lên điều gì?</a:t>
            </a:r>
            <a:endParaRPr lang="en-US" sz="4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DE4B9CA6-BD90-C74F-197E-AA303C6A6FC1}"/>
              </a:ext>
            </a:extLst>
          </p:cNvPr>
          <p:cNvSpPr/>
          <p:nvPr/>
        </p:nvSpPr>
        <p:spPr>
          <a:xfrm>
            <a:off x="4445782" y="194785"/>
            <a:ext cx="3048000" cy="723332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1851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657"/>
            <a:ext cx="12115800" cy="6631643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626" y="1"/>
            <a:ext cx="867684" cy="1248677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408" y="1"/>
            <a:ext cx="770270" cy="1268361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1" y="5584889"/>
            <a:ext cx="3862365" cy="1264631"/>
          </a:xfrm>
          <a:prstGeom prst="rect">
            <a:avLst/>
          </a:prstGeom>
        </p:spPr>
      </p:pic>
      <p:sp>
        <p:nvSpPr>
          <p:cNvPr id="20" name="文本框 32"/>
          <p:cNvSpPr txBox="1"/>
          <p:nvPr/>
        </p:nvSpPr>
        <p:spPr>
          <a:xfrm>
            <a:off x="2440059" y="200182"/>
            <a:ext cx="7467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luận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nhóm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gợi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5242" y="5658444"/>
            <a:ext cx="1668125" cy="1055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6F3ED-217A-AE06-255E-DA726D852F7C}"/>
              </a:ext>
            </a:extLst>
          </p:cNvPr>
          <p:cNvSpPr/>
          <p:nvPr/>
        </p:nvSpPr>
        <p:spPr>
          <a:xfrm>
            <a:off x="381000" y="1200999"/>
            <a:ext cx="115824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Tên câu chuyện đó là gì? 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Em thích nhân vật, chi tiết, hình ảnh nào? Vì sao?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Bài thơ, câu chuyện, bài văn đó nói lên điều gì?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6"/>
            <a:ext cx="12192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2133600" y="2057400"/>
            <a:ext cx="7658100" cy="3276600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64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*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47773" y="648197"/>
            <a:ext cx="489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685800" y="1692276"/>
            <a:ext cx="10820400" cy="3098694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Câu chuyện, bài văn, bài thơ đúng chủ đề</a:t>
            </a:r>
          </a:p>
          <a:p>
            <a:pPr>
              <a:lnSpc>
                <a:spcPct val="150000"/>
              </a:lnSpc>
            </a:pP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Nội dung chia sẻ ngắn gọn, rõ ràng</a:t>
            </a:r>
          </a:p>
          <a:p>
            <a:pPr>
              <a:lnSpc>
                <a:spcPct val="150000"/>
              </a:lnSpc>
            </a:pP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Nêu được nội dung chính của 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3" y="13856"/>
            <a:ext cx="11672773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7267"/>
            <a:ext cx="11646244" cy="6840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"/>
            <a:ext cx="12115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" y="13856"/>
            <a:ext cx="12104267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" y="-228600"/>
            <a:ext cx="12104267" cy="7086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" y="-228601"/>
            <a:ext cx="12125209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3"/>
            <a:ext cx="12192000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820</TotalTime>
  <Words>148</Words>
  <Application>Microsoft Office PowerPoint</Application>
  <PresentationFormat>Widescreen</PresentationFormat>
  <Paragraphs>17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Microsoft YaHei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39</cp:revision>
  <dcterms:created xsi:type="dcterms:W3CDTF">2022-08-29T20:21:49Z</dcterms:created>
  <dcterms:modified xsi:type="dcterms:W3CDTF">2023-11-03T15:55:25Z</dcterms:modified>
</cp:coreProperties>
</file>