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62" r:id="rId3"/>
    <p:sldId id="257" r:id="rId4"/>
    <p:sldId id="258" r:id="rId5"/>
    <p:sldId id="259" r:id="rId6"/>
    <p:sldId id="260" r:id="rId7"/>
    <p:sldId id="273" r:id="rId8"/>
    <p:sldId id="274" r:id="rId9"/>
    <p:sldId id="275" r:id="rId10"/>
    <p:sldId id="276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0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94FA5-7644-4BD2-B2A8-8C777A87C7B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AD5C6-2946-4A72-80F0-853663934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68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98B8-0F6B-4AC5-87C8-54212AD3ED1B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B874-2C2E-457A-ADB5-4C7574206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8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98B8-0F6B-4AC5-87C8-54212AD3ED1B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B874-2C2E-457A-ADB5-4C7574206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98B8-0F6B-4AC5-87C8-54212AD3ED1B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B874-2C2E-457A-ADB5-4C7574206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53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61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019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1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05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2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90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34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5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98B8-0F6B-4AC5-87C8-54212AD3ED1B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B874-2C2E-457A-ADB5-4C7574206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89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99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36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52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341" y="30964"/>
            <a:ext cx="9138659" cy="511253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5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98B8-0F6B-4AC5-87C8-54212AD3ED1B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B874-2C2E-457A-ADB5-4C7574206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1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98B8-0F6B-4AC5-87C8-54212AD3ED1B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B874-2C2E-457A-ADB5-4C7574206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6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98B8-0F6B-4AC5-87C8-54212AD3ED1B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B874-2C2E-457A-ADB5-4C7574206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9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98B8-0F6B-4AC5-87C8-54212AD3ED1B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B874-2C2E-457A-ADB5-4C7574206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98B8-0F6B-4AC5-87C8-54212AD3ED1B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B874-2C2E-457A-ADB5-4C7574206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4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98B8-0F6B-4AC5-87C8-54212AD3ED1B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B874-2C2E-457A-ADB5-4C7574206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5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98B8-0F6B-4AC5-87C8-54212AD3ED1B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B874-2C2E-457A-ADB5-4C7574206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1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198B8-0F6B-4AC5-87C8-54212AD3ED1B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6B874-2C2E-457A-ADB5-4C7574206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4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4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microsoft.com/office/2007/relationships/hdphoto" Target="../media/hdphoto1.wdp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12" Type="http://schemas.openxmlformats.org/officeDocument/2006/relationships/image" Target="../media/image7.png"/><Relationship Id="rId17" Type="http://schemas.microsoft.com/office/2007/relationships/hdphoto" Target="../media/hdphoto3.wdp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6.gif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10" Type="http://schemas.openxmlformats.org/officeDocument/2006/relationships/slide" Target="slide5.xml"/><Relationship Id="rId19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slide" Target="slide4.xml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8.png"/><Relationship Id="rId5" Type="http://schemas.microsoft.com/office/2007/relationships/media" Target="../media/media3.mp3"/><Relationship Id="rId10" Type="http://schemas.openxmlformats.org/officeDocument/2006/relationships/image" Target="../media/image17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8.png"/><Relationship Id="rId5" Type="http://schemas.microsoft.com/office/2007/relationships/media" Target="../media/media3.mp3"/><Relationship Id="rId10" Type="http://schemas.openxmlformats.org/officeDocument/2006/relationships/image" Target="../media/image17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8.png"/><Relationship Id="rId5" Type="http://schemas.microsoft.com/office/2007/relationships/media" Target="../media/media3.mp3"/><Relationship Id="rId10" Type="http://schemas.openxmlformats.org/officeDocument/2006/relationships/image" Target="../media/image17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42" y="-120651"/>
            <a:ext cx="6008258" cy="4914900"/>
          </a:xfrm>
        </p:spPr>
      </p:pic>
      <p:sp>
        <p:nvSpPr>
          <p:cNvPr id="5" name="Rectangle 4"/>
          <p:cNvSpPr/>
          <p:nvPr/>
        </p:nvSpPr>
        <p:spPr>
          <a:xfrm>
            <a:off x="0" y="4236027"/>
            <a:ext cx="9144000" cy="907473"/>
          </a:xfrm>
          <a:custGeom>
            <a:avLst/>
            <a:gdLst>
              <a:gd name="connsiteX0" fmla="*/ 0 w 9144000"/>
              <a:gd name="connsiteY0" fmla="*/ 0 h 914400"/>
              <a:gd name="connsiteX1" fmla="*/ 9144000 w 9144000"/>
              <a:gd name="connsiteY1" fmla="*/ 0 h 914400"/>
              <a:gd name="connsiteX2" fmla="*/ 9144000 w 9144000"/>
              <a:gd name="connsiteY2" fmla="*/ 914400 h 914400"/>
              <a:gd name="connsiteX3" fmla="*/ 0 w 9144000"/>
              <a:gd name="connsiteY3" fmla="*/ 914400 h 914400"/>
              <a:gd name="connsiteX4" fmla="*/ 0 w 9144000"/>
              <a:gd name="connsiteY4" fmla="*/ 0 h 914400"/>
              <a:gd name="connsiteX0" fmla="*/ 0 w 9144000"/>
              <a:gd name="connsiteY0" fmla="*/ 197042 h 1111442"/>
              <a:gd name="connsiteX1" fmla="*/ 9144000 w 9144000"/>
              <a:gd name="connsiteY1" fmla="*/ 197042 h 1111442"/>
              <a:gd name="connsiteX2" fmla="*/ 9144000 w 9144000"/>
              <a:gd name="connsiteY2" fmla="*/ 1111442 h 1111442"/>
              <a:gd name="connsiteX3" fmla="*/ 0 w 9144000"/>
              <a:gd name="connsiteY3" fmla="*/ 1111442 h 1111442"/>
              <a:gd name="connsiteX4" fmla="*/ 0 w 9144000"/>
              <a:gd name="connsiteY4" fmla="*/ 197042 h 1111442"/>
              <a:gd name="connsiteX0" fmla="*/ 0 w 9144000"/>
              <a:gd name="connsiteY0" fmla="*/ 295564 h 1209964"/>
              <a:gd name="connsiteX1" fmla="*/ 9144000 w 9144000"/>
              <a:gd name="connsiteY1" fmla="*/ 295564 h 1209964"/>
              <a:gd name="connsiteX2" fmla="*/ 9144000 w 9144000"/>
              <a:gd name="connsiteY2" fmla="*/ 1209964 h 1209964"/>
              <a:gd name="connsiteX3" fmla="*/ 0 w 9144000"/>
              <a:gd name="connsiteY3" fmla="*/ 1209964 h 1209964"/>
              <a:gd name="connsiteX4" fmla="*/ 0 w 9144000"/>
              <a:gd name="connsiteY4" fmla="*/ 295564 h 1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209964">
                <a:moveTo>
                  <a:pt x="0" y="295564"/>
                </a:moveTo>
                <a:cubicBezTo>
                  <a:pt x="3810000" y="-369455"/>
                  <a:pt x="6096000" y="295564"/>
                  <a:pt x="9144000" y="295564"/>
                </a:cubicBezTo>
                <a:lnTo>
                  <a:pt x="9144000" y="1209964"/>
                </a:lnTo>
                <a:lnTo>
                  <a:pt x="0" y="1209964"/>
                </a:lnTo>
                <a:lnTo>
                  <a:pt x="0" y="295564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39" y="1079557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34" y="507490"/>
            <a:ext cx="11223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800350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39" y="1079557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34" y="507490"/>
            <a:ext cx="11223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800350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50" y="401955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3404686" y="2570480"/>
            <a:ext cx="481514" cy="543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4331242" y="1694179"/>
            <a:ext cx="481514" cy="5435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6323612" y="2136507"/>
            <a:ext cx="481514" cy="5435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3964111" y="175668"/>
            <a:ext cx="368084" cy="4155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5237600" y="1998832"/>
            <a:ext cx="580036" cy="6547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2536070" y="1698149"/>
            <a:ext cx="719058" cy="8117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4997559" y="78095"/>
            <a:ext cx="368084" cy="4155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2" y="213360"/>
            <a:ext cx="254793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1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1950"/>
            <a:ext cx="4572000" cy="1123950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9107"/>
            <a:ext cx="685800" cy="554002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35000" y="1276350"/>
            <a:ext cx="80772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Kính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mắt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ea typeface="AvantGarde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8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9107"/>
            <a:ext cx="685800" cy="55400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43000" y="514350"/>
            <a:ext cx="9372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2114550"/>
            <a:ext cx="9372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9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9107"/>
            <a:ext cx="685800" cy="55400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077200" cy="112395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Nhìn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đoán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chữ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AvantGarde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885950"/>
            <a:ext cx="3581400" cy="1352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Lịch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bàn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AvantGarde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71551"/>
            <a:ext cx="4876799" cy="41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1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>
            <a:extLst>
              <a:ext uri="{FF2B5EF4-FFF2-40B4-BE49-F238E27FC236}">
                <a16:creationId xmlns:a16="http://schemas.microsoft.com/office/drawing/2014/main" id="{A202613B-035C-4B16-B83C-B57DAAA0E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12" y="-360167"/>
            <a:ext cx="6861665" cy="5143500"/>
          </a:xfrm>
          <a:prstGeom prst="rect">
            <a:avLst/>
          </a:prstGeom>
        </p:spPr>
      </p:pic>
      <p:sp>
        <p:nvSpPr>
          <p:cNvPr id="7" name="PA_文本框 93">
            <a:extLst>
              <a:ext uri="{FF2B5EF4-FFF2-40B4-BE49-F238E27FC236}">
                <a16:creationId xmlns:a16="http://schemas.microsoft.com/office/drawing/2014/main" id="{01E693F4-5240-4138-87A2-4FFF6D4C7B1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981200" y="2236983"/>
            <a:ext cx="5791200" cy="130035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vần</a:t>
            </a:r>
            <a:endParaRPr lang="en-US" sz="4000" dirty="0" smtClean="0">
              <a:latin typeface="Times New Roman" panose="02020603050405020304" pitchFamily="18" charset="0"/>
              <a:ea typeface="AvantGarde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96: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inh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ich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2)</a:t>
            </a:r>
            <a:endParaRPr lang="zh-CN" alt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713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" y="1652866"/>
            <a:ext cx="9035867" cy="3230498"/>
          </a:xfrm>
          <a:prstGeom prst="rect">
            <a:avLst/>
          </a:prstGeom>
        </p:spPr>
      </p:pic>
      <p:pic>
        <p:nvPicPr>
          <p:cNvPr id="28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904" y="2301658"/>
            <a:ext cx="2271699" cy="2885573"/>
          </a:xfrm>
          <a:prstGeom prst="rect">
            <a:avLst/>
          </a:prstGeom>
        </p:spPr>
      </p:pic>
      <p:sp>
        <p:nvSpPr>
          <p:cNvPr id="30" name="AutoShape 3"/>
          <p:cNvSpPr>
            <a:spLocks noChangeArrowheads="1"/>
          </p:cNvSpPr>
          <p:nvPr/>
        </p:nvSpPr>
        <p:spPr bwMode="gray">
          <a:xfrm>
            <a:off x="1300136" y="23625"/>
            <a:ext cx="6495506" cy="3936413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gray">
          <a:xfrm>
            <a:off x="2047601" y="511357"/>
            <a:ext cx="3928655" cy="2960949"/>
          </a:xfrm>
          <a:prstGeom prst="ellipse">
            <a:avLst/>
          </a:prstGeom>
          <a:solidFill>
            <a:srgbClr val="00B050"/>
          </a:solidFill>
          <a:ln w="28575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05704" y="1502302"/>
            <a:ext cx="5238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LÀ TRIỆU PHÚ</a:t>
            </a:r>
            <a:endParaRPr lang="vi-VN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01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38688" y="2712410"/>
            <a:ext cx="7037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4749" y="382122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49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829507" y="3897873"/>
            <a:ext cx="34878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"/>
            </a:pPr>
            <a:r>
              <a:rPr lang="en-US" sz="15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15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cuốn</a:t>
            </a: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lịch</a:t>
            </a: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bàn</a:t>
            </a:r>
            <a:endParaRPr lang="en-US" sz="15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829507" y="4545319"/>
            <a:ext cx="34878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15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gấu</a:t>
            </a: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bông</a:t>
            </a:r>
            <a:endParaRPr lang="en-US" sz="15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4601922" y="382122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4826679" y="3897873"/>
            <a:ext cx="34878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15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đất</a:t>
            </a: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nặn</a:t>
            </a:r>
            <a:endParaRPr lang="en-US" sz="15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26679" y="4545319"/>
            <a:ext cx="34878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15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búp</a:t>
            </a: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bê</a:t>
            </a:r>
            <a:endParaRPr lang="en-US" sz="15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5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83035" y="2709436"/>
            <a:ext cx="703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4601922" y="382543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49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4826679" y="3902088"/>
            <a:ext cx="34878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5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15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Vịnh</a:t>
            </a:r>
            <a:r>
              <a:rPr lang="en-US" sz="15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Hạ</a:t>
            </a:r>
            <a:r>
              <a:rPr lang="en-US" sz="15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Long </a:t>
            </a:r>
            <a:endParaRPr lang="en-US" sz="15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829507" y="4545319"/>
            <a:ext cx="34878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5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15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Chùa</a:t>
            </a:r>
            <a:r>
              <a:rPr lang="en-US" sz="15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15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Cột</a:t>
            </a:r>
            <a:r>
              <a:rPr lang="en-US" sz="15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15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829507" y="3897872"/>
            <a:ext cx="34878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5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1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15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Sơn</a:t>
            </a:r>
            <a:endParaRPr lang="en-US" sz="15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26679" y="4545319"/>
            <a:ext cx="34878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5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15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Hồ</a:t>
            </a:r>
            <a:r>
              <a:rPr lang="en-US" sz="15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Gươm</a:t>
            </a:r>
            <a:r>
              <a:rPr lang="en-US" sz="15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15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0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38688" y="2712410"/>
            <a:ext cx="703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dirty="0" err="1">
                <a:solidFill>
                  <a:prstClr val="white"/>
                </a:solidFill>
                <a:latin typeface="Calibri" panose="020F0502020204030204"/>
              </a:rPr>
              <a:t>Câu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3 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: </a:t>
            </a:r>
            <a:r>
              <a:rPr lang="en-US" dirty="0" err="1">
                <a:solidFill>
                  <a:prstClr val="white"/>
                </a:solidFill>
                <a:latin typeface="Calibri" panose="020F0502020204030204"/>
              </a:rPr>
              <a:t>Cuốn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alibri" panose="020F0502020204030204"/>
              </a:rPr>
              <a:t>lịch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alibri" panose="020F0502020204030204"/>
              </a:rPr>
              <a:t>nhắc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alibri" panose="020F0502020204030204"/>
              </a:rPr>
              <a:t>Bích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alibri" panose="020F0502020204030204"/>
              </a:rPr>
              <a:t>điều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alibri" panose="020F0502020204030204"/>
              </a:rPr>
              <a:t>gì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?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3457" y="4470969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4601922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828214" y="4468666"/>
            <a:ext cx="34878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5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chăm</a:t>
            </a: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chỉ</a:t>
            </a: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thì</a:t>
            </a: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giờ</a:t>
            </a: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lãng</a:t>
            </a: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phí</a:t>
            </a: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15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4826679" y="3897872"/>
            <a:ext cx="34878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5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gấp</a:t>
            </a: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quần</a:t>
            </a: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áo</a:t>
            </a: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gọn</a:t>
            </a: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gàng</a:t>
            </a: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15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829507" y="3897872"/>
            <a:ext cx="34878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5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ngủ</a:t>
            </a: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sớm</a:t>
            </a: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15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26679" y="4545319"/>
            <a:ext cx="34878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5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ăn</a:t>
            </a: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uống</a:t>
            </a: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đầy</a:t>
            </a: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đủ</a:t>
            </a:r>
            <a:r>
              <a:rPr lang="en-US" sz="15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endParaRPr lang="en-US" sz="15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3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139</Words>
  <Application>Microsoft Office PowerPoint</Application>
  <PresentationFormat>On-screen Show (16:9)</PresentationFormat>
  <Paragraphs>24</Paragraphs>
  <Slides>9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宋体</vt:lpstr>
      <vt:lpstr>Arial</vt:lpstr>
      <vt:lpstr>AvantGarde</vt:lpstr>
      <vt:lpstr>Calibri</vt:lpstr>
      <vt:lpstr>Calibri Light</vt:lpstr>
      <vt:lpstr>Tahoma</vt:lpstr>
      <vt:lpstr>Times New Roman</vt:lpstr>
      <vt:lpstr>Verdana</vt:lpstr>
      <vt:lpstr>Wingdings</vt:lpstr>
      <vt:lpstr>Office Theme</vt:lpstr>
      <vt:lpstr>1_Office Theme</vt:lpstr>
      <vt:lpstr>PowerPoint Presentation</vt:lpstr>
      <vt:lpstr>Đọc từ</vt:lpstr>
      <vt:lpstr>PowerPoint Presentation</vt:lpstr>
      <vt:lpstr>3. Nhìn hình đoán chữ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sony</cp:lastModifiedBy>
  <cp:revision>55</cp:revision>
  <dcterms:created xsi:type="dcterms:W3CDTF">2020-03-26T07:15:34Z</dcterms:created>
  <dcterms:modified xsi:type="dcterms:W3CDTF">2023-02-15T13:50:31Z</dcterms:modified>
</cp:coreProperties>
</file>