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293" r:id="rId3"/>
    <p:sldId id="294" r:id="rId4"/>
    <p:sldId id="292" r:id="rId5"/>
    <p:sldId id="283" r:id="rId6"/>
    <p:sldId id="275" r:id="rId7"/>
    <p:sldId id="296" r:id="rId8"/>
    <p:sldId id="284" r:id="rId9"/>
    <p:sldId id="285" r:id="rId10"/>
    <p:sldId id="286" r:id="rId11"/>
    <p:sldId id="287" r:id="rId12"/>
    <p:sldId id="288" r:id="rId13"/>
    <p:sldId id="289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D60E5-D1B1-4BBC-A99A-6619248FE4B1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D0D8B-9237-4177-9CBE-D45CC6DD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5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D0D8B-9237-4177-9CBE-D45CC6DDB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9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7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6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01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8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4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6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6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fif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fif"/><Relationship Id="rId4" Type="http://schemas.openxmlformats.org/officeDocument/2006/relationships/image" Target="../media/image20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fif"/><Relationship Id="rId5" Type="http://schemas.openxmlformats.org/officeDocument/2006/relationships/image" Target="../media/image24.jfif"/><Relationship Id="rId4" Type="http://schemas.openxmlformats.org/officeDocument/2006/relationships/image" Target="../media/image23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7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*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725" y="0"/>
            <a:ext cx="11857038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9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" y="-13855"/>
            <a:ext cx="4663607" cy="3103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33" y="20782"/>
            <a:ext cx="4480393" cy="3103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" y="3131127"/>
            <a:ext cx="4571386" cy="3726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39" y="3124200"/>
            <a:ext cx="456568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6147" cy="3484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11" y="3512128"/>
            <a:ext cx="5997498" cy="3332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819775" cy="38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3733800" cy="5610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999513" cy="3359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5" y="3352800"/>
            <a:ext cx="5043056" cy="3096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695953"/>
            <a:ext cx="8441287" cy="54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mẫu - Karaoke - BA NGỌN NẾN LUNG LINH - Âm nhạ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06814" y="5251194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70003" y="5251194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06" y="-140721"/>
            <a:ext cx="1783094" cy="18933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32747" y="185804"/>
            <a:ext cx="1883540" cy="1312199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B565952C-8401-A3F4-AE24-42F6D183E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72427"/>
          <a:stretch/>
        </p:blipFill>
        <p:spPr>
          <a:xfrm>
            <a:off x="1628422" y="4283645"/>
            <a:ext cx="5849057" cy="25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91986A-3D68-7452-E899-DABCF7E3346B}"/>
              </a:ext>
            </a:extLst>
          </p:cNvPr>
          <p:cNvSpPr txBox="1"/>
          <p:nvPr/>
        </p:nvSpPr>
        <p:spPr>
          <a:xfrm>
            <a:off x="552450" y="1240662"/>
            <a:ext cx="8039100" cy="3191027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 defTabSz="512064">
              <a:lnSpc>
                <a:spcPct val="200000"/>
              </a:lnSpc>
              <a:defRPr/>
            </a:pPr>
            <a:r>
              <a:rPr lang="vi-VN" sz="3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CÁC EM!</a:t>
            </a:r>
          </a:p>
          <a:p>
            <a:pPr algn="ctr" defTabSz="512064">
              <a:lnSpc>
                <a:spcPct val="200000"/>
              </a:lnSpc>
              <a:defRPr/>
            </a:pPr>
            <a:r>
              <a:rPr lang="vi-VN" sz="3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CÁC EM VÀO TIẾT HỌC TIẾP THEO!</a:t>
            </a:r>
            <a:endParaRPr lang="en-US" sz="34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34852" cy="662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838200"/>
            <a:ext cx="7010400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Tên </a:t>
            </a:r>
            <a:r>
              <a:rPr lang="nl-NL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chuyện đó là gì? </a:t>
            </a:r>
            <a:endParaRPr lang="nl-NL" sz="36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Em thích nhân vật, chi tiết, hình ảnh nào? Vì sao?</a:t>
            </a:r>
          </a:p>
          <a:p>
            <a:pPr>
              <a:lnSpc>
                <a:spcPct val="150000"/>
              </a:lnSpc>
            </a:pPr>
            <a:r>
              <a:rPr lang="nl-NL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Bài thơ, câu chuyện, bài văn đó nói lên </a:t>
            </a:r>
            <a:r>
              <a:rPr lang="nl-NL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 gì</a:t>
            </a:r>
            <a:r>
              <a:rPr lang="nl-NL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C8800ACA-C713-4F7D-A467-4B567C603304}"/>
              </a:ext>
            </a:extLst>
          </p:cNvPr>
          <p:cNvSpPr/>
          <p:nvPr/>
        </p:nvSpPr>
        <p:spPr>
          <a:xfrm>
            <a:off x="3276600" y="38668"/>
            <a:ext cx="3048000" cy="723332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8" y="1088305"/>
            <a:ext cx="8028938" cy="5366374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74" y="139722"/>
            <a:ext cx="1199842" cy="1726683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655" y="206276"/>
            <a:ext cx="930785" cy="1532672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486" y="5419858"/>
            <a:ext cx="3862365" cy="1264631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6779032" y="2774928"/>
            <a:ext cx="876175" cy="543473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>
                <a:defRPr/>
              </a:pPr>
              <a:endParaRPr lang="zh-CN" altLang="en-US" sz="135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977452" y="1781837"/>
            <a:ext cx="496630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luận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nhóm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139722"/>
            <a:ext cx="807474" cy="928177"/>
          </a:xfrm>
          <a:prstGeom prst="ellipse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2851" y="5222488"/>
            <a:ext cx="2665529" cy="1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xmlns="" id="{C8800ACA-C713-4F7D-A467-4B567C603304}"/>
              </a:ext>
            </a:extLst>
          </p:cNvPr>
          <p:cNvSpPr/>
          <p:nvPr/>
        </p:nvSpPr>
        <p:spPr>
          <a:xfrm>
            <a:off x="1181100" y="1752600"/>
            <a:ext cx="6781800" cy="3581400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*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23546" y="435550"/>
            <a:ext cx="4896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B259BB-F366-5BDA-324F-31A9165C8AAD}"/>
              </a:ext>
            </a:extLst>
          </p:cNvPr>
          <p:cNvSpPr txBox="1"/>
          <p:nvPr/>
        </p:nvSpPr>
        <p:spPr>
          <a:xfrm>
            <a:off x="337782" y="1200887"/>
            <a:ext cx="8809630" cy="5130019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Câu chuyện, bài văn, bài thơ đúng chủ </a:t>
            </a:r>
            <a:r>
              <a:rPr lang="nl-N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nl-NL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Nội dung chia sẻ ngắn gọn, rõ </a:t>
            </a:r>
            <a:r>
              <a:rPr lang="nl-N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nl-NL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Nêu được nội dung chính của </a:t>
            </a:r>
            <a:r>
              <a:rPr lang="nl-NL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xmlns="" id="{C8800ACA-C713-4F7D-A467-4B567C603304}"/>
              </a:ext>
            </a:extLst>
          </p:cNvPr>
          <p:cNvSpPr/>
          <p:nvPr/>
        </p:nvSpPr>
        <p:spPr>
          <a:xfrm>
            <a:off x="1181100" y="1752600"/>
            <a:ext cx="6781800" cy="3581400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17266"/>
            <a:ext cx="9123218" cy="6840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" y="-1"/>
            <a:ext cx="91405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*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086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1"/>
            <a:ext cx="9159820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3"/>
            <a:ext cx="9210276" cy="7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7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107</Words>
  <Application>Microsoft Office PowerPoint</Application>
  <PresentationFormat>On-screen Show (4:3)</PresentationFormat>
  <Paragraphs>14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37</cp:revision>
  <dcterms:created xsi:type="dcterms:W3CDTF">2022-08-29T20:21:49Z</dcterms:created>
  <dcterms:modified xsi:type="dcterms:W3CDTF">2023-10-24T12:15:50Z</dcterms:modified>
</cp:coreProperties>
</file>