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83" r:id="rId3"/>
    <p:sldId id="400" r:id="rId4"/>
    <p:sldId id="380" r:id="rId5"/>
    <p:sldId id="381" r:id="rId6"/>
    <p:sldId id="382" r:id="rId7"/>
    <p:sldId id="389" r:id="rId8"/>
    <p:sldId id="386" r:id="rId9"/>
    <p:sldId id="273" r:id="rId10"/>
    <p:sldId id="394" r:id="rId11"/>
    <p:sldId id="276" r:id="rId12"/>
    <p:sldId id="390" r:id="rId13"/>
    <p:sldId id="404" r:id="rId14"/>
    <p:sldId id="262" r:id="rId15"/>
    <p:sldId id="354" r:id="rId16"/>
    <p:sldId id="396" r:id="rId17"/>
    <p:sldId id="397" r:id="rId18"/>
    <p:sldId id="395" r:id="rId19"/>
    <p:sldId id="398" r:id="rId20"/>
    <p:sldId id="402" r:id="rId21"/>
    <p:sldId id="391" r:id="rId22"/>
    <p:sldId id="405" r:id="rId23"/>
    <p:sldId id="278" r:id="rId24"/>
    <p:sldId id="269" r:id="rId25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882E"/>
    <a:srgbClr val="CC0099"/>
    <a:srgbClr val="0000FF"/>
    <a:srgbClr val="FF3399"/>
    <a:srgbClr val="FEF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1620" autoAdjust="0"/>
  </p:normalViewPr>
  <p:slideViewPr>
    <p:cSldViewPr>
      <p:cViewPr varScale="1">
        <p:scale>
          <a:sx n="88" d="100"/>
          <a:sy n="88" d="100"/>
        </p:scale>
        <p:origin x="-312" y="-102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821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85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3854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08ABA9-0383-4799-8438-05402F17D0D4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626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jpg"/><Relationship Id="rId5" Type="http://schemas.openxmlformats.org/officeDocument/2006/relationships/image" Target="../media/image9.png"/><Relationship Id="rId10" Type="http://schemas.openxmlformats.org/officeDocument/2006/relationships/image" Target="../media/image13.gif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2.png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7.png"/><Relationship Id="rId4" Type="http://schemas.openxmlformats.org/officeDocument/2006/relationships/audio" Target="../media/media1.mp3"/><Relationship Id="rId9" Type="http://schemas.openxmlformats.org/officeDocument/2006/relationships/image" Target="../media/image16.png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9.png"/><Relationship Id="rId5" Type="http://schemas.microsoft.com/office/2007/relationships/media" Target="../media/media3.mp4"/><Relationship Id="rId10" Type="http://schemas.openxmlformats.org/officeDocument/2006/relationships/image" Target="../media/image15.png"/><Relationship Id="rId4" Type="http://schemas.openxmlformats.org/officeDocument/2006/relationships/audio" Target="../media/media1.mp3"/><Relationship Id="rId9" Type="http://schemas.openxmlformats.org/officeDocument/2006/relationships/image" Target="../media/image18.pn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image" Target="../media/image13.gif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BẢNG CHIA 9 (TIẾT1)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512545" y="1899444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479" y="623077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048702" y="5944175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pic>
        <p:nvPicPr>
          <p:cNvPr id="4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6986" y="533400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1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0" t="28772" r="18060" b="31052"/>
          <a:stretch/>
        </p:blipFill>
        <p:spPr bwMode="auto">
          <a:xfrm>
            <a:off x="0" y="0"/>
            <a:ext cx="16276638" cy="922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0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94774" y="990600"/>
            <a:ext cx="2946400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1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= 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=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1D70686-82C0-3C43-FFA5-5E0DE3BBE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4774" y="990600"/>
            <a:ext cx="852945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9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endParaRPr lang="en-US" alt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endParaRPr lang="en-US" alt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BD4460-A898-9ACF-1439-0837C06CE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1719" y="990600"/>
            <a:ext cx="838200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A733F3E-BBAD-E5D8-13A0-B002B7CB3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8719" y="990600"/>
            <a:ext cx="762000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64574" y="-177463"/>
            <a:ext cx="655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</p:spTree>
    <p:extLst>
      <p:ext uri="{BB962C8B-B14F-4D97-AF65-F5344CB8AC3E}">
        <p14:creationId xmlns:p14="http://schemas.microsoft.com/office/powerpoint/2010/main" val="3192533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mph" presetSubtype="0" fill="hold" grpId="0" nodeType="clickEffect">
                                  <p:stCondLst>
                                    <p:cond delay="50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mph" presetSubtype="0" fill="hold" grpId="0" nodeType="clickEffect">
                                  <p:stCondLst>
                                    <p:cond delay="25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9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76638" cy="9144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40757" y="3048000"/>
            <a:ext cx="13441362" cy="132343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THUỘC BẢNG CHIA 9</a:t>
            </a:r>
            <a:endParaRPr lang="en-US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59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67319" y="6092057"/>
            <a:ext cx="4556064" cy="314655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294774" y="567372"/>
            <a:ext cx="2946400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= 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 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10</a:t>
            </a:r>
          </a:p>
        </p:txBody>
      </p:sp>
      <p:pic>
        <p:nvPicPr>
          <p:cNvPr id="8" name="Picture 35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86" y="1295400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217" y="2133600"/>
            <a:ext cx="888125" cy="89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607" y="3818572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283" y="5334000"/>
            <a:ext cx="702733" cy="83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71" y="6188852"/>
            <a:ext cx="809514" cy="84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867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653" y="5768845"/>
            <a:ext cx="4887066" cy="337515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80919" y="567372"/>
            <a:ext cx="2946400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= 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10</a:t>
            </a:r>
          </a:p>
        </p:txBody>
      </p:sp>
      <p:pic>
        <p:nvPicPr>
          <p:cNvPr id="8" name="Picture 35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52" y="1301445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586" y="2095819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2895600"/>
            <a:ext cx="838200" cy="86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90" y="3828869"/>
            <a:ext cx="745248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5383856"/>
            <a:ext cx="854251" cy="8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9" descr="HOA">
            <a:extLst>
              <a:ext uri="{FF2B5EF4-FFF2-40B4-BE49-F238E27FC236}">
                <a16:creationId xmlns:a16="http://schemas.microsoft.com/office/drawing/2014/main" xmlns="" id="{1D68099D-ED78-5791-8A28-E524F3F2D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090" y="6248400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 descr="HOA">
            <a:extLst>
              <a:ext uri="{FF2B5EF4-FFF2-40B4-BE49-F238E27FC236}">
                <a16:creationId xmlns:a16="http://schemas.microsoft.com/office/drawing/2014/main" xmlns="" id="{AA5E915F-1AAC-CC1D-0E70-548B7EAB4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51" y="7131355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HOA">
            <a:extLst>
              <a:ext uri="{FF2B5EF4-FFF2-40B4-BE49-F238E27FC236}">
                <a16:creationId xmlns:a16="http://schemas.microsoft.com/office/drawing/2014/main" xmlns="" id="{1767ECC1-1201-BF5E-43E5-EFD47B1DC2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558" y="7848600"/>
            <a:ext cx="802561" cy="8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9551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4653" y="5768845"/>
            <a:ext cx="4887066" cy="3375155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080919" y="567372"/>
            <a:ext cx="2946400" cy="79248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2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4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= 5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n-US" altLang="en-US" sz="5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5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= 10</a:t>
            </a:r>
          </a:p>
        </p:txBody>
      </p:sp>
      <p:pic>
        <p:nvPicPr>
          <p:cNvPr id="8" name="Picture 35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289" y="560689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6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605" y="1352335"/>
            <a:ext cx="70273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7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51" y="2133600"/>
            <a:ext cx="702733" cy="72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323" y="2863501"/>
            <a:ext cx="877776" cy="837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11" y="3701174"/>
            <a:ext cx="928939" cy="86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9" descr="HOA">
            <a:extLst>
              <a:ext uri="{FF2B5EF4-FFF2-40B4-BE49-F238E27FC236}">
                <a16:creationId xmlns:a16="http://schemas.microsoft.com/office/drawing/2014/main" xmlns="" id="{1D68099D-ED78-5791-8A28-E524F3F2D8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9" y="4572000"/>
            <a:ext cx="858878" cy="86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9" descr="HOA">
            <a:extLst>
              <a:ext uri="{FF2B5EF4-FFF2-40B4-BE49-F238E27FC236}">
                <a16:creationId xmlns:a16="http://schemas.microsoft.com/office/drawing/2014/main" xmlns="" id="{AA5E915F-1AAC-CC1D-0E70-548B7EAB4BE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533" y="5441226"/>
            <a:ext cx="702733" cy="833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9" descr="HOA">
            <a:extLst>
              <a:ext uri="{FF2B5EF4-FFF2-40B4-BE49-F238E27FC236}">
                <a16:creationId xmlns:a16="http://schemas.microsoft.com/office/drawing/2014/main" xmlns="" id="{1767ECC1-1201-BF5E-43E5-EFD47B1DC2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827" y="6172200"/>
            <a:ext cx="802561" cy="86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9" descr="HOA">
            <a:extLst>
              <a:ext uri="{FF2B5EF4-FFF2-40B4-BE49-F238E27FC236}">
                <a16:creationId xmlns:a16="http://schemas.microsoft.com/office/drawing/2014/main" xmlns="" id="{38E1E350-A3E0-17B1-B4CA-530E182F3A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147" y="6979374"/>
            <a:ext cx="970172" cy="86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9" descr="HOA">
            <a:extLst>
              <a:ext uri="{FF2B5EF4-FFF2-40B4-BE49-F238E27FC236}">
                <a16:creationId xmlns:a16="http://schemas.microsoft.com/office/drawing/2014/main" xmlns="" id="{9FE5D4A8-6F06-32A4-F9A4-5A894BC7E6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751" y="7948916"/>
            <a:ext cx="702734" cy="60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5402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5C263A-ABDB-26CD-C8C7-3E5CC91BB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A994B96-DD57-72F8-E0C2-7287D7738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t="29649" r="65425" b="62804"/>
          <a:stretch/>
        </p:blipFill>
        <p:spPr bwMode="auto">
          <a:xfrm>
            <a:off x="138973" y="1247487"/>
            <a:ext cx="5152674" cy="13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0" t="37547" r="68837" b="46141"/>
          <a:stretch/>
        </p:blipFill>
        <p:spPr bwMode="auto">
          <a:xfrm>
            <a:off x="1543403" y="2703095"/>
            <a:ext cx="1996282" cy="33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4" t="37547" r="45900" b="46141"/>
          <a:stretch/>
        </p:blipFill>
        <p:spPr bwMode="auto">
          <a:xfrm>
            <a:off x="6801204" y="2703095"/>
            <a:ext cx="2286730" cy="33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4" t="37547" r="24368" b="46141"/>
          <a:stretch/>
        </p:blipFill>
        <p:spPr bwMode="auto">
          <a:xfrm>
            <a:off x="11982804" y="2703095"/>
            <a:ext cx="2099115" cy="33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84961" y="2665412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84961" y="3810000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4961" y="4953000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0393" y="2676633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50393" y="3821221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50393" y="4964221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29519" y="2665411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929519" y="3809999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929519" y="4899564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8766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5" t="29649" r="65425" b="62804"/>
          <a:stretch/>
        </p:blipFill>
        <p:spPr bwMode="auto">
          <a:xfrm>
            <a:off x="138973" y="453793"/>
            <a:ext cx="5152674" cy="1303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0" t="37547" r="68837" b="46141"/>
          <a:stretch/>
        </p:blipFill>
        <p:spPr bwMode="auto">
          <a:xfrm>
            <a:off x="1543403" y="1909401"/>
            <a:ext cx="1996282" cy="33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4" t="37547" r="45900" b="46141"/>
          <a:stretch/>
        </p:blipFill>
        <p:spPr bwMode="auto">
          <a:xfrm>
            <a:off x="6801204" y="1909401"/>
            <a:ext cx="2286730" cy="33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24" t="37547" r="24368" b="46141"/>
          <a:stretch/>
        </p:blipFill>
        <p:spPr bwMode="auto">
          <a:xfrm>
            <a:off x="11982804" y="1909401"/>
            <a:ext cx="2099115" cy="3316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484961" y="1871718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484961" y="3016306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84961" y="4159306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50393" y="1882939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750393" y="3027527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750393" y="4170527"/>
            <a:ext cx="1444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10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3929519" y="1871717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3929519" y="3016305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3929519" y="4105870"/>
            <a:ext cx="10983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7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5" t="52222" r="16495" b="35029"/>
          <a:stretch/>
        </p:blipFill>
        <p:spPr bwMode="auto">
          <a:xfrm>
            <a:off x="823119" y="5226106"/>
            <a:ext cx="14706600" cy="162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3109119" y="6977117"/>
            <a:ext cx="3783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kg : 9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kg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872238" y="6991942"/>
            <a:ext cx="2728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72119" y="6977117"/>
            <a:ext cx="3613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23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4038857" y="4913869"/>
            <a:ext cx="3406879" cy="27129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3720812" y="7195952"/>
            <a:ext cx="3775236" cy="25938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397340" y="2832038"/>
            <a:ext cx="3012135" cy="24447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254602" y="4499666"/>
            <a:ext cx="3791617" cy="4644335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864717" y="147475"/>
            <a:ext cx="11231793" cy="3054168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3" y="2949300"/>
              <a:ext cx="8112013" cy="552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91"/>
                </a:lnSpc>
              </a:pPr>
              <a:endParaRPr lang="en-US" sz="2421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840" y="4704225"/>
            <a:ext cx="4267659" cy="3485544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3406035" y="2880594"/>
            <a:ext cx="10363200" cy="60940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621" y="6064096"/>
            <a:ext cx="3247316" cy="203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xmlns="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85331" y="101600"/>
            <a:ext cx="769144" cy="628187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771387" y="505487"/>
            <a:ext cx="13051921" cy="13610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53"/>
              </a:lnSpc>
            </a:pPr>
            <a:r>
              <a:rPr lang="en-US" sz="3556">
                <a:solidFill>
                  <a:srgbClr val="FFFFFF"/>
                </a:solidFill>
                <a:latin typeface="Sigmar One"/>
              </a:rPr>
              <a:t>Chào mừng các em đến với trò chơi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81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6276638" cy="9132689"/>
          </a:xfrm>
        </p:spPr>
      </p:pic>
      <p:pic>
        <p:nvPicPr>
          <p:cNvPr id="5" name="30 seconds countdown (Đồng hồ đếm ngược 30 giây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09438" y="5697827"/>
            <a:ext cx="4267200" cy="3429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61719" y="1536941"/>
            <a:ext cx="655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</a:p>
        </p:txBody>
      </p:sp>
    </p:spTree>
    <p:extLst>
      <p:ext uri="{BB962C8B-B14F-4D97-AF65-F5344CB8AC3E}">
        <p14:creationId xmlns:p14="http://schemas.microsoft.com/office/powerpoint/2010/main" val="25324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217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4" t="33778" r="69955" b="55999"/>
          <a:stretch/>
        </p:blipFill>
        <p:spPr bwMode="auto">
          <a:xfrm>
            <a:off x="442119" y="1214528"/>
            <a:ext cx="3200400" cy="154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5" t="37516" r="23879" b="47168"/>
          <a:stretch/>
        </p:blipFill>
        <p:spPr bwMode="auto">
          <a:xfrm>
            <a:off x="1302977" y="3144740"/>
            <a:ext cx="13861935" cy="287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897251" y="4678680"/>
            <a:ext cx="6126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576719" y="4678680"/>
            <a:ext cx="6126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173851" y="4699337"/>
            <a:ext cx="6126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850251" y="4699337"/>
            <a:ext cx="6126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2568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8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13" y="6545263"/>
            <a:ext cx="29210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889919" y="717550"/>
            <a:ext cx="12667455" cy="81318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  <a:endParaRPr lang="en-US" sz="7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7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A,B,C.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giây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7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100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4286978" y="7462838"/>
            <a:ext cx="1420813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312" y="-109537"/>
            <a:ext cx="1382713" cy="165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4313" y="7620000"/>
            <a:ext cx="92964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rgbClr val="0000FF"/>
                </a:solidFill>
                <a:latin typeface="+mj-lt"/>
              </a:rPr>
              <a:t>    </a:t>
            </a:r>
            <a:endParaRPr lang="en-US" sz="44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7158596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88497" y="3493464"/>
            <a:ext cx="2882415" cy="2810355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118" y="394303"/>
            <a:ext cx="14216015" cy="8721523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00" y="241886"/>
            <a:ext cx="1899041" cy="1776324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66" y="2313845"/>
            <a:ext cx="9675844" cy="1825123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7790" y="-37707"/>
            <a:ext cx="1167755" cy="1167755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195991" y="8079632"/>
            <a:ext cx="804176" cy="80417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2977" y="2658704"/>
            <a:ext cx="10298284" cy="958163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64 : 8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B8712AA-6B81-42E4-BE29-4FC1D2023F0D}"/>
              </a:ext>
            </a:extLst>
          </p:cNvPr>
          <p:cNvSpPr txBox="1"/>
          <p:nvPr/>
        </p:nvSpPr>
        <p:spPr>
          <a:xfrm>
            <a:off x="7549886" y="6528137"/>
            <a:ext cx="43222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8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38321" y="485689"/>
            <a:ext cx="1315492" cy="103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D5A9C1-FFF0-4AEA-93EB-54FE883D631E}"/>
              </a:ext>
            </a:extLst>
          </p:cNvPr>
          <p:cNvSpPr txBox="1"/>
          <p:nvPr/>
        </p:nvSpPr>
        <p:spPr>
          <a:xfrm>
            <a:off x="9619992" y="5410202"/>
            <a:ext cx="2561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4C9643A-5BA2-4FAB-988D-D2C6E3EB9AE1}"/>
              </a:ext>
            </a:extLst>
          </p:cNvPr>
          <p:cNvSpPr txBox="1"/>
          <p:nvPr/>
        </p:nvSpPr>
        <p:spPr>
          <a:xfrm>
            <a:off x="7571052" y="4193795"/>
            <a:ext cx="41486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DE90C0-3399-4BB9-81D1-1B0D744C9CC2}"/>
              </a:ext>
            </a:extLst>
          </p:cNvPr>
          <p:cNvSpPr txBox="1"/>
          <p:nvPr/>
        </p:nvSpPr>
        <p:spPr>
          <a:xfrm>
            <a:off x="7565625" y="5357098"/>
            <a:ext cx="4108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9</a:t>
            </a: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60161" y="4817514"/>
            <a:ext cx="3450419" cy="424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664" y="750301"/>
            <a:ext cx="14285331" cy="8456533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427" y="2496483"/>
            <a:ext cx="8856133" cy="1825123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64" y="1033711"/>
            <a:ext cx="1167755" cy="1167755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95991" y="8079632"/>
            <a:ext cx="804176" cy="804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768428" y="2870543"/>
            <a:ext cx="9289804" cy="9581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6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6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E25663E-CAB2-44D0-81AB-FB7CBCAEA6E0}"/>
              </a:ext>
            </a:extLst>
          </p:cNvPr>
          <p:cNvSpPr txBox="1"/>
          <p:nvPr/>
        </p:nvSpPr>
        <p:spPr>
          <a:xfrm>
            <a:off x="7802411" y="5574604"/>
            <a:ext cx="57200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35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38321" y="485689"/>
            <a:ext cx="1315492" cy="103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63BD2-5424-4271-BBB0-D39CF4B90548}"/>
              </a:ext>
            </a:extLst>
          </p:cNvPr>
          <p:cNvSpPr txBox="1"/>
          <p:nvPr/>
        </p:nvSpPr>
        <p:spPr>
          <a:xfrm>
            <a:off x="9010388" y="5410201"/>
            <a:ext cx="2561167" cy="687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867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618DD33-259F-4D10-8D04-BD2ABB7EB08E}"/>
              </a:ext>
            </a:extLst>
          </p:cNvPr>
          <p:cNvSpPr txBox="1"/>
          <p:nvPr/>
        </p:nvSpPr>
        <p:spPr>
          <a:xfrm>
            <a:off x="7768940" y="4470737"/>
            <a:ext cx="5398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814806C-F97A-450F-BC99-00E25344BFCA}"/>
              </a:ext>
            </a:extLst>
          </p:cNvPr>
          <p:cNvSpPr txBox="1"/>
          <p:nvPr/>
        </p:nvSpPr>
        <p:spPr>
          <a:xfrm>
            <a:off x="7833519" y="6705600"/>
            <a:ext cx="45405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40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70" y="485689"/>
            <a:ext cx="1858911" cy="1738788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xmlns="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48711" y="5929427"/>
            <a:ext cx="2386693" cy="2932956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937897" y="4957450"/>
            <a:ext cx="1993799" cy="1943953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xmlns="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233591" y="5910277"/>
            <a:ext cx="2386693" cy="2932956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7987" y="5966923"/>
            <a:ext cx="2386693" cy="2932956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915858" y="4984074"/>
            <a:ext cx="1993799" cy="1943953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xmlns="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5948" y="5209833"/>
            <a:ext cx="2991185" cy="3878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676" y="224732"/>
            <a:ext cx="13819933" cy="8957734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625" y="2286000"/>
            <a:ext cx="10108375" cy="1825123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64" y="1033711"/>
            <a:ext cx="1167755" cy="1167755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95991" y="8079632"/>
            <a:ext cx="804176" cy="804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3785852" y="2538504"/>
            <a:ext cx="10298284" cy="9581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2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4542294" y="5259050"/>
            <a:ext cx="3215025" cy="14465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56 : 8 = 7</a:t>
            </a: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56 : 7 = 8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38321" y="485689"/>
            <a:ext cx="1315492" cy="103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3AC9E6-D7E5-42D1-8E4A-9F3C37DCF05D}"/>
              </a:ext>
            </a:extLst>
          </p:cNvPr>
          <p:cNvSpPr txBox="1"/>
          <p:nvPr/>
        </p:nvSpPr>
        <p:spPr>
          <a:xfrm>
            <a:off x="9010388" y="5410201"/>
            <a:ext cx="2561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7E405-714E-4616-9486-1E7E3399AEF4}"/>
              </a:ext>
            </a:extLst>
          </p:cNvPr>
          <p:cNvSpPr txBox="1"/>
          <p:nvPr/>
        </p:nvSpPr>
        <p:spPr>
          <a:xfrm>
            <a:off x="7909719" y="5235498"/>
            <a:ext cx="3215025" cy="14465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56 : 7 = 8</a:t>
            </a: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56 : 8 = 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060519-1DC0-4F8E-9754-DA0356EC2D9C}"/>
              </a:ext>
            </a:extLst>
          </p:cNvPr>
          <p:cNvSpPr txBox="1"/>
          <p:nvPr/>
        </p:nvSpPr>
        <p:spPr>
          <a:xfrm>
            <a:off x="11256978" y="5225332"/>
            <a:ext cx="3215024" cy="144655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56 : 8 = 7</a:t>
            </a:r>
          </a:p>
          <a:p>
            <a:r>
              <a:rPr lang="en-US" sz="44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56 : 7 = 9 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7" y="372769"/>
            <a:ext cx="2018117" cy="18877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9C9A7-D566-43DB-BBAF-F369ED44E84F}"/>
              </a:ext>
            </a:extLst>
          </p:cNvPr>
          <p:cNvSpPr txBox="1"/>
          <p:nvPr/>
        </p:nvSpPr>
        <p:spPr>
          <a:xfrm>
            <a:off x="4654883" y="2228962"/>
            <a:ext cx="924583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8 x 7 = 56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chia </a:t>
            </a:r>
            <a:r>
              <a:rPr lang="en-US" sz="6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6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915858" y="4984074"/>
            <a:ext cx="1993799" cy="1943953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0033" y="5410200"/>
            <a:ext cx="3054265" cy="3753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E603AA-C6E7-2A56-F319-58A67E171B6F}"/>
              </a:ext>
            </a:extLst>
          </p:cNvPr>
          <p:cNvSpPr txBox="1"/>
          <p:nvPr/>
        </p:nvSpPr>
        <p:spPr>
          <a:xfrm>
            <a:off x="1127919" y="1202089"/>
            <a:ext cx="138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highlight>
                  <a:srgbClr val="F6882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03</a:t>
            </a:r>
            <a:endParaRPr lang="en-US" sz="4800" b="1" dirty="0">
              <a:highlight>
                <a:srgbClr val="F6882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xmlns="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00" y="691324"/>
            <a:ext cx="13809615" cy="8472196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421" y="2404675"/>
            <a:ext cx="10108375" cy="1825123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xmlns="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02064" y="1033711"/>
            <a:ext cx="1167755" cy="1167755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xmlns="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95991" y="8079632"/>
            <a:ext cx="804176" cy="80417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3785852" y="2538504"/>
            <a:ext cx="10298284" cy="95816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4267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9199D13-84DD-4ED2-8588-BBF40795FA58}"/>
              </a:ext>
            </a:extLst>
          </p:cNvPr>
          <p:cNvSpPr txBox="1"/>
          <p:nvPr/>
        </p:nvSpPr>
        <p:spPr>
          <a:xfrm>
            <a:off x="8250286" y="5638800"/>
            <a:ext cx="5176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54</a:t>
            </a: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xmlns="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38321" y="485689"/>
            <a:ext cx="1315492" cy="103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97E405-714E-4616-9486-1E7E3399AEF4}"/>
              </a:ext>
            </a:extLst>
          </p:cNvPr>
          <p:cNvSpPr txBox="1"/>
          <p:nvPr/>
        </p:nvSpPr>
        <p:spPr>
          <a:xfrm>
            <a:off x="8228297" y="4623137"/>
            <a:ext cx="488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2060519-1DC0-4F8E-9754-DA0356EC2D9C}"/>
              </a:ext>
            </a:extLst>
          </p:cNvPr>
          <p:cNvSpPr txBox="1"/>
          <p:nvPr/>
        </p:nvSpPr>
        <p:spPr>
          <a:xfrm>
            <a:off x="8282339" y="6781800"/>
            <a:ext cx="48851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56 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xmlns="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57" y="372769"/>
            <a:ext cx="2018117" cy="188770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649C9A7-D566-43DB-BBAF-F369ED44E84F}"/>
              </a:ext>
            </a:extLst>
          </p:cNvPr>
          <p:cNvSpPr txBox="1"/>
          <p:nvPr/>
        </p:nvSpPr>
        <p:spPr>
          <a:xfrm>
            <a:off x="4387471" y="2514600"/>
            <a:ext cx="98468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lọ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9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Hỏi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6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lọ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thế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bao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bông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50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xmlns="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915858" y="4984074"/>
            <a:ext cx="1993799" cy="1943953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xmlns="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40033" y="5410200"/>
            <a:ext cx="3054265" cy="37533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FC4D949-DFE2-ACAC-56EE-C7CF736DAFEA}"/>
              </a:ext>
            </a:extLst>
          </p:cNvPr>
          <p:cNvSpPr txBox="1"/>
          <p:nvPr/>
        </p:nvSpPr>
        <p:spPr>
          <a:xfrm>
            <a:off x="1127919" y="1202089"/>
            <a:ext cx="13844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highlight>
                  <a:srgbClr val="F6882E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endParaRPr lang="en-US" sz="4800" b="1" dirty="0">
              <a:highlight>
                <a:srgbClr val="F6882E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96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28" y="2434168"/>
            <a:ext cx="5801784" cy="5801784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0321" y="0"/>
            <a:ext cx="16760089" cy="9143987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xmlns="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364" y="2540000"/>
            <a:ext cx="2573867" cy="1476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xmlns="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6288" y="306920"/>
            <a:ext cx="1045633" cy="1045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6586" y="5409259"/>
            <a:ext cx="1750907" cy="1945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1992" y="5409259"/>
            <a:ext cx="1750907" cy="1945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14911" y="5427477"/>
            <a:ext cx="1750907" cy="1945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21519" y="5482807"/>
            <a:ext cx="1750907" cy="1945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57252" y="5427477"/>
            <a:ext cx="1750907" cy="1945452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01251" y="2336802"/>
            <a:ext cx="3791617" cy="685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1" t="27895" r="18751" b="14913"/>
          <a:stretch/>
        </p:blipFill>
        <p:spPr bwMode="auto">
          <a:xfrm>
            <a:off x="0" y="0"/>
            <a:ext cx="16276637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8B311CF-2CCF-7768-8678-04405EA444E0}"/>
              </a:ext>
            </a:extLst>
          </p:cNvPr>
          <p:cNvSpPr/>
          <p:nvPr/>
        </p:nvSpPr>
        <p:spPr>
          <a:xfrm>
            <a:off x="1508919" y="2971800"/>
            <a:ext cx="2362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0FC12441-F22B-01EE-EE0B-E4580C7BBD66}"/>
              </a:ext>
            </a:extLst>
          </p:cNvPr>
          <p:cNvSpPr/>
          <p:nvPr/>
        </p:nvSpPr>
        <p:spPr>
          <a:xfrm>
            <a:off x="11491119" y="914400"/>
            <a:ext cx="2133600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ADFCC278-51B2-EAB5-7969-44AAA416BE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319" y="2835275"/>
            <a:ext cx="4379912" cy="882650"/>
          </a:xfrm>
          <a:prstGeom prst="rect">
            <a:avLst/>
          </a:prstGeom>
          <a:noFill/>
          <a:ln w="28575">
            <a:noFill/>
          </a:ln>
          <a:effectLst/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54 : 9 = ?</a:t>
            </a:r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xmlns="" id="{15211292-4097-7EE0-0510-2874F3C7E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0516" y="649681"/>
            <a:ext cx="2894806" cy="1483919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9 x 6 = 54</a:t>
            </a:r>
          </a:p>
          <a:p>
            <a:pPr algn="ctr" defTabSz="1452524" eaLnBrk="1" fontAlgn="auto" hangingPunct="1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54 : 9 = 6</a:t>
            </a:r>
          </a:p>
        </p:txBody>
      </p:sp>
    </p:spTree>
    <p:extLst>
      <p:ext uri="{BB962C8B-B14F-4D97-AF65-F5344CB8AC3E}">
        <p14:creationId xmlns:p14="http://schemas.microsoft.com/office/powerpoint/2010/main" val="3282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/>
      <p:bldP spid="10" grpId="2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</TotalTime>
  <Words>532</Words>
  <Application>Microsoft Office PowerPoint</Application>
  <PresentationFormat>Custom</PresentationFormat>
  <Paragraphs>137</Paragraphs>
  <Slides>24</Slides>
  <Notes>5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Kết quả của phép tính 64 : 8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235</cp:revision>
  <dcterms:created xsi:type="dcterms:W3CDTF">2022-07-10T01:37:20Z</dcterms:created>
  <dcterms:modified xsi:type="dcterms:W3CDTF">2023-10-24T12:08:42Z</dcterms:modified>
</cp:coreProperties>
</file>