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12.png"/><Relationship Id="rId7" Type="http://schemas.openxmlformats.org/officeDocument/2006/relationships/image" Target="../media/image7.png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00.sv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32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image" Target="../media/image5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2" Type="http://schemas.openxmlformats.org/officeDocument/2006/relationships/image" Target="../media/image26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26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71.svg"/><Relationship Id="rId3" Type="http://schemas.openxmlformats.org/officeDocument/2006/relationships/image" Target="../media/image39.png"/><Relationship Id="rId12" Type="http://schemas.openxmlformats.org/officeDocument/2006/relationships/image" Target="../media/image26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9.xml"/><Relationship Id="rId34" Type="http://schemas.openxmlformats.org/officeDocument/2006/relationships/image" Target="../media/image12.png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00.svg"/><Relationship Id="rId1" Type="http://schemas.openxmlformats.org/officeDocument/2006/relationships/tags" Target="../tags/tag5.xml"/><Relationship Id="rId32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image" Target="../media/image5.png"/><Relationship Id="rId3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4.xml"/><Relationship Id="rId29" Type="http://schemas.openxmlformats.org/officeDocument/2006/relationships/image" Target="../media/image100.sv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2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svg"/><Relationship Id="rId3" Type="http://schemas.openxmlformats.org/officeDocument/2006/relationships/image" Target="../media/image22.png"/><Relationship Id="rId34" Type="http://schemas.openxmlformats.org/officeDocument/2006/relationships/image" Target="../media/image28.png"/><Relationship Id="rId7" Type="http://schemas.openxmlformats.org/officeDocument/2006/relationships/image" Target="../media/image26.png"/><Relationship Id="rId33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sv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280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8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 LỚP 5</a:t>
            </a:r>
            <a:endParaRPr lang="zh-CN" altLang="en-US" sz="8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1200mm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: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 smtClean="0">
                <a:latin typeface="Times New Roman" panose="02020603050405020304" pitchFamily="18" charset="0"/>
              </a:rPr>
              <a:t>........</a:t>
            </a:r>
            <a:r>
              <a:rPr lang="en-US" altLang="en-US" sz="2400" b="1" smtClean="0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vị lớn ra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 km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….  km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 smtClean="0">
                <a:latin typeface="Times New Roman" panose="02020603050405020304" pitchFamily="18" charset="0"/>
              </a:rPr>
              <a:t> </a:t>
            </a:r>
            <a:r>
              <a:rPr lang="vi-VN" altLang="en-US" sz="2400" b="1" smtClean="0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dm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400" b="1" smtClean="0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1" animBg="1"/>
      <p:bldP spid="15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  <a:endParaRPr lang="en-US" sz="3600" b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 smtClean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</a:t>
            </a: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latin typeface=".VnTime" pitchFamily="34" charset="0"/>
                </a:rPr>
                <a:t>1cm</a:t>
              </a:r>
              <a:endParaRPr lang="en-US" altLang="en-US" sz="2800">
                <a:latin typeface=".VnTime" pitchFamily="34" charset="0"/>
              </a:endParaRP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</a:t>
            </a:r>
            <a:r>
              <a:rPr lang="en-US" altLang="en-US" sz="2800" b="1" smtClean="0">
                <a:solidFill>
                  <a:srgbClr val="EB8D1B"/>
                </a:solidFill>
                <a:latin typeface="Times New Roman" panose="02020603050405020304" pitchFamily="18" charset="0"/>
              </a:rPr>
              <a:t>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</a:t>
            </a:r>
            <a:r>
              <a:rPr lang="en-US" altLang="en-US" sz="2800" b="1" smtClean="0">
                <a:solidFill>
                  <a:srgbClr val="EB8D1B"/>
                </a:solidFill>
                <a:latin typeface="Times New Roman" panose="02020603050405020304" pitchFamily="18" charset="0"/>
              </a:rPr>
              <a:t>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smtClean="0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smtClean="0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smtClean="0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nó?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642</Words>
  <Application>Microsoft Office PowerPoint</Application>
  <PresentationFormat>Widescreen</PresentationFormat>
  <Paragraphs>180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Admin</cp:lastModifiedBy>
  <cp:revision>68</cp:revision>
  <dcterms:created xsi:type="dcterms:W3CDTF">2015-05-05T08:02:14Z</dcterms:created>
  <dcterms:modified xsi:type="dcterms:W3CDTF">2023-11-08T11:50:01Z</dcterms:modified>
</cp:coreProperties>
</file>