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2" r:id="rId1"/>
  </p:sldMasterIdLst>
  <p:notesMasterIdLst>
    <p:notesMasterId r:id="rId27"/>
  </p:notesMasterIdLst>
  <p:sldIdLst>
    <p:sldId id="353" r:id="rId2"/>
    <p:sldId id="258" r:id="rId3"/>
    <p:sldId id="273" r:id="rId4"/>
    <p:sldId id="259" r:id="rId5"/>
    <p:sldId id="260" r:id="rId6"/>
    <p:sldId id="261" r:id="rId7"/>
    <p:sldId id="368" r:id="rId8"/>
    <p:sldId id="356" r:id="rId9"/>
    <p:sldId id="342" r:id="rId10"/>
    <p:sldId id="343" r:id="rId11"/>
    <p:sldId id="344" r:id="rId12"/>
    <p:sldId id="345" r:id="rId13"/>
    <p:sldId id="346" r:id="rId14"/>
    <p:sldId id="348" r:id="rId15"/>
    <p:sldId id="352" r:id="rId16"/>
    <p:sldId id="366" r:id="rId17"/>
    <p:sldId id="370" r:id="rId18"/>
    <p:sldId id="355" r:id="rId19"/>
    <p:sldId id="369" r:id="rId20"/>
    <p:sldId id="359" r:id="rId21"/>
    <p:sldId id="358" r:id="rId22"/>
    <p:sldId id="367" r:id="rId23"/>
    <p:sldId id="361" r:id="rId24"/>
    <p:sldId id="371" r:id="rId25"/>
    <p:sldId id="364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10DAB"/>
    <a:srgbClr val="00CC00"/>
    <a:srgbClr val="FF9900"/>
    <a:srgbClr val="120060"/>
    <a:srgbClr val="06165A"/>
    <a:srgbClr val="FFFF00"/>
    <a:srgbClr val="F6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211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29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4276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4332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7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8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5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8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4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9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2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5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7" Type="http://schemas.openxmlformats.org/officeDocument/2006/relationships/image" Target="../media/image31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10" Type="http://schemas.openxmlformats.org/officeDocument/2006/relationships/image" Target="../media/image64.gif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2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10" Type="http://schemas.openxmlformats.org/officeDocument/2006/relationships/image" Target="../media/image64.gif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slide" Target="slide4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gif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slide" Target="slide10.xml"/><Relationship Id="rId26" Type="http://schemas.openxmlformats.org/officeDocument/2006/relationships/slide" Target="slide14.xml"/><Relationship Id="rId3" Type="http://schemas.openxmlformats.org/officeDocument/2006/relationships/image" Target="../media/image35.png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17" Type="http://schemas.openxmlformats.org/officeDocument/2006/relationships/image" Target="../media/image48.png"/><Relationship Id="rId25" Type="http://schemas.openxmlformats.org/officeDocument/2006/relationships/image" Target="../media/image52.png"/><Relationship Id="rId2" Type="http://schemas.openxmlformats.org/officeDocument/2006/relationships/image" Target="../media/image34.jpg"/><Relationship Id="rId16" Type="http://schemas.openxmlformats.org/officeDocument/2006/relationships/image" Target="../media/image47.png"/><Relationship Id="rId20" Type="http://schemas.openxmlformats.org/officeDocument/2006/relationships/slide" Target="slide11.xml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24" Type="http://schemas.openxmlformats.org/officeDocument/2006/relationships/slide" Target="slide13.xml"/><Relationship Id="rId5" Type="http://schemas.openxmlformats.org/officeDocument/2006/relationships/image" Target="../media/image37.png"/><Relationship Id="rId15" Type="http://schemas.openxmlformats.org/officeDocument/2006/relationships/slide" Target="slide16.xml"/><Relationship Id="rId23" Type="http://schemas.openxmlformats.org/officeDocument/2006/relationships/image" Target="../media/image51.png"/><Relationship Id="rId28" Type="http://schemas.openxmlformats.org/officeDocument/2006/relationships/slide" Target="slide15.xml"/><Relationship Id="rId10" Type="http://schemas.openxmlformats.org/officeDocument/2006/relationships/image" Target="../media/image42.gif"/><Relationship Id="rId19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gif"/><Relationship Id="rId22" Type="http://schemas.openxmlformats.org/officeDocument/2006/relationships/slide" Target="slide12.xml"/><Relationship Id="rId27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313336" y="2469058"/>
            <a:ext cx="2286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416379" y="6393358"/>
            <a:ext cx="41910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11560016" y="506632"/>
            <a:ext cx="228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8950311" y="393125"/>
            <a:ext cx="2736851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53613" y="1791335"/>
            <a:ext cx="9032032" cy="203747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1072197"/>
              </a:avLst>
            </a:prstTxWarp>
            <a:spAutoFit/>
          </a:bodyPr>
          <a:lstStyle/>
          <a:p>
            <a:pPr algn="ctr" defTabSz="457189">
              <a:buClrTx/>
            </a:pPr>
            <a:r>
              <a:rPr lang="en-US" sz="1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ea typeface="+mn-ea"/>
                <a:cs typeface="+mn-cs"/>
              </a:rPr>
              <a:t>NHIỆT LIỆT CHÀO MỪNG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1629" y="-170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189">
              <a:spcBef>
                <a:spcPct val="0"/>
              </a:spcBef>
              <a:buClrTx/>
            </a:pP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UBND QUẬN HẢI AN</a:t>
            </a:r>
          </a:p>
          <a:p>
            <a:pPr algn="ctr" defTabSz="457189">
              <a:spcBef>
                <a:spcPct val="0"/>
              </a:spcBef>
              <a:buClrTx/>
            </a:pPr>
            <a:r>
              <a:rPr lang="en-US" altLang="zh-CN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TIỂU HỌC TRÀNG CÁT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97614" y="4487563"/>
            <a:ext cx="38171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189">
              <a:buClrTx/>
            </a:pPr>
            <a:r>
              <a:rPr lang="en-US" sz="40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MÔN TOÁN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9452" y="5447317"/>
            <a:ext cx="48333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spcBef>
                <a:spcPct val="0"/>
              </a:spcBef>
              <a:buClrTx/>
            </a:pPr>
            <a:r>
              <a:rPr lang="vi-VN" altLang="zh-CN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 viên</a:t>
            </a:r>
            <a:r>
              <a:rPr lang="en-US" altLang="zh-CN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en-US" altLang="zh-CN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</a:t>
            </a:r>
          </a:p>
          <a:p>
            <a:pPr defTabSz="457189">
              <a:spcBef>
                <a:spcPct val="0"/>
              </a:spcBef>
              <a:buClrTx/>
            </a:pPr>
            <a:r>
              <a:rPr lang="en-US" altLang="zh-CN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1993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-36357" y="2979247"/>
            <a:ext cx="12266307" cy="1217769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 THẦY CÔ VỀ DỰ TIẾT DẠY GIÁO VIÊN GIỎI CẤP THÀNH PHỐ</a:t>
            </a:r>
          </a:p>
          <a:p>
            <a:pPr marL="0" indent="0" algn="ctr">
              <a:buNone/>
            </a:pP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NĂM HỌC 2022 – 2023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837776" y="829291"/>
            <a:ext cx="29291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9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72831" y="1746797"/>
            <a:ext cx="1622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443</a:t>
            </a:r>
            <a:endParaRPr lang="en-US" sz="48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9980" y="2463612"/>
            <a:ext cx="109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6186" y="2242215"/>
            <a:ext cx="109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396631" y="3372465"/>
            <a:ext cx="1255756" cy="55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40280" y="3372465"/>
            <a:ext cx="4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1018" y="3372465"/>
            <a:ext cx="4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610" y="456437"/>
            <a:ext cx="546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10" y="1533236"/>
            <a:ext cx="3537811" cy="35827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4451" y="3372465"/>
            <a:ext cx="4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5389562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05722" y="2097770"/>
            <a:ext cx="1803233" cy="1752600"/>
            <a:chOff x="4828310" y="2438400"/>
            <a:chExt cx="1470889" cy="1752600"/>
          </a:xfrm>
        </p:grpSpPr>
        <p:sp>
          <p:nvSpPr>
            <p:cNvPr id="7" name="TextBox 6"/>
            <p:cNvSpPr txBox="1"/>
            <p:nvPr/>
          </p:nvSpPr>
          <p:spPr>
            <a:xfrm>
              <a:off x="5056910" y="2438400"/>
              <a:ext cx="10910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121</a:t>
              </a:r>
              <a:endParaRPr lang="en-US" sz="48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08154" y="3124200"/>
              <a:ext cx="1091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28310" y="2979003"/>
              <a:ext cx="10910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897170" y="3886862"/>
            <a:ext cx="114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484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391" y="633418"/>
            <a:ext cx="6062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42735" y="1454167"/>
            <a:ext cx="188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102</a:t>
            </a:r>
            <a:endParaRPr lang="en-US" sz="48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6954" y="2216167"/>
            <a:ext cx="109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7935" y="1994770"/>
            <a:ext cx="109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666535" y="3130567"/>
            <a:ext cx="10425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48963" y="3093992"/>
            <a:ext cx="517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192" y="617336"/>
            <a:ext cx="4601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55" y="1808110"/>
            <a:ext cx="4221017" cy="33076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76540" y="3107984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7725487" y="3107984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592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01470" y="3123375"/>
            <a:ext cx="462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632" y="850137"/>
            <a:ext cx="4892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Đặt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tính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rồi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-ExtB" panose="02010609060101010101" pitchFamily="49" charset="-122"/>
                <a:cs typeface="Times New Roman" panose="02020603050405020304" pitchFamily="18" charset="0"/>
              </a:rPr>
              <a:t>tính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+mn-lt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18" y="1754909"/>
            <a:ext cx="3685309" cy="3537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33522" y="3120255"/>
            <a:ext cx="494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61721" y="3118206"/>
            <a:ext cx="494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0175" y="1508263"/>
            <a:ext cx="160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110</a:t>
            </a:r>
            <a:endParaRPr lang="en-US" sz="48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39078" y="2206537"/>
            <a:ext cx="156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 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0223" y="1938276"/>
            <a:ext cx="2107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48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098665" y="3137890"/>
            <a:ext cx="10425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4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58172" y="305210"/>
            <a:ext cx="10523538" cy="2228850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114" y="2703871"/>
            <a:ext cx="3864171" cy="384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5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58172" y="305210"/>
            <a:ext cx="10523538" cy="2228850"/>
          </a:xfrm>
          <a:prstGeom prst="snip2Diag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tràng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6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6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87975"/>
            <a:ext cx="24003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44" y="2754775"/>
            <a:ext cx="3831221" cy="35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69;p74">
            <a:extLst>
              <a:ext uri="{FF2B5EF4-FFF2-40B4-BE49-F238E27FC236}">
                <a16:creationId xmlns:a16="http://schemas.microsoft.com/office/drawing/2014/main" id="{8E73EBFB-73F1-563B-6470-4E6CE454C664}"/>
              </a:ext>
            </a:extLst>
          </p:cNvPr>
          <p:cNvGrpSpPr/>
          <p:nvPr/>
        </p:nvGrpSpPr>
        <p:grpSpPr>
          <a:xfrm>
            <a:off x="1129274" y="5622899"/>
            <a:ext cx="490845" cy="565131"/>
            <a:chOff x="754086" y="3445649"/>
            <a:chExt cx="368134" cy="423848"/>
          </a:xfrm>
        </p:grpSpPr>
        <p:sp>
          <p:nvSpPr>
            <p:cNvPr id="3" name="Google Shape;3170;p74">
              <a:extLst>
                <a:ext uri="{FF2B5EF4-FFF2-40B4-BE49-F238E27FC236}">
                  <a16:creationId xmlns:a16="http://schemas.microsoft.com/office/drawing/2014/main" id="{C58E732A-08AA-4E79-1FDD-2CC7C6F0FEA6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" name="Google Shape;3171;p74">
              <a:extLst>
                <a:ext uri="{FF2B5EF4-FFF2-40B4-BE49-F238E27FC236}">
                  <a16:creationId xmlns:a16="http://schemas.microsoft.com/office/drawing/2014/main" id="{048CF49C-A206-F218-BC71-050B55E4E2B1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5" name="Google Shape;3172;p74">
              <a:extLst>
                <a:ext uri="{FF2B5EF4-FFF2-40B4-BE49-F238E27FC236}">
                  <a16:creationId xmlns:a16="http://schemas.microsoft.com/office/drawing/2014/main" id="{4ACD6B19-DCB1-2FDC-1A15-85A3639AB063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6" name="Google Shape;3173;p74">
              <a:extLst>
                <a:ext uri="{FF2B5EF4-FFF2-40B4-BE49-F238E27FC236}">
                  <a16:creationId xmlns:a16="http://schemas.microsoft.com/office/drawing/2014/main" id="{D21C1254-A6A2-5AF0-BA17-11F50589C0DD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" name="Google Shape;3174;p74">
              <a:extLst>
                <a:ext uri="{FF2B5EF4-FFF2-40B4-BE49-F238E27FC236}">
                  <a16:creationId xmlns:a16="http://schemas.microsoft.com/office/drawing/2014/main" id="{F7802786-401B-B76A-034A-A861D375C47D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" name="Google Shape;3175;p74">
              <a:extLst>
                <a:ext uri="{FF2B5EF4-FFF2-40B4-BE49-F238E27FC236}">
                  <a16:creationId xmlns:a16="http://schemas.microsoft.com/office/drawing/2014/main" id="{AD9A082B-4A0B-96CE-2BC2-6F2E90A8975F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" name="Google Shape;3176;p74">
              <a:extLst>
                <a:ext uri="{FF2B5EF4-FFF2-40B4-BE49-F238E27FC236}">
                  <a16:creationId xmlns:a16="http://schemas.microsoft.com/office/drawing/2014/main" id="{9F29D996-FBEE-DF60-64BF-5A9E693421EB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3177;p74">
              <a:extLst>
                <a:ext uri="{FF2B5EF4-FFF2-40B4-BE49-F238E27FC236}">
                  <a16:creationId xmlns:a16="http://schemas.microsoft.com/office/drawing/2014/main" id="{CE1ED35A-1F0D-96B3-B8EF-6B89674C6EF4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3178;p74">
              <a:extLst>
                <a:ext uri="{FF2B5EF4-FFF2-40B4-BE49-F238E27FC236}">
                  <a16:creationId xmlns:a16="http://schemas.microsoft.com/office/drawing/2014/main" id="{4C96FD5A-DBBE-DE64-BF74-B5A15C4B7EA0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3179;p74">
              <a:extLst>
                <a:ext uri="{FF2B5EF4-FFF2-40B4-BE49-F238E27FC236}">
                  <a16:creationId xmlns:a16="http://schemas.microsoft.com/office/drawing/2014/main" id="{EED6BB9C-30E5-0A51-FBAA-64ADDB1C09D3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3180;p74">
              <a:extLst>
                <a:ext uri="{FF2B5EF4-FFF2-40B4-BE49-F238E27FC236}">
                  <a16:creationId xmlns:a16="http://schemas.microsoft.com/office/drawing/2014/main" id="{811F454D-2B9C-78FE-9E97-C28E36AC5112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3181;p74">
              <a:extLst>
                <a:ext uri="{FF2B5EF4-FFF2-40B4-BE49-F238E27FC236}">
                  <a16:creationId xmlns:a16="http://schemas.microsoft.com/office/drawing/2014/main" id="{51CFF157-652E-0025-B7F8-93A80BDC4A07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3182;p74">
              <a:extLst>
                <a:ext uri="{FF2B5EF4-FFF2-40B4-BE49-F238E27FC236}">
                  <a16:creationId xmlns:a16="http://schemas.microsoft.com/office/drawing/2014/main" id="{8306C861-B189-8DE3-1CC1-769C0A9D7A2F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3183;p74">
              <a:extLst>
                <a:ext uri="{FF2B5EF4-FFF2-40B4-BE49-F238E27FC236}">
                  <a16:creationId xmlns:a16="http://schemas.microsoft.com/office/drawing/2014/main" id="{E4F15691-1D7B-30A4-6503-F5DB35D759B5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3184;p74">
              <a:extLst>
                <a:ext uri="{FF2B5EF4-FFF2-40B4-BE49-F238E27FC236}">
                  <a16:creationId xmlns:a16="http://schemas.microsoft.com/office/drawing/2014/main" id="{78BB6961-4D02-F2AE-95CF-299E822F0558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3185;p74">
              <a:extLst>
                <a:ext uri="{FF2B5EF4-FFF2-40B4-BE49-F238E27FC236}">
                  <a16:creationId xmlns:a16="http://schemas.microsoft.com/office/drawing/2014/main" id="{C22C15BA-821F-85CE-29A5-6B9D8165E3E2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3186;p74">
              <a:extLst>
                <a:ext uri="{FF2B5EF4-FFF2-40B4-BE49-F238E27FC236}">
                  <a16:creationId xmlns:a16="http://schemas.microsoft.com/office/drawing/2014/main" id="{3B607D8D-5CFA-FFA4-06D7-00C13538A31A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3187;p74">
              <a:extLst>
                <a:ext uri="{FF2B5EF4-FFF2-40B4-BE49-F238E27FC236}">
                  <a16:creationId xmlns:a16="http://schemas.microsoft.com/office/drawing/2014/main" id="{0B9DCBD5-CD54-3FB6-F003-E0483B56324E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3188;p74">
              <a:extLst>
                <a:ext uri="{FF2B5EF4-FFF2-40B4-BE49-F238E27FC236}">
                  <a16:creationId xmlns:a16="http://schemas.microsoft.com/office/drawing/2014/main" id="{4C248EA4-DB3F-96BA-3C9B-F016F629799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3189;p74">
              <a:extLst>
                <a:ext uri="{FF2B5EF4-FFF2-40B4-BE49-F238E27FC236}">
                  <a16:creationId xmlns:a16="http://schemas.microsoft.com/office/drawing/2014/main" id="{BE7DF2F2-FE62-2A98-FE33-640CA3DDA372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3190;p74">
              <a:extLst>
                <a:ext uri="{FF2B5EF4-FFF2-40B4-BE49-F238E27FC236}">
                  <a16:creationId xmlns:a16="http://schemas.microsoft.com/office/drawing/2014/main" id="{DD219A3D-3CB3-5DE1-A023-F463A2EA89FD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24" name="Picture 13">
            <a:extLst>
              <a:ext uri="{FF2B5EF4-FFF2-40B4-BE49-F238E27FC236}">
                <a16:creationId xmlns:a16="http://schemas.microsoft.com/office/drawing/2014/main" id="{9D27834E-EC12-EDFB-1960-6F59CBA06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487955" y="5670621"/>
            <a:ext cx="679352" cy="382908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0B0238B2-02C0-ECDF-68D1-CD6922735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3549" y="697246"/>
            <a:ext cx="1010880" cy="1010880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A730BCE5-0987-78D6-54A8-FDC458F092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45359" y="-441179"/>
            <a:ext cx="1848068" cy="1561617"/>
          </a:xfrm>
          <a:prstGeom prst="rect">
            <a:avLst/>
          </a:prstGeom>
        </p:spPr>
      </p:pic>
      <p:grpSp>
        <p:nvGrpSpPr>
          <p:cNvPr id="27" name="Google Shape;1283;p44"/>
          <p:cNvGrpSpPr/>
          <p:nvPr/>
        </p:nvGrpSpPr>
        <p:grpSpPr>
          <a:xfrm flipH="1">
            <a:off x="8064760" y="24000"/>
            <a:ext cx="1398912" cy="431928"/>
            <a:chOff x="3365625" y="629625"/>
            <a:chExt cx="408975" cy="126275"/>
          </a:xfrm>
        </p:grpSpPr>
        <p:sp>
          <p:nvSpPr>
            <p:cNvPr id="28" name="Google Shape;1284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1285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620119" y="649858"/>
            <a:ext cx="730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nhẩm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mẫu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):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1381" y="2284079"/>
            <a:ext cx="8006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Mẫu</a:t>
            </a:r>
            <a:r>
              <a:rPr lang="en-US" sz="4800" b="1" dirty="0"/>
              <a:t>:        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300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x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2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=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?</a:t>
            </a:r>
          </a:p>
          <a:p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            3 </a:t>
            </a:r>
            <a:r>
              <a:rPr lang="en-US" sz="4800" b="1" dirty="0" err="1" smtClean="0">
                <a:solidFill>
                  <a:srgbClr val="002060"/>
                </a:solidFill>
                <a:latin typeface="Century" pitchFamily="18" charset="0"/>
              </a:rPr>
              <a:t>trăm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x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2 = 6 </a:t>
            </a:r>
            <a:r>
              <a:rPr lang="en-US" sz="4800" b="1" dirty="0" err="1">
                <a:solidFill>
                  <a:srgbClr val="002060"/>
                </a:solidFill>
                <a:latin typeface="Century" pitchFamily="18" charset="0"/>
              </a:rPr>
              <a:t>trăm</a:t>
            </a:r>
            <a:endParaRPr lang="en-US" sz="4800" b="1" dirty="0">
              <a:solidFill>
                <a:srgbClr val="002060"/>
              </a:solidFill>
              <a:latin typeface="Century" pitchFamily="18" charset="0"/>
            </a:endParaRPr>
          </a:p>
          <a:p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         </a:t>
            </a:r>
            <a:r>
              <a:rPr lang="en-US" sz="4800" b="1" dirty="0" err="1">
                <a:solidFill>
                  <a:srgbClr val="002060"/>
                </a:solidFill>
                <a:latin typeface="Century" pitchFamily="18" charset="0"/>
              </a:rPr>
              <a:t>Vậy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300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x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2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=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600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611381" y="1708126"/>
            <a:ext cx="8209251" cy="37348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6428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3169;p74">
            <a:extLst>
              <a:ext uri="{FF2B5EF4-FFF2-40B4-BE49-F238E27FC236}">
                <a16:creationId xmlns:a16="http://schemas.microsoft.com/office/drawing/2014/main" id="{8E73EBFB-73F1-563B-6470-4E6CE454C664}"/>
              </a:ext>
            </a:extLst>
          </p:cNvPr>
          <p:cNvGrpSpPr/>
          <p:nvPr/>
        </p:nvGrpSpPr>
        <p:grpSpPr>
          <a:xfrm>
            <a:off x="1129274" y="5622899"/>
            <a:ext cx="490845" cy="565131"/>
            <a:chOff x="754086" y="3445649"/>
            <a:chExt cx="368134" cy="423848"/>
          </a:xfrm>
        </p:grpSpPr>
        <p:sp>
          <p:nvSpPr>
            <p:cNvPr id="72" name="Google Shape;3170;p74">
              <a:extLst>
                <a:ext uri="{FF2B5EF4-FFF2-40B4-BE49-F238E27FC236}">
                  <a16:creationId xmlns:a16="http://schemas.microsoft.com/office/drawing/2014/main" id="{C58E732A-08AA-4E79-1FDD-2CC7C6F0FEA6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3" name="Google Shape;3171;p74">
              <a:extLst>
                <a:ext uri="{FF2B5EF4-FFF2-40B4-BE49-F238E27FC236}">
                  <a16:creationId xmlns:a16="http://schemas.microsoft.com/office/drawing/2014/main" id="{048CF49C-A206-F218-BC71-050B55E4E2B1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4" name="Google Shape;3172;p74">
              <a:extLst>
                <a:ext uri="{FF2B5EF4-FFF2-40B4-BE49-F238E27FC236}">
                  <a16:creationId xmlns:a16="http://schemas.microsoft.com/office/drawing/2014/main" id="{4ACD6B19-DCB1-2FDC-1A15-85A3639AB063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5" name="Google Shape;3173;p74">
              <a:extLst>
                <a:ext uri="{FF2B5EF4-FFF2-40B4-BE49-F238E27FC236}">
                  <a16:creationId xmlns:a16="http://schemas.microsoft.com/office/drawing/2014/main" id="{D21C1254-A6A2-5AF0-BA17-11F50589C0DD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6" name="Google Shape;3174;p74">
              <a:extLst>
                <a:ext uri="{FF2B5EF4-FFF2-40B4-BE49-F238E27FC236}">
                  <a16:creationId xmlns:a16="http://schemas.microsoft.com/office/drawing/2014/main" id="{F7802786-401B-B76A-034A-A861D375C47D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7" name="Google Shape;3175;p74">
              <a:extLst>
                <a:ext uri="{FF2B5EF4-FFF2-40B4-BE49-F238E27FC236}">
                  <a16:creationId xmlns:a16="http://schemas.microsoft.com/office/drawing/2014/main" id="{AD9A082B-4A0B-96CE-2BC2-6F2E90A8975F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8" name="Google Shape;3176;p74">
              <a:extLst>
                <a:ext uri="{FF2B5EF4-FFF2-40B4-BE49-F238E27FC236}">
                  <a16:creationId xmlns:a16="http://schemas.microsoft.com/office/drawing/2014/main" id="{9F29D996-FBEE-DF60-64BF-5A9E693421EB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79" name="Google Shape;3177;p74">
              <a:extLst>
                <a:ext uri="{FF2B5EF4-FFF2-40B4-BE49-F238E27FC236}">
                  <a16:creationId xmlns:a16="http://schemas.microsoft.com/office/drawing/2014/main" id="{CE1ED35A-1F0D-96B3-B8EF-6B89674C6EF4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0" name="Google Shape;3178;p74">
              <a:extLst>
                <a:ext uri="{FF2B5EF4-FFF2-40B4-BE49-F238E27FC236}">
                  <a16:creationId xmlns:a16="http://schemas.microsoft.com/office/drawing/2014/main" id="{4C96FD5A-DBBE-DE64-BF74-B5A15C4B7EA0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1" name="Google Shape;3179;p74">
              <a:extLst>
                <a:ext uri="{FF2B5EF4-FFF2-40B4-BE49-F238E27FC236}">
                  <a16:creationId xmlns:a16="http://schemas.microsoft.com/office/drawing/2014/main" id="{EED6BB9C-30E5-0A51-FBAA-64ADDB1C09D3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2" name="Google Shape;3180;p74">
              <a:extLst>
                <a:ext uri="{FF2B5EF4-FFF2-40B4-BE49-F238E27FC236}">
                  <a16:creationId xmlns:a16="http://schemas.microsoft.com/office/drawing/2014/main" id="{811F454D-2B9C-78FE-9E97-C28E36AC5112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3" name="Google Shape;3181;p74">
              <a:extLst>
                <a:ext uri="{FF2B5EF4-FFF2-40B4-BE49-F238E27FC236}">
                  <a16:creationId xmlns:a16="http://schemas.microsoft.com/office/drawing/2014/main" id="{51CFF157-652E-0025-B7F8-93A80BDC4A07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4" name="Google Shape;3182;p74">
              <a:extLst>
                <a:ext uri="{FF2B5EF4-FFF2-40B4-BE49-F238E27FC236}">
                  <a16:creationId xmlns:a16="http://schemas.microsoft.com/office/drawing/2014/main" id="{8306C861-B189-8DE3-1CC1-769C0A9D7A2F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5" name="Google Shape;3183;p74">
              <a:extLst>
                <a:ext uri="{FF2B5EF4-FFF2-40B4-BE49-F238E27FC236}">
                  <a16:creationId xmlns:a16="http://schemas.microsoft.com/office/drawing/2014/main" id="{E4F15691-1D7B-30A4-6503-F5DB35D759B5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6" name="Google Shape;3184;p74">
              <a:extLst>
                <a:ext uri="{FF2B5EF4-FFF2-40B4-BE49-F238E27FC236}">
                  <a16:creationId xmlns:a16="http://schemas.microsoft.com/office/drawing/2014/main" id="{78BB6961-4D02-F2AE-95CF-299E822F0558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7" name="Google Shape;3185;p74">
              <a:extLst>
                <a:ext uri="{FF2B5EF4-FFF2-40B4-BE49-F238E27FC236}">
                  <a16:creationId xmlns:a16="http://schemas.microsoft.com/office/drawing/2014/main" id="{C22C15BA-821F-85CE-29A5-6B9D8165E3E2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8" name="Google Shape;3186;p74">
              <a:extLst>
                <a:ext uri="{FF2B5EF4-FFF2-40B4-BE49-F238E27FC236}">
                  <a16:creationId xmlns:a16="http://schemas.microsoft.com/office/drawing/2014/main" id="{3B607D8D-5CFA-FFA4-06D7-00C13538A31A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9" name="Google Shape;3187;p74">
              <a:extLst>
                <a:ext uri="{FF2B5EF4-FFF2-40B4-BE49-F238E27FC236}">
                  <a16:creationId xmlns:a16="http://schemas.microsoft.com/office/drawing/2014/main" id="{0B9DCBD5-CD54-3FB6-F003-E0483B56324E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0" name="Google Shape;3188;p74">
              <a:extLst>
                <a:ext uri="{FF2B5EF4-FFF2-40B4-BE49-F238E27FC236}">
                  <a16:creationId xmlns:a16="http://schemas.microsoft.com/office/drawing/2014/main" id="{4C248EA4-DB3F-96BA-3C9B-F016F629799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1" name="Google Shape;3189;p74">
              <a:extLst>
                <a:ext uri="{FF2B5EF4-FFF2-40B4-BE49-F238E27FC236}">
                  <a16:creationId xmlns:a16="http://schemas.microsoft.com/office/drawing/2014/main" id="{BE7DF2F2-FE62-2A98-FE33-640CA3DDA372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2" name="Google Shape;3190;p74">
              <a:extLst>
                <a:ext uri="{FF2B5EF4-FFF2-40B4-BE49-F238E27FC236}">
                  <a16:creationId xmlns:a16="http://schemas.microsoft.com/office/drawing/2014/main" id="{DD219A3D-3CB3-5DE1-A023-F463A2EA89FD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95" name="Picture 13">
            <a:extLst>
              <a:ext uri="{FF2B5EF4-FFF2-40B4-BE49-F238E27FC236}">
                <a16:creationId xmlns:a16="http://schemas.microsoft.com/office/drawing/2014/main" id="{9D27834E-EC12-EDFB-1960-6F59CBA06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487955" y="5670621"/>
            <a:ext cx="679352" cy="38290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0B0238B2-02C0-ECDF-68D1-CD6922735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6907" y="109557"/>
            <a:ext cx="1010880" cy="1010880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A730BCE5-0987-78D6-54A8-FDC458F092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45359" y="-441179"/>
            <a:ext cx="1848068" cy="1561617"/>
          </a:xfrm>
          <a:prstGeom prst="rect">
            <a:avLst/>
          </a:prstGeom>
        </p:spPr>
      </p:pic>
      <p:grpSp>
        <p:nvGrpSpPr>
          <p:cNvPr id="37" name="Google Shape;1283;p44"/>
          <p:cNvGrpSpPr/>
          <p:nvPr/>
        </p:nvGrpSpPr>
        <p:grpSpPr>
          <a:xfrm flipH="1">
            <a:off x="8064760" y="24000"/>
            <a:ext cx="1398912" cy="431928"/>
            <a:chOff x="3365625" y="629625"/>
            <a:chExt cx="408975" cy="126275"/>
          </a:xfrm>
        </p:grpSpPr>
        <p:sp>
          <p:nvSpPr>
            <p:cNvPr id="38" name="Google Shape;1284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1285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74512" y="109557"/>
            <a:ext cx="730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nhẩm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mẫu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):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21360" y="2062377"/>
            <a:ext cx="8006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Mẫu</a:t>
            </a:r>
            <a:r>
              <a:rPr lang="en-US" sz="4800" b="1" dirty="0"/>
              <a:t>:        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300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x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2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=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?</a:t>
            </a:r>
          </a:p>
          <a:p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            3 </a:t>
            </a:r>
            <a:r>
              <a:rPr lang="en-US" sz="4800" b="1" dirty="0" err="1">
                <a:solidFill>
                  <a:srgbClr val="002060"/>
                </a:solidFill>
                <a:latin typeface="Century" pitchFamily="18" charset="0"/>
              </a:rPr>
              <a:t>trăm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x 2 = 6 </a:t>
            </a:r>
            <a:r>
              <a:rPr lang="en-US" sz="4800" b="1" dirty="0" err="1">
                <a:solidFill>
                  <a:srgbClr val="002060"/>
                </a:solidFill>
                <a:latin typeface="Century" pitchFamily="18" charset="0"/>
              </a:rPr>
              <a:t>trăm</a:t>
            </a:r>
            <a:endParaRPr lang="en-US" sz="4800" b="1" dirty="0">
              <a:solidFill>
                <a:srgbClr val="002060"/>
              </a:solidFill>
              <a:latin typeface="Century" pitchFamily="18" charset="0"/>
            </a:endParaRPr>
          </a:p>
          <a:p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         </a:t>
            </a:r>
            <a:r>
              <a:rPr lang="en-US" sz="4800" b="1" dirty="0" err="1">
                <a:solidFill>
                  <a:srgbClr val="002060"/>
                </a:solidFill>
                <a:latin typeface="Century" pitchFamily="18" charset="0"/>
              </a:rPr>
              <a:t>Vậy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 300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x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2 </a:t>
            </a:r>
            <a:r>
              <a:rPr lang="en-US" sz="4800" b="1" dirty="0" smtClean="0">
                <a:solidFill>
                  <a:srgbClr val="002060"/>
                </a:solidFill>
                <a:latin typeface="Century" pitchFamily="18" charset="0"/>
              </a:rPr>
              <a:t> = </a:t>
            </a:r>
            <a:r>
              <a:rPr lang="en-US" sz="4800" b="1" dirty="0">
                <a:solidFill>
                  <a:srgbClr val="002060"/>
                </a:solidFill>
                <a:latin typeface="Century" pitchFamily="18" charset="0"/>
              </a:rPr>
              <a:t>600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20119" y="1385829"/>
            <a:ext cx="8209251" cy="36921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TextBox 2"/>
          <p:cNvSpPr txBox="1"/>
          <p:nvPr/>
        </p:nvSpPr>
        <p:spPr>
          <a:xfrm>
            <a:off x="3889094" y="2973471"/>
            <a:ext cx="574466" cy="486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8596" y="2791295"/>
            <a:ext cx="55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21378" y="2963726"/>
            <a:ext cx="435007" cy="486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650866" y="2988858"/>
            <a:ext cx="423130" cy="486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437188" y="2791293"/>
            <a:ext cx="55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84638" y="2791294"/>
            <a:ext cx="55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272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  <p:bldP spid="7" grpId="0" animBg="1"/>
      <p:bldP spid="3" grpId="0" animBg="1"/>
      <p:bldP spid="4" grpId="0"/>
      <p:bldP spid="41" grpId="0" animBg="1"/>
      <p:bldP spid="42" grpId="0" animBg="1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823" y="-1395732"/>
            <a:ext cx="6555783" cy="38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7401845" y="782513"/>
            <a:ext cx="3766088" cy="3725091"/>
            <a:chOff x="4310" y="2890"/>
            <a:chExt cx="1104" cy="1104"/>
          </a:xfrm>
        </p:grpSpPr>
        <p:sp>
          <p:nvSpPr>
            <p:cNvPr id="7" name="AutoShape 34"/>
            <p:cNvSpPr>
              <a:spLocks noChangeArrowheads="1"/>
            </p:cNvSpPr>
            <p:nvPr/>
          </p:nvSpPr>
          <p:spPr bwMode="auto">
            <a:xfrm>
              <a:off x="4310" y="289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189" eaLnBrk="1" hangingPunct="1">
                <a:buClrTx/>
              </a:pPr>
              <a:endParaRPr lang="en-US" altLang="en-US" sz="8800" b="1" kern="1200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189">
                <a:buClrTx/>
              </a:pP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WordArt 36"/>
          <p:cNvSpPr>
            <a:spLocks noChangeArrowheads="1" noChangeShapeType="1" noTextEdit="1"/>
          </p:cNvSpPr>
          <p:nvPr/>
        </p:nvSpPr>
        <p:spPr bwMode="auto">
          <a:xfrm>
            <a:off x="9120610" y="4834449"/>
            <a:ext cx="1345719" cy="14218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10" name="WordArt 37"/>
          <p:cNvSpPr>
            <a:spLocks noChangeArrowheads="1" noChangeShapeType="1" noTextEdit="1"/>
          </p:cNvSpPr>
          <p:nvPr/>
        </p:nvSpPr>
        <p:spPr bwMode="auto">
          <a:xfrm>
            <a:off x="9087101" y="4788854"/>
            <a:ext cx="1269579" cy="1434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WordArt 38"/>
          <p:cNvSpPr>
            <a:spLocks noChangeArrowheads="1" noChangeShapeType="1" noTextEdit="1"/>
          </p:cNvSpPr>
          <p:nvPr/>
        </p:nvSpPr>
        <p:spPr bwMode="auto">
          <a:xfrm>
            <a:off x="9087103" y="4818448"/>
            <a:ext cx="1344887" cy="13367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WordArt 39"/>
          <p:cNvSpPr>
            <a:spLocks noChangeArrowheads="1" noChangeShapeType="1" noTextEdit="1"/>
          </p:cNvSpPr>
          <p:nvPr/>
        </p:nvSpPr>
        <p:spPr bwMode="auto">
          <a:xfrm>
            <a:off x="9148608" y="4760281"/>
            <a:ext cx="1305685" cy="1364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WordArt 40"/>
          <p:cNvSpPr>
            <a:spLocks noChangeArrowheads="1" noChangeShapeType="1" noTextEdit="1"/>
          </p:cNvSpPr>
          <p:nvPr/>
        </p:nvSpPr>
        <p:spPr bwMode="auto">
          <a:xfrm>
            <a:off x="9129730" y="4815509"/>
            <a:ext cx="1351343" cy="1455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76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WordArt 41"/>
          <p:cNvSpPr>
            <a:spLocks noChangeArrowheads="1" noChangeShapeType="1" noTextEdit="1"/>
          </p:cNvSpPr>
          <p:nvPr/>
        </p:nvSpPr>
        <p:spPr bwMode="auto">
          <a:xfrm>
            <a:off x="9195418" y="4691804"/>
            <a:ext cx="1243813" cy="14956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WordArt 42"/>
          <p:cNvSpPr>
            <a:spLocks noChangeArrowheads="1" noChangeShapeType="1" noTextEdit="1"/>
          </p:cNvSpPr>
          <p:nvPr/>
        </p:nvSpPr>
        <p:spPr bwMode="auto">
          <a:xfrm>
            <a:off x="9064800" y="4678067"/>
            <a:ext cx="1389493" cy="1549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69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WordArt 43"/>
          <p:cNvSpPr>
            <a:spLocks noChangeArrowheads="1" noChangeShapeType="1" noTextEdit="1"/>
          </p:cNvSpPr>
          <p:nvPr/>
        </p:nvSpPr>
        <p:spPr bwMode="auto">
          <a:xfrm>
            <a:off x="9159685" y="4697625"/>
            <a:ext cx="1281816" cy="154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" name="WordArt 44"/>
          <p:cNvSpPr>
            <a:spLocks noChangeArrowheads="1" noChangeShapeType="1" noTextEdit="1"/>
          </p:cNvSpPr>
          <p:nvPr/>
        </p:nvSpPr>
        <p:spPr bwMode="auto">
          <a:xfrm>
            <a:off x="9105867" y="4705115"/>
            <a:ext cx="1288460" cy="1408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8" name="WordArt 45"/>
          <p:cNvSpPr>
            <a:spLocks noChangeArrowheads="1" noChangeShapeType="1" noTextEdit="1"/>
          </p:cNvSpPr>
          <p:nvPr/>
        </p:nvSpPr>
        <p:spPr bwMode="auto">
          <a:xfrm>
            <a:off x="9105866" y="4638897"/>
            <a:ext cx="1375207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WordArt 46"/>
          <p:cNvSpPr>
            <a:spLocks noChangeArrowheads="1" noChangeShapeType="1" noTextEdit="1"/>
          </p:cNvSpPr>
          <p:nvPr/>
        </p:nvSpPr>
        <p:spPr bwMode="auto">
          <a:xfrm>
            <a:off x="9035125" y="4650232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89">
              <a:buClrTx/>
            </a:pPr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10</a:t>
            </a:r>
          </a:p>
        </p:txBody>
      </p:sp>
      <p:grpSp>
        <p:nvGrpSpPr>
          <p:cNvPr id="20" name="Group 33"/>
          <p:cNvGrpSpPr>
            <a:grpSpLocks/>
          </p:cNvGrpSpPr>
          <p:nvPr/>
        </p:nvGrpSpPr>
        <p:grpSpPr bwMode="auto">
          <a:xfrm>
            <a:off x="7389215" y="767157"/>
            <a:ext cx="3766088" cy="3725091"/>
            <a:chOff x="5707" y="2791"/>
            <a:chExt cx="1104" cy="1104"/>
          </a:xfrm>
        </p:grpSpPr>
        <p:sp>
          <p:nvSpPr>
            <p:cNvPr id="21" name="AutoShape 34"/>
            <p:cNvSpPr>
              <a:spLocks noChangeArrowheads="1"/>
            </p:cNvSpPr>
            <p:nvPr/>
          </p:nvSpPr>
          <p:spPr bwMode="auto">
            <a:xfrm>
              <a:off x="5707" y="2791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457189" eaLnBrk="1" hangingPunct="1">
                <a:buClrTx/>
              </a:pPr>
              <a:endParaRPr lang="en-US" altLang="en-US" sz="8800" b="1" kern="1200">
                <a:solidFill>
                  <a:srgbClr val="FF0066"/>
                </a:solidFill>
                <a:latin typeface=".VnHelvetInsH" pitchFamily="34" charset="0"/>
                <a:ea typeface="+mn-ea"/>
              </a:endParaRPr>
            </a:p>
          </p:txBody>
        </p:sp>
        <p:sp>
          <p:nvSpPr>
            <p:cNvPr id="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5828" y="3086"/>
              <a:ext cx="914" cy="49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fromWordArt="1">
              <a:prstTxWarp prst="textPlain">
                <a:avLst>
                  <a:gd name="adj" fmla="val 50497"/>
                </a:avLst>
              </a:prstTxWarp>
            </a:bodyPr>
            <a:lstStyle/>
            <a:p>
              <a:pPr algn="ctr" defTabSz="457189">
                <a:buClrTx/>
              </a:pP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3572" y="236260"/>
            <a:ext cx="5156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6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6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6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thỏ</a:t>
            </a:r>
            <a:endParaRPr lang="en-US" sz="6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81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B0238B2-02C0-ECDF-68D1-CD6922735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6907" y="109557"/>
            <a:ext cx="1010880" cy="101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4512" y="109557"/>
            <a:ext cx="730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3">
                    <a:lumMod val="75000"/>
                  </a:schemeClr>
                </a:solidFill>
              </a:rPr>
              <a:t>Tính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3">
                    <a:lumMod val="75000"/>
                  </a:schemeClr>
                </a:solidFill>
              </a:rPr>
              <a:t>nhẩm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sz="4800" b="1" dirty="0" err="1">
                <a:solidFill>
                  <a:schemeClr val="accent3">
                    <a:lumMod val="75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3">
                    <a:lumMod val="75000"/>
                  </a:schemeClr>
                </a:solidFill>
              </a:rPr>
              <a:t>mẫu</a:t>
            </a:r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):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6908" y="1450207"/>
            <a:ext cx="11524649" cy="376026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8" name="TextBox 7"/>
          <p:cNvSpPr txBox="1"/>
          <p:nvPr/>
        </p:nvSpPr>
        <p:spPr>
          <a:xfrm>
            <a:off x="903517" y="1578545"/>
            <a:ext cx="10505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200 x 4 = </a:t>
            </a:r>
            <a:r>
              <a:rPr lang="en-US" sz="4800" b="1" dirty="0">
                <a:solidFill>
                  <a:srgbClr val="FF0000"/>
                </a:solidFill>
              </a:rPr>
              <a:t>800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          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300 x 3 = </a:t>
            </a:r>
            <a:r>
              <a:rPr lang="en-US" sz="4800" b="1" dirty="0">
                <a:solidFill>
                  <a:srgbClr val="FF0000"/>
                </a:solidFill>
              </a:rPr>
              <a:t>900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100 x 8 = </a:t>
            </a:r>
            <a:r>
              <a:rPr lang="en-US" sz="4800" b="1" dirty="0">
                <a:solidFill>
                  <a:srgbClr val="FF0000"/>
                </a:solidFill>
              </a:rPr>
              <a:t>800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          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400 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x 2 = </a:t>
            </a:r>
            <a:r>
              <a:rPr lang="en-US" sz="4800" b="1" dirty="0">
                <a:solidFill>
                  <a:srgbClr val="FF0000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1012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">
            <a:extLst>
              <a:ext uri="{FF2B5EF4-FFF2-40B4-BE49-F238E27FC236}">
                <a16:creationId xmlns:a16="http://schemas.microsoft.com/office/drawing/2014/main" id="{EE4E4B0F-1624-8AB8-7422-12C1DC60E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9603" y="593933"/>
            <a:ext cx="1076875" cy="10768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665" y="646357"/>
            <a:ext cx="10732132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733" b="1" dirty="0" err="1">
                <a:latin typeface="+mj-lt"/>
              </a:rPr>
              <a:t>Quãng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đường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vòng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quanh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một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sân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tập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thể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dục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dài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khoảng</a:t>
            </a:r>
            <a:r>
              <a:rPr lang="en-US" sz="3733" b="1" dirty="0">
                <a:latin typeface="+mj-lt"/>
              </a:rPr>
              <a:t> 320 m, </a:t>
            </a:r>
            <a:r>
              <a:rPr lang="en-US" sz="3733" b="1" dirty="0" err="1">
                <a:latin typeface="+mj-lt"/>
              </a:rPr>
              <a:t>Đức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đã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chạy</a:t>
            </a:r>
            <a:r>
              <a:rPr lang="en-US" sz="3733" b="1" dirty="0">
                <a:latin typeface="+mj-lt"/>
              </a:rPr>
              <a:t> 3 </a:t>
            </a:r>
            <a:r>
              <a:rPr lang="en-US" sz="3733" b="1" dirty="0" err="1">
                <a:latin typeface="+mj-lt"/>
              </a:rPr>
              <a:t>vòng</a:t>
            </a:r>
            <a:r>
              <a:rPr lang="en-US" sz="3733" b="1" dirty="0">
                <a:latin typeface="+mj-lt"/>
              </a:rPr>
              <a:t>. </a:t>
            </a:r>
            <a:r>
              <a:rPr lang="en-US" sz="3733" b="1" dirty="0" err="1">
                <a:latin typeface="+mj-lt"/>
              </a:rPr>
              <a:t>Hỏi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Đức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đã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chạy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được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bao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nhiêu</a:t>
            </a:r>
            <a:r>
              <a:rPr lang="en-US" sz="3733" b="1" dirty="0">
                <a:latin typeface="+mj-lt"/>
              </a:rPr>
              <a:t> </a:t>
            </a:r>
            <a:r>
              <a:rPr lang="en-US" sz="3733" b="1" dirty="0" err="1">
                <a:latin typeface="+mj-lt"/>
              </a:rPr>
              <a:t>mét</a:t>
            </a:r>
            <a:r>
              <a:rPr lang="en-US" sz="3733" b="1" dirty="0">
                <a:latin typeface="+mj-lt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3" y="2592101"/>
            <a:ext cx="11457387" cy="39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8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en-US" sz="3600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uyết</a:t>
            </a:r>
            <a:r>
              <a:rPr lang="en-US" sz="3600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6537"/>
          <a:stretch/>
        </p:blipFill>
        <p:spPr>
          <a:xfrm>
            <a:off x="2542862" y="0"/>
            <a:ext cx="7921939" cy="353669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2092181" y="3892812"/>
            <a:ext cx="2438400" cy="10441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110DAB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 err="1" smtClean="0">
                <a:solidFill>
                  <a:srgbClr val="110DAB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Đúng</a:t>
            </a:r>
            <a:endParaRPr dirty="0">
              <a:solidFill>
                <a:srgbClr val="110D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7516410" y="3987763"/>
            <a:ext cx="2438400" cy="10441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110DAB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</a:t>
            </a:r>
            <a:r>
              <a:rPr lang="en-US" sz="4800" b="0" i="0" u="none" strike="noStrike" cap="none" dirty="0" smtClean="0">
                <a:solidFill>
                  <a:srgbClr val="110DAB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4800" dirty="0" smtClean="0">
                <a:solidFill>
                  <a:srgbClr val="110DAB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Sai</a:t>
            </a:r>
            <a:endParaRPr dirty="0">
              <a:solidFill>
                <a:srgbClr val="110D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5745815" y="489025"/>
            <a:ext cx="9541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</a:rPr>
              <a:t>1</a:t>
            </a:r>
            <a:r>
              <a:rPr lang="en-US" altLang="en-US" sz="6000" b="1" dirty="0" smtClean="0">
                <a:solidFill>
                  <a:schemeClr val="bg1"/>
                </a:solidFill>
              </a:rPr>
              <a:t>4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991252" y="1396448"/>
            <a:ext cx="76174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45" name="Rectangle 18"/>
          <p:cNvSpPr>
            <a:spLocks noChangeArrowheads="1"/>
          </p:cNvSpPr>
          <p:nvPr/>
        </p:nvSpPr>
        <p:spPr bwMode="auto">
          <a:xfrm>
            <a:off x="5447368" y="1017700"/>
            <a:ext cx="5693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46" name="Text Box 57">
            <a:extLst>
              <a:ext uri="{FF2B5EF4-FFF2-40B4-BE49-F238E27FC236}">
                <a16:creationId xmlns:a16="http://schemas.microsoft.com/office/drawing/2014/main" id="{20767956-3BE6-2C4D-BE3A-76A616A3F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77" y="2347324"/>
            <a:ext cx="12763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8</a:t>
            </a:r>
            <a:endParaRPr lang="en-US" altLang="en-US" sz="60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5778625" y="2375425"/>
            <a:ext cx="911541" cy="895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WordArt 3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9" name="WordArt 34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0" name="WordArt 35"/>
          <p:cNvSpPr>
            <a:spLocks noChangeArrowheads="1" noChangeShapeType="1" noTextEdit="1"/>
          </p:cNvSpPr>
          <p:nvPr/>
        </p:nvSpPr>
        <p:spPr bwMode="auto">
          <a:xfrm>
            <a:off x="521400" y="388074"/>
            <a:ext cx="1007484" cy="14017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1" name="WordArt 36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2" name="WordArt 37"/>
          <p:cNvSpPr>
            <a:spLocks noChangeArrowheads="1" noChangeShapeType="1" noTextEdit="1"/>
          </p:cNvSpPr>
          <p:nvPr/>
        </p:nvSpPr>
        <p:spPr bwMode="auto">
          <a:xfrm>
            <a:off x="532513" y="388074"/>
            <a:ext cx="10074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3" name="WordArt 38"/>
          <p:cNvSpPr>
            <a:spLocks noChangeArrowheads="1" noChangeShapeType="1" noTextEdit="1"/>
          </p:cNvSpPr>
          <p:nvPr/>
        </p:nvSpPr>
        <p:spPr bwMode="auto">
          <a:xfrm>
            <a:off x="530113" y="415062"/>
            <a:ext cx="10098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4" name="WordArt 39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5" name="WordArt 40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6" name="WordArt 42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7" name="WordArt 4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58" name="Group 49"/>
          <p:cNvGrpSpPr>
            <a:grpSpLocks/>
          </p:cNvGrpSpPr>
          <p:nvPr/>
        </p:nvGrpSpPr>
        <p:grpSpPr bwMode="auto">
          <a:xfrm>
            <a:off x="203269" y="478131"/>
            <a:ext cx="2495945" cy="1366791"/>
            <a:chOff x="4320" y="2928"/>
            <a:chExt cx="1104" cy="1104"/>
          </a:xfrm>
        </p:grpSpPr>
        <p:sp>
          <p:nvSpPr>
            <p:cNvPr id="5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230" grpId="0" animBg="1"/>
      <p:bldP spid="230" grpId="1" animBg="1"/>
      <p:bldP spid="30" grpId="0"/>
      <p:bldP spid="31" grpId="0"/>
      <p:bldP spid="45" grpId="0"/>
      <p:bldP spid="46" grpId="0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7938"/>
          <a:stretch/>
        </p:blipFill>
        <p:spPr>
          <a:xfrm>
            <a:off x="2593645" y="-153489"/>
            <a:ext cx="7921939" cy="417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"/>
          <p:cNvSpPr/>
          <p:nvPr/>
        </p:nvSpPr>
        <p:spPr>
          <a:xfrm>
            <a:off x="7532304" y="4406310"/>
            <a:ext cx="2438400" cy="10441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B. Sai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2813501" y="4467188"/>
            <a:ext cx="2828280" cy="10441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Đúng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5641781" y="354081"/>
            <a:ext cx="12105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b="1" dirty="0" smtClean="0">
                <a:solidFill>
                  <a:schemeClr val="bg1"/>
                </a:solidFill>
              </a:rPr>
              <a:t>2</a:t>
            </a:r>
            <a:r>
              <a:rPr lang="en-US" altLang="en-US" sz="8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6110505" y="1349724"/>
            <a:ext cx="8534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5139706" y="882867"/>
            <a:ext cx="6976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20767956-3BE6-2C4D-BE3A-76A616A3F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604" y="2517831"/>
            <a:ext cx="127637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8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69</a:t>
            </a:r>
            <a:endParaRPr lang="en-US" altLang="en-US" sz="80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>
            <a:off x="5827484" y="2560386"/>
            <a:ext cx="1024885" cy="946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WordArt 3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0" name="WordArt 34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1" name="WordArt 35"/>
          <p:cNvSpPr>
            <a:spLocks noChangeArrowheads="1" noChangeShapeType="1" noTextEdit="1"/>
          </p:cNvSpPr>
          <p:nvPr/>
        </p:nvSpPr>
        <p:spPr bwMode="auto">
          <a:xfrm>
            <a:off x="521400" y="388074"/>
            <a:ext cx="1007484" cy="14017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2" name="WordArt 36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3" name="WordArt 37"/>
          <p:cNvSpPr>
            <a:spLocks noChangeArrowheads="1" noChangeShapeType="1" noTextEdit="1"/>
          </p:cNvSpPr>
          <p:nvPr/>
        </p:nvSpPr>
        <p:spPr bwMode="auto">
          <a:xfrm>
            <a:off x="532513" y="388074"/>
            <a:ext cx="10074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4" name="WordArt 38"/>
          <p:cNvSpPr>
            <a:spLocks noChangeArrowheads="1" noChangeShapeType="1" noTextEdit="1"/>
          </p:cNvSpPr>
          <p:nvPr/>
        </p:nvSpPr>
        <p:spPr bwMode="auto">
          <a:xfrm>
            <a:off x="530113" y="415062"/>
            <a:ext cx="10098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5" name="WordArt 39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6" name="WordArt 40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7" name="WordArt 42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8" name="WordArt 4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203269" y="478131"/>
            <a:ext cx="2495945" cy="1366791"/>
            <a:chOff x="4320" y="2928"/>
            <a:chExt cx="1104" cy="1104"/>
          </a:xfrm>
        </p:grpSpPr>
        <p:sp>
          <p:nvSpPr>
            <p:cNvPr id="5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9167E-6 3.7037E-6 L -4.79167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1" grpId="0" animBg="1"/>
      <p:bldP spid="253" grpId="0" animBg="1"/>
      <p:bldP spid="253" grpId="1" animBg="1"/>
      <p:bldP spid="34" grpId="0"/>
      <p:bldP spid="35" grpId="0"/>
      <p:bldP spid="36" grpId="0"/>
      <p:bldP spid="37" grpId="0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2558"/>
          <a:stretch/>
        </p:blipFill>
        <p:spPr>
          <a:xfrm>
            <a:off x="2099076" y="-723097"/>
            <a:ext cx="7921939" cy="4393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6"/>
          <p:cNvSpPr/>
          <p:nvPr/>
        </p:nvSpPr>
        <p:spPr>
          <a:xfrm>
            <a:off x="2001315" y="4078329"/>
            <a:ext cx="2438400" cy="10441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</a:t>
            </a:r>
            <a:r>
              <a:rPr lang="en-US" sz="4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Đúng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7535368" y="4077089"/>
            <a:ext cx="2438400" cy="1044177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 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5745815" y="489025"/>
            <a:ext cx="9541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 smtClean="0">
                <a:solidFill>
                  <a:schemeClr val="bg1"/>
                </a:solidFill>
              </a:rPr>
              <a:t>22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5991251" y="1396448"/>
            <a:ext cx="7617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</a:rPr>
              <a:t> </a:t>
            </a:r>
            <a:r>
              <a:rPr lang="en-US" altLang="en-US" sz="6000" b="1" dirty="0" smtClean="0">
                <a:solidFill>
                  <a:schemeClr val="bg1"/>
                </a:solidFill>
              </a:rPr>
              <a:t>4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5447368" y="1017700"/>
            <a:ext cx="5693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48" name="Text Box 57">
            <a:extLst>
              <a:ext uri="{FF2B5EF4-FFF2-40B4-BE49-F238E27FC236}">
                <a16:creationId xmlns:a16="http://schemas.microsoft.com/office/drawing/2014/main" id="{20767956-3BE6-2C4D-BE3A-76A616A3F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77" y="2347324"/>
            <a:ext cx="12763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88</a:t>
            </a:r>
            <a:endParaRPr lang="en-US" altLang="en-US" sz="60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Line 21"/>
          <p:cNvSpPr>
            <a:spLocks noChangeShapeType="1"/>
          </p:cNvSpPr>
          <p:nvPr/>
        </p:nvSpPr>
        <p:spPr bwMode="auto">
          <a:xfrm>
            <a:off x="5778625" y="2375425"/>
            <a:ext cx="911541" cy="895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WordArt 3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1" name="WordArt 34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521400" y="388074"/>
            <a:ext cx="1007484" cy="14017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532513" y="388074"/>
            <a:ext cx="10074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530113" y="415062"/>
            <a:ext cx="1009884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7" name="WordArt 40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8" name="WordArt 42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9" name="WordArt 43"/>
          <p:cNvSpPr>
            <a:spLocks noChangeArrowheads="1" noChangeShapeType="1" noTextEdit="1"/>
          </p:cNvSpPr>
          <p:nvPr/>
        </p:nvSpPr>
        <p:spPr bwMode="auto">
          <a:xfrm>
            <a:off x="519037" y="415062"/>
            <a:ext cx="1005086" cy="1404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60" name="Group 49"/>
          <p:cNvGrpSpPr>
            <a:grpSpLocks/>
          </p:cNvGrpSpPr>
          <p:nvPr/>
        </p:nvGrpSpPr>
        <p:grpSpPr bwMode="auto">
          <a:xfrm>
            <a:off x="203269" y="478131"/>
            <a:ext cx="2495945" cy="1366791"/>
            <a:chOff x="4320" y="2928"/>
            <a:chExt cx="1104" cy="1104"/>
          </a:xfrm>
        </p:grpSpPr>
        <p:sp>
          <p:nvSpPr>
            <p:cNvPr id="6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-3.33333E-6 L -2.70833E-6 -0.07222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4" grpId="1" animBg="1"/>
      <p:bldP spid="275" grpId="0" animBg="1"/>
      <p:bldP spid="32" grpId="0"/>
      <p:bldP spid="46" grpId="0"/>
      <p:bldP spid="47" grpId="0"/>
      <p:bldP spid="48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6" t="30208" r="13689" b="29167"/>
          <a:stretch/>
        </p:blipFill>
        <p:spPr>
          <a:xfrm>
            <a:off x="222422" y="86496"/>
            <a:ext cx="11825415" cy="67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49" y="572021"/>
            <a:ext cx="7677854" cy="5466307"/>
          </a:xfrm>
          <a:prstGeom prst="rect">
            <a:avLst/>
          </a:prstGeom>
        </p:spPr>
      </p:pic>
      <p:pic>
        <p:nvPicPr>
          <p:cNvPr id="4099" name="Picture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-7938"/>
            <a:ext cx="121872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8363" y="1316038"/>
            <a:ext cx="26527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2838" y="1666875"/>
            <a:ext cx="2640013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8275" y="1314450"/>
            <a:ext cx="26400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0788" y="3595688"/>
            <a:ext cx="265271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5263" y="3948113"/>
            <a:ext cx="2640013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5" y="3595688"/>
            <a:ext cx="2652712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101725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84238"/>
            <a:ext cx="10604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1738313"/>
            <a:ext cx="11287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-2403475"/>
            <a:ext cx="1762125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5084763"/>
            <a:ext cx="268763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963" y="5851525"/>
            <a:ext cx="11811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vuidehoc">
            <a:hlinkClick r:id="" action="ppaction://media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671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22" y="729644"/>
            <a:ext cx="26527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47" y="1082069"/>
            <a:ext cx="263366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u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622" y="729644"/>
            <a:ext cx="264001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97" y="3009294"/>
            <a:ext cx="26527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22" y="3371244"/>
            <a:ext cx="263366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22" y="3009294"/>
            <a:ext cx="26527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0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1969</TotalTime>
  <Words>364</Words>
  <Application>Microsoft Office PowerPoint</Application>
  <PresentationFormat>Widescreen</PresentationFormat>
  <Paragraphs>122</Paragraphs>
  <Slides>25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SimSun</vt:lpstr>
      <vt:lpstr>SimSun-ExtB</vt:lpstr>
      <vt:lpstr>UTM Avo</vt:lpstr>
      <vt:lpstr>.VnHelvetInsH</vt:lpstr>
      <vt:lpstr>Arial</vt:lpstr>
      <vt:lpstr>Arial Black</vt:lpstr>
      <vt:lpstr>Calibri</vt:lpstr>
      <vt:lpstr>Calibri Light</vt:lpstr>
      <vt:lpstr>Century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231</cp:revision>
  <dcterms:created xsi:type="dcterms:W3CDTF">2021-02-20T02:56:00Z</dcterms:created>
  <dcterms:modified xsi:type="dcterms:W3CDTF">2022-11-10T02:21:35Z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