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7"/>
  </p:notesMasterIdLst>
  <p:sldIdLst>
    <p:sldId id="256" r:id="rId2"/>
    <p:sldId id="263" r:id="rId3"/>
    <p:sldId id="294" r:id="rId4"/>
    <p:sldId id="337" r:id="rId5"/>
    <p:sldId id="338" r:id="rId6"/>
    <p:sldId id="339" r:id="rId7"/>
    <p:sldId id="340" r:id="rId8"/>
    <p:sldId id="341" r:id="rId9"/>
    <p:sldId id="342" r:id="rId10"/>
    <p:sldId id="296" r:id="rId11"/>
    <p:sldId id="303" r:id="rId12"/>
    <p:sldId id="307" r:id="rId13"/>
    <p:sldId id="310" r:id="rId14"/>
    <p:sldId id="309" r:id="rId15"/>
    <p:sldId id="302" r:id="rId16"/>
    <p:sldId id="297" r:id="rId17"/>
    <p:sldId id="318" r:id="rId18"/>
    <p:sldId id="319" r:id="rId19"/>
    <p:sldId id="320" r:id="rId20"/>
    <p:sldId id="257" r:id="rId21"/>
    <p:sldId id="298" r:id="rId22"/>
    <p:sldId id="258" r:id="rId23"/>
    <p:sldId id="322" r:id="rId24"/>
    <p:sldId id="324" r:id="rId25"/>
    <p:sldId id="325" r:id="rId26"/>
  </p:sldIdLst>
  <p:sldSz cx="9144000" cy="5143500" type="screen16x9"/>
  <p:notesSz cx="6858000" cy="9144000"/>
  <p:embeddedFontLst>
    <p:embeddedFont>
      <p:font typeface="Handlee" panose="020B0604020202020204" charset="0"/>
      <p:regular r:id="rId28"/>
    </p:embeddedFont>
    <p:embeddedFont>
      <p:font typeface="UTM Davida" panose="02040603050506020204" pitchFamily="18" charset="0"/>
      <p:regular r:id="rId29"/>
    </p:embeddedFont>
    <p:embeddedFont>
      <p:font typeface="UTM Isadora" panose="02040603050506020204" pitchFamily="18" charset="0"/>
      <p:regular r:id="rId30"/>
      <p:bold r:id="rId31"/>
    </p:embeddedFont>
    <p:embeddedFont>
      <p:font typeface="Baloo 2" panose="020B0604020202020204" charset="0"/>
      <p:regular r:id="rId32"/>
      <p:bold r:id="rId33"/>
    </p:embeddedFont>
    <p:embeddedFont>
      <p:font typeface="HP001 4 hàng" panose="020B0604020202020204" charset="0"/>
      <p:regular r:id="rId34"/>
      <p:bold r:id="rId35"/>
    </p:embeddedFont>
    <p:embeddedFont>
      <p:font typeface="UTM Aristote" panose="02040603050506020204" pitchFamily="18" charset="0"/>
      <p:regular r:id="rId36"/>
    </p:embeddedFont>
    <p:embeddedFont>
      <p:font typeface="Cambria Math" panose="02040503050406030204" pitchFamily="18" charset="0"/>
      <p:regular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B9518D-52A0-4192-ABF4-CA0D69945925}">
  <a:tblStyle styleId="{6DB9518D-52A0-4192-ABF4-CA0D699459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 autoAdjust="0"/>
    <p:restoredTop sz="89964" autoAdjust="0"/>
  </p:normalViewPr>
  <p:slideViewPr>
    <p:cSldViewPr snapToGrid="0">
      <p:cViewPr varScale="1">
        <p:scale>
          <a:sx n="82" d="100"/>
          <a:sy n="82" d="100"/>
        </p:scale>
        <p:origin x="748" y="52"/>
      </p:cViewPr>
      <p:guideLst>
        <p:guide orient="horz" pos="5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4159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99f615fc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4" name="Google Shape;2474;g99f615fc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99f615fc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4" name="Google Shape;2474;g99f615fc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9f615fc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9f615fc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534e1b0d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534e1b0d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2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2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26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99f615fc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4" name="Google Shape;2474;g99f615fc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96495" y="-1807790"/>
            <a:ext cx="10481321" cy="9800984"/>
            <a:chOff x="-796495" y="-1807790"/>
            <a:chExt cx="10481321" cy="9800984"/>
          </a:xfrm>
        </p:grpSpPr>
        <p:sp>
          <p:nvSpPr>
            <p:cNvPr id="10" name="Google Shape;10;p2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914450" y="1446281"/>
            <a:ext cx="5429400" cy="2615641"/>
            <a:chOff x="1857300" y="1352550"/>
            <a:chExt cx="5429400" cy="27432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857300" y="1352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371600" y="916025"/>
            <a:ext cx="6534000" cy="352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1923900" y="1458125"/>
            <a:ext cx="5429400" cy="2438400"/>
            <a:chOff x="1857300" y="1657350"/>
            <a:chExt cx="5429400" cy="2438400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11700" y="1847850"/>
            <a:ext cx="8520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311700" y="2929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09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38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5" y="1669659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2" y="2778284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70" y="-351950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2" y="2849135"/>
            <a:ext cx="3618141" cy="4553442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491" y="364688"/>
            <a:ext cx="8377019" cy="4414125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663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37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8026909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flipH="1">
            <a:off x="2580238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761566" flipH="1">
            <a:off x="-1996562" y="-1803588"/>
            <a:ext cx="4556332" cy="5208988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552450" y="0"/>
            <a:ext cx="8058000" cy="47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13225" y="1177085"/>
            <a:ext cx="770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2689914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577157" y="4300868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5128387" y="-1807790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5" y="-1807790"/>
            <a:ext cx="10481321" cy="9800984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70" y="-1779215"/>
            <a:ext cx="10481321" cy="9800984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3147118" y="4327957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6214164" y="-1823707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8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 rot="10800000">
            <a:off x="4985180" y="4261282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65" name="Google Shape;165;p19"/>
          <p:cNvSpPr/>
          <p:nvPr/>
        </p:nvSpPr>
        <p:spPr>
          <a:xfrm rot="10800000">
            <a:off x="7862207" y="3200517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 rot="10800000">
            <a:off x="-1405836" y="-1652257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14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18" y="4000975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87" y="1822059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09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38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3" y="4000975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pic>
        <p:nvPicPr>
          <p:cNvPr id="4" name="Content Placeholder 12" descr="cdc42615100be655bf1a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0" y="-95250"/>
            <a:ext cx="1143318" cy="114331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7" r:id="rId5"/>
    <p:sldLayoutId id="2147483661" r:id="rId6"/>
    <p:sldLayoutId id="2147483665" r:id="rId7"/>
    <p:sldLayoutId id="2147483668" r:id="rId8"/>
    <p:sldLayoutId id="2147483669" r:id="rId9"/>
    <p:sldLayoutId id="2147483670" r:id="rId10"/>
    <p:sldLayoutId id="2147483671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7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svg"/><Relationship Id="rId15" Type="http://schemas.openxmlformats.org/officeDocument/2006/relationships/image" Target="../media/image4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6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7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microsoft.com/office/2007/relationships/hdphoto" Target="../media/hdphoto1.wdp"/><Relationship Id="rId21" Type="http://schemas.openxmlformats.org/officeDocument/2006/relationships/slide" Target="slide5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openxmlformats.org/officeDocument/2006/relationships/image" Target="../media/image15.pn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24" Type="http://schemas.openxmlformats.org/officeDocument/2006/relationships/slide" Target="slide22.xml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microsoft.com/office/2007/relationships/hdphoto" Target="../media/hdphoto10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microsoft.com/office/2007/relationships/hdphoto" Target="../media/hdphoto12.wdp"/><Relationship Id="rId7" Type="http://schemas.openxmlformats.org/officeDocument/2006/relationships/image" Target="../media/image18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6.xml"/><Relationship Id="rId2" Type="http://schemas.openxmlformats.org/officeDocument/2006/relationships/image" Target="../media/image3.jpeg"/><Relationship Id="rId16" Type="http://schemas.openxmlformats.org/officeDocument/2006/relationships/image" Target="../media/image12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24" Type="http://schemas.openxmlformats.org/officeDocument/2006/relationships/image" Target="../media/image22.png"/><Relationship Id="rId5" Type="http://schemas.microsoft.com/office/2007/relationships/hdphoto" Target="../media/hdphoto11.wdp"/><Relationship Id="rId15" Type="http://schemas.openxmlformats.org/officeDocument/2006/relationships/image" Target="../media/image5.png"/><Relationship Id="rId23" Type="http://schemas.microsoft.com/office/2007/relationships/hdphoto" Target="../media/hdphoto13.wdp"/><Relationship Id="rId10" Type="http://schemas.openxmlformats.org/officeDocument/2006/relationships/image" Target="../media/image19.png"/><Relationship Id="rId19" Type="http://schemas.microsoft.com/office/2007/relationships/hdphoto" Target="../media/hdphoto7.wdp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microsoft.com/office/2007/relationships/hdphoto" Target="../media/hdphoto3.wdp"/><Relationship Id="rId18" Type="http://schemas.openxmlformats.org/officeDocument/2006/relationships/image" Target="../media/image27.png"/><Relationship Id="rId3" Type="http://schemas.openxmlformats.org/officeDocument/2006/relationships/image" Target="../media/image24.jpeg"/><Relationship Id="rId21" Type="http://schemas.openxmlformats.org/officeDocument/2006/relationships/image" Target="../media/image28.png"/><Relationship Id="rId7" Type="http://schemas.microsoft.com/office/2007/relationships/hdphoto" Target="../media/hdphoto14.wdp"/><Relationship Id="rId12" Type="http://schemas.openxmlformats.org/officeDocument/2006/relationships/image" Target="../media/image6.png"/><Relationship Id="rId17" Type="http://schemas.microsoft.com/office/2007/relationships/hdphoto" Target="../media/hdphoto13.wdp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5.png"/><Relationship Id="rId24" Type="http://schemas.openxmlformats.org/officeDocument/2006/relationships/image" Target="../media/image40.svg"/><Relationship Id="rId5" Type="http://schemas.microsoft.com/office/2007/relationships/hdphoto" Target="../media/hdphoto2.wdp"/><Relationship Id="rId15" Type="http://schemas.openxmlformats.org/officeDocument/2006/relationships/image" Target="../media/image7.png"/><Relationship Id="rId23" Type="http://schemas.openxmlformats.org/officeDocument/2006/relationships/image" Target="../media/image29.png"/><Relationship Id="rId10" Type="http://schemas.openxmlformats.org/officeDocument/2006/relationships/slide" Target="slide8.xml"/><Relationship Id="rId19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slide" Target="slide7.xml"/><Relationship Id="rId22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4.jpe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microsoft.com/office/2007/relationships/hdphoto" Target="../media/hdphoto15.wdp"/><Relationship Id="rId10" Type="http://schemas.microsoft.com/office/2007/relationships/hdphoto" Target="../media/hdphoto17.wdp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4.jpe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microsoft.com/office/2007/relationships/hdphoto" Target="../media/hdphoto15.wdp"/><Relationship Id="rId10" Type="http://schemas.microsoft.com/office/2007/relationships/hdphoto" Target="../media/hdphoto17.wdp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4.jpe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microsoft.com/office/2007/relationships/hdphoto" Target="../media/hdphoto15.wdp"/><Relationship Id="rId10" Type="http://schemas.microsoft.com/office/2007/relationships/hdphoto" Target="../media/hdphoto17.wdp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411433" y="2485008"/>
            <a:ext cx="8520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</a:t>
            </a:r>
            <a:r>
              <a:rPr lang="en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ề-ca-mét vuông</a:t>
            </a:r>
            <a:br>
              <a:rPr lang="en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</a:br>
            <a:r>
              <a:rPr lang="en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Héc-tô-mét vuông</a:t>
            </a:r>
            <a:endParaRPr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>
            <a:off x="6464585" y="-43921"/>
            <a:ext cx="3774524" cy="1979829"/>
            <a:chOff x="6797960" y="203729"/>
            <a:chExt cx="3774524" cy="1979829"/>
          </a:xfrm>
        </p:grpSpPr>
        <p:sp>
          <p:nvSpPr>
            <p:cNvPr id="229" name="Google Shape;229;p3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-1304902" y="1221490"/>
            <a:ext cx="3393304" cy="1796989"/>
            <a:chOff x="-1085827" y="927365"/>
            <a:chExt cx="3393304" cy="1796989"/>
          </a:xfrm>
        </p:grpSpPr>
        <p:sp>
          <p:nvSpPr>
            <p:cNvPr id="236" name="Google Shape;236;p30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4257372" y="3758929"/>
            <a:ext cx="3081549" cy="1994761"/>
            <a:chOff x="3476322" y="3871854"/>
            <a:chExt cx="3081549" cy="1994761"/>
          </a:xfrm>
        </p:grpSpPr>
        <p:sp>
          <p:nvSpPr>
            <p:cNvPr id="251" name="Google Shape;251;p3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1010165" y="3920650"/>
            <a:ext cx="1748567" cy="1517857"/>
            <a:chOff x="972034" y="4038077"/>
            <a:chExt cx="1579697" cy="1371393"/>
          </a:xfrm>
        </p:grpSpPr>
        <p:sp>
          <p:nvSpPr>
            <p:cNvPr id="271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274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073915" y="1365647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chemeClr val="accent3">
                    <a:lumMod val="75000"/>
                  </a:schemeClr>
                </a:solidFill>
                <a:latin typeface="UTM Isadora" pitchFamily="18" charset="0"/>
              </a:rPr>
              <a:t>Toán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UTM Isadora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57767" y="3601406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UTM Isadora" pitchFamily="18" charset="0"/>
              </a:rPr>
              <a:t>Trang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UTM Isadora" pitchFamily="18" charset="0"/>
              </a:rPr>
              <a:t> 25,26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UTM Isadora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3" grpId="0"/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1632505" y="1874831"/>
            <a:ext cx="5846626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Khám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phá</a:t>
            </a:r>
            <a:endParaRPr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>
            <a:off x="6464585" y="-43921"/>
            <a:ext cx="3774524" cy="1979829"/>
            <a:chOff x="6797960" y="203729"/>
            <a:chExt cx="3774524" cy="1979829"/>
          </a:xfrm>
        </p:grpSpPr>
        <p:sp>
          <p:nvSpPr>
            <p:cNvPr id="229" name="Google Shape;229;p3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-1304902" y="1221490"/>
            <a:ext cx="3393304" cy="1796989"/>
            <a:chOff x="-1085827" y="927365"/>
            <a:chExt cx="3393304" cy="1796989"/>
          </a:xfrm>
        </p:grpSpPr>
        <p:sp>
          <p:nvSpPr>
            <p:cNvPr id="236" name="Google Shape;236;p30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4257372" y="3758929"/>
            <a:ext cx="3081549" cy="1994761"/>
            <a:chOff x="3476322" y="3871854"/>
            <a:chExt cx="3081549" cy="1994761"/>
          </a:xfrm>
        </p:grpSpPr>
        <p:sp>
          <p:nvSpPr>
            <p:cNvPr id="251" name="Google Shape;251;p3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1010165" y="3920650"/>
            <a:ext cx="1748567" cy="1517857"/>
            <a:chOff x="972034" y="4038077"/>
            <a:chExt cx="1579697" cy="1371393"/>
          </a:xfrm>
        </p:grpSpPr>
        <p:sp>
          <p:nvSpPr>
            <p:cNvPr id="271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274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0165" y="2222088"/>
            <a:ext cx="2263713" cy="22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71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521394"/>
            <a:ext cx="9144000" cy="1622106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3158" y="535496"/>
            <a:ext cx="3429000" cy="3429000"/>
          </a:xfrm>
          <a:prstGeom prst="rect">
            <a:avLst/>
          </a:prstGeom>
          <a:solidFill>
            <a:srgbClr val="61D6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1756277" y="4251923"/>
            <a:ext cx="842763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1dam</a:t>
            </a:r>
            <a:endParaRPr lang="en-US" sz="2400" b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2046461" y="2443025"/>
            <a:ext cx="262393" cy="3429000"/>
          </a:xfrm>
          <a:prstGeom prst="rightBrace">
            <a:avLst>
              <a:gd name="adj1" fmla="val 9015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61547" y="367655"/>
            <a:ext cx="4554143" cy="2274072"/>
            <a:chOff x="4462635" y="930304"/>
            <a:chExt cx="4554143" cy="2274072"/>
          </a:xfrm>
        </p:grpSpPr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462635" y="930304"/>
              <a:ext cx="4554143" cy="227407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23185" y="1158302"/>
              <a:ext cx="408166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chó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1dam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8"/>
              <p:cNvSpPr txBox="1">
                <a:spLocks noChangeArrowheads="1"/>
              </p:cNvSpPr>
              <p:nvPr/>
            </p:nvSpPr>
            <p:spPr bwMode="auto">
              <a:xfrm>
                <a:off x="3979726" y="481784"/>
                <a:ext cx="5015299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 dirty="0" err="1" smtClean="0">
                    <a:latin typeface="HP001 4 hàng" panose="020B0603050302020204" pitchFamily="34" charset="0"/>
                  </a:rPr>
                  <a:t>Diện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tích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mảnh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đất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hình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vuông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có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cạnh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dài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1 dam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là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latin typeface="HP001 4 hàng" panose="020B0603050302020204" pitchFamily="34" charset="0"/>
                  </a:rPr>
                  <a:t>        1 dam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b="1" dirty="0" smtClean="0">
                    <a:latin typeface="HP001 4 hàng" panose="020B0603050302020204" pitchFamily="34" charset="0"/>
                  </a:rPr>
                  <a:t> 1 dam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000" b="1" dirty="0" smtClean="0">
                    <a:latin typeface="HP001 4 hàng" panose="020B0603050302020204" pitchFamily="34" charset="0"/>
                  </a:rPr>
                  <a:t> 1 dam</a:t>
                </a:r>
                <a:r>
                  <a:rPr lang="en-US" sz="2000" b="1" baseline="30000" dirty="0" smtClean="0">
                    <a:latin typeface="HP001 4 hàng" panose="020B0603050302020204" pitchFamily="34" charset="0"/>
                  </a:rPr>
                  <a:t>2</a:t>
                </a:r>
                <a:endParaRPr lang="en-US" sz="2000" b="1" dirty="0" smtClean="0">
                  <a:latin typeface="HP001 4 hàng" panose="020B06030503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000" b="1" dirty="0" err="1" smtClean="0">
                    <a:latin typeface="HP001 4 hàng" panose="020B0603050302020204" pitchFamily="34" charset="0"/>
                  </a:rPr>
                  <a:t>Vậy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diện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tích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mảnh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đất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hình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vuông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có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cạnh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dài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1 dam </a:t>
                </a:r>
                <a:r>
                  <a:rPr lang="en-US" sz="2000" b="1" dirty="0" err="1" smtClean="0">
                    <a:latin typeface="HP001 4 hàng" panose="020B0603050302020204" pitchFamily="34" charset="0"/>
                  </a:rPr>
                  <a:t>là</a:t>
                </a:r>
                <a:r>
                  <a:rPr lang="en-US" sz="2000" b="1" dirty="0" smtClean="0">
                    <a:latin typeface="HP001 4 hàng" panose="020B0603050302020204" pitchFamily="34" charset="0"/>
                  </a:rPr>
                  <a:t> 1 dam</a:t>
                </a:r>
                <a:r>
                  <a:rPr lang="en-US" sz="2000" b="1" baseline="30000" dirty="0" smtClean="0">
                    <a:latin typeface="HP001 4 hàng" panose="020B0603050302020204" pitchFamily="34" charset="0"/>
                  </a:rPr>
                  <a:t>2.</a:t>
                </a:r>
                <a:endParaRPr lang="en-US" sz="2000" b="1" dirty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1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9726" y="481784"/>
                <a:ext cx="5015299" cy="1938992"/>
              </a:xfrm>
              <a:prstGeom prst="rect">
                <a:avLst/>
              </a:prstGeom>
              <a:blipFill rotWithShape="1">
                <a:blip r:embed="rId7"/>
                <a:stretch>
                  <a:fillRect l="-1337" t="-1572" b="-47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19" y="2450333"/>
            <a:ext cx="2575725" cy="25757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flipH="1">
            <a:off x="4181475" y="2474187"/>
            <a:ext cx="3037367" cy="1847999"/>
            <a:chOff x="4754880" y="848506"/>
            <a:chExt cx="3910242" cy="23558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flipH="1">
              <a:off x="4754880" y="848506"/>
              <a:ext cx="3910242" cy="235586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02525" y="1500431"/>
              <a:ext cx="3308479" cy="902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đề-ca-mét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1371" y="3846112"/>
            <a:ext cx="1295187" cy="12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21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8" grpId="0"/>
      <p:bldP spid="3" grpId="0" animBg="1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1014"/>
            <a:ext cx="9144000" cy="1622106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75702" y="535496"/>
            <a:ext cx="3429000" cy="3429000"/>
          </a:xfrm>
          <a:prstGeom prst="rect">
            <a:avLst/>
          </a:prstGeom>
          <a:solidFill>
            <a:srgbClr val="61D6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1875855" y="4315229"/>
            <a:ext cx="842763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1dam</a:t>
            </a:r>
            <a:endParaRPr lang="en-US" sz="2400" b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2206757" y="2547049"/>
            <a:ext cx="180958" cy="3429000"/>
          </a:xfrm>
          <a:prstGeom prst="rightBrace">
            <a:avLst>
              <a:gd name="adj1" fmla="val 9015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3987571" y="535195"/>
            <a:ext cx="4816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dirty="0" smtClean="0">
                <a:latin typeface="HP001 4 hàng" panose="020B0603050302020204" pitchFamily="34" charset="0"/>
              </a:rPr>
              <a:t>- </a:t>
            </a:r>
            <a:r>
              <a:rPr lang="en-US" b="1" dirty="0" err="1" smtClean="0">
                <a:latin typeface="HP001 4 hàng" panose="020B0603050302020204" pitchFamily="34" charset="0"/>
              </a:rPr>
              <a:t>Đề-ca-mét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là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diện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tích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của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hình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có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cạnh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dài</a:t>
            </a:r>
            <a:r>
              <a:rPr lang="en-US" b="1" dirty="0" smtClean="0">
                <a:latin typeface="HP001 4 hàng" panose="020B0603050302020204" pitchFamily="34" charset="0"/>
              </a:rPr>
              <a:t> 1 dam.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4017387" y="1391269"/>
            <a:ext cx="5015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HP001 4 hàng" panose="020B0603050302020204" pitchFamily="34" charset="0"/>
              </a:rPr>
              <a:t>- </a:t>
            </a:r>
            <a:r>
              <a:rPr lang="en-US" b="1" dirty="0" err="1" smtClean="0">
                <a:latin typeface="HP001 4 hàng" panose="020B0603050302020204" pitchFamily="34" charset="0"/>
              </a:rPr>
              <a:t>Đề-ca-mét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viết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tắt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là</a:t>
            </a:r>
            <a:r>
              <a:rPr lang="en-US" b="1" dirty="0" smtClean="0">
                <a:latin typeface="HP001 4 hàng" panose="020B0603050302020204" pitchFamily="34" charset="0"/>
              </a:rPr>
              <a:t> dam</a:t>
            </a:r>
            <a:r>
              <a:rPr lang="en-US" b="1" baseline="30000" dirty="0" smtClean="0">
                <a:latin typeface="HP001 4 hàng" panose="020B0603050302020204" pitchFamily="34" charset="0"/>
              </a:rPr>
              <a:t>2.</a:t>
            </a:r>
            <a:endParaRPr lang="en-US" b="1" dirty="0"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8"/>
              <p:cNvSpPr txBox="1">
                <a:spLocks noChangeArrowheads="1"/>
              </p:cNvSpPr>
              <p:nvPr/>
            </p:nvSpPr>
            <p:spPr bwMode="auto">
              <a:xfrm>
                <a:off x="4023352" y="1868836"/>
                <a:ext cx="478040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b="1" dirty="0" smtClean="0">
                    <a:latin typeface="HP001 4 hàng" panose="020B0603050302020204" pitchFamily="34" charset="0"/>
                  </a:rPr>
                  <a:t>- Ta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thấy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hình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vuông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1 dam</a:t>
                </a:r>
                <a:r>
                  <a:rPr lang="en-US" b="1" baseline="30000" dirty="0" smtClean="0">
                    <a:latin typeface="HP001 4 hàng" panose="020B0603050302020204" pitchFamily="34" charset="0"/>
                  </a:rPr>
                  <a:t>2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gồm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100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hình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vuông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1m</a:t>
                </a:r>
                <a:r>
                  <a:rPr lang="en-US" b="1" baseline="30000" dirty="0" smtClean="0">
                    <a:latin typeface="HP001 4 hàng" panose="020B0603050302020204" pitchFamily="34" charset="0"/>
                  </a:rPr>
                  <a:t>2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b="1" dirty="0" smtClean="0">
                    <a:latin typeface="HP001 4 hàng" panose="020B0603050302020204" pitchFamily="34" charset="0"/>
                  </a:rPr>
                  <a:t>        1 dam</a:t>
                </a:r>
                <a:r>
                  <a:rPr lang="en-US" b="1" baseline="30000" dirty="0" smtClean="0">
                    <a:latin typeface="HP001 4 hàng" panose="020B0603050302020204" pitchFamily="34" charset="0"/>
                  </a:rPr>
                  <a:t>2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 smtClean="0">
                    <a:latin typeface="HP001 4 hàng" panose="020B0603050302020204" pitchFamily="34" charset="0"/>
                  </a:rPr>
                  <a:t> 100 m</a:t>
                </a:r>
                <a:r>
                  <a:rPr lang="en-US" b="1" baseline="30000" dirty="0" smtClean="0">
                    <a:latin typeface="HP001 4 hàng" panose="020B0603050302020204" pitchFamily="34" charset="0"/>
                  </a:rPr>
                  <a:t>2</a:t>
                </a:r>
                <a:endParaRPr lang="en-US" b="1" dirty="0" smtClean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3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3352" y="1868836"/>
                <a:ext cx="4780408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2041" t="-3524" r="-638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92" y="2561333"/>
            <a:ext cx="2575725" cy="25757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4519" y="529677"/>
            <a:ext cx="3429000" cy="3431491"/>
            <a:chOff x="574519" y="529677"/>
            <a:chExt cx="3429000" cy="3431491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2641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19499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6357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33215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36644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29786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22928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16070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921266" y="532168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574519" y="12191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574519" y="19049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574519" y="25907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574519" y="32765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574519" y="36194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574519" y="29336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574519" y="22478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574519" y="15620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574519" y="8762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sp>
        <p:nvSpPr>
          <p:cNvPr id="36" name="Line 23"/>
          <p:cNvSpPr>
            <a:spLocks noChangeShapeType="1"/>
          </p:cNvSpPr>
          <p:nvPr/>
        </p:nvSpPr>
        <p:spPr bwMode="auto">
          <a:xfrm flipH="1">
            <a:off x="468553" y="3781014"/>
            <a:ext cx="21193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-42372" y="3552577"/>
            <a:ext cx="1105365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1m</a:t>
            </a:r>
            <a:r>
              <a:rPr lang="en-US" sz="2400" b="1" baseline="30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518" y="3977021"/>
            <a:ext cx="390171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b="1" dirty="0" smtClean="0">
                <a:latin typeface="HP001 4 hàng" panose="020B0603050302020204" pitchFamily="34" charset="0"/>
              </a:rPr>
              <a:t>1m</a:t>
            </a:r>
            <a:endParaRPr lang="en-US" sz="15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49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8" grpId="0"/>
      <p:bldP spid="3" grpId="0" animBg="1"/>
      <p:bldP spid="12" grpId="0"/>
      <p:bldP spid="11" grpId="0"/>
      <p:bldP spid="13" grpId="0" build="p"/>
      <p:bldP spid="36" grpId="0" animBg="1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441"/>
            <a:ext cx="9144000" cy="1622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06" y="2381434"/>
            <a:ext cx="2575725" cy="25757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12268" y="399087"/>
            <a:ext cx="3086473" cy="2407730"/>
            <a:chOff x="3728431" y="337697"/>
            <a:chExt cx="3353944" cy="2658509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753251">
              <a:off x="3728431" y="337697"/>
              <a:ext cx="3331704" cy="265850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51158" y="1093767"/>
              <a:ext cx="3231217" cy="917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Héc-tô-mét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endPara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082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441"/>
            <a:ext cx="9144000" cy="1622106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75702" y="535496"/>
            <a:ext cx="34290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1875855" y="4368394"/>
            <a:ext cx="842763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hm</a:t>
            </a:r>
            <a:endParaRPr lang="en-US" sz="2400" b="1" dirty="0">
              <a:solidFill>
                <a:srgbClr val="0066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2206757" y="2547049"/>
            <a:ext cx="180958" cy="3429000"/>
          </a:xfrm>
          <a:prstGeom prst="rightBrace">
            <a:avLst>
              <a:gd name="adj1" fmla="val 9015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3987570" y="535195"/>
            <a:ext cx="4763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dirty="0" smtClean="0">
                <a:latin typeface="HP001 4 hàng" panose="020B0603050302020204" pitchFamily="34" charset="0"/>
              </a:rPr>
              <a:t>- </a:t>
            </a:r>
            <a:r>
              <a:rPr lang="en-US" b="1" dirty="0" err="1" smtClean="0">
                <a:latin typeface="HP001 4 hàng" panose="020B0603050302020204" pitchFamily="34" charset="0"/>
              </a:rPr>
              <a:t>Héc-tô-mét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là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diện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tích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của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hình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có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cạnh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dài</a:t>
            </a:r>
            <a:r>
              <a:rPr lang="en-US" b="1" dirty="0" smtClean="0">
                <a:latin typeface="HP001 4 hàng" panose="020B0603050302020204" pitchFamily="34" charset="0"/>
              </a:rPr>
              <a:t> 1 hm.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4017387" y="1391269"/>
            <a:ext cx="5015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HP001 4 hàng" panose="020B0603050302020204" pitchFamily="34" charset="0"/>
              </a:rPr>
              <a:t>- </a:t>
            </a:r>
            <a:r>
              <a:rPr lang="en-US" b="1" dirty="0" err="1" smtClean="0">
                <a:latin typeface="HP001 4 hàng" panose="020B0603050302020204" pitchFamily="34" charset="0"/>
              </a:rPr>
              <a:t>Héc-tô-mét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viết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tắt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là</a:t>
            </a:r>
            <a:r>
              <a:rPr lang="en-US" b="1" dirty="0" smtClean="0">
                <a:latin typeface="HP001 4 hàng" panose="020B0603050302020204" pitchFamily="34" charset="0"/>
              </a:rPr>
              <a:t> hm</a:t>
            </a:r>
            <a:r>
              <a:rPr lang="en-US" b="1" baseline="30000" dirty="0" smtClean="0">
                <a:latin typeface="HP001 4 hàng" panose="020B0603050302020204" pitchFamily="34" charset="0"/>
              </a:rPr>
              <a:t>2.</a:t>
            </a:r>
            <a:endParaRPr lang="en-US" b="1" dirty="0"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8"/>
              <p:cNvSpPr txBox="1">
                <a:spLocks noChangeArrowheads="1"/>
              </p:cNvSpPr>
              <p:nvPr/>
            </p:nvSpPr>
            <p:spPr bwMode="auto">
              <a:xfrm>
                <a:off x="4023351" y="1868836"/>
                <a:ext cx="5015299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 dirty="0" smtClean="0">
                    <a:latin typeface="HP001 4 hàng" panose="020B0603050302020204" pitchFamily="34" charset="0"/>
                  </a:rPr>
                  <a:t>- Ta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thấy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hình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vuông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1 hm</a:t>
                </a:r>
                <a:r>
                  <a:rPr lang="en-US" b="1" baseline="30000" dirty="0" smtClean="0">
                    <a:latin typeface="HP001 4 hàng" panose="020B0603050302020204" pitchFamily="34" charset="0"/>
                  </a:rPr>
                  <a:t>2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gồm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100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hình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 smtClean="0">
                    <a:latin typeface="HP001 4 hàng" panose="020B0603050302020204" pitchFamily="34" charset="0"/>
                  </a:rPr>
                  <a:t>vuông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1 dam</a:t>
                </a:r>
                <a:r>
                  <a:rPr lang="en-US" b="1" baseline="30000" dirty="0" smtClean="0">
                    <a:latin typeface="HP001 4 hàng" panose="020B0603050302020204" pitchFamily="34" charset="0"/>
                  </a:rPr>
                  <a:t>2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b="1" dirty="0" smtClean="0">
                    <a:latin typeface="HP001 4 hàng" panose="020B0603050302020204" pitchFamily="34" charset="0"/>
                  </a:rPr>
                  <a:t>        1 hm</a:t>
                </a:r>
                <a:r>
                  <a:rPr lang="en-US" b="1" baseline="30000" dirty="0" smtClean="0">
                    <a:latin typeface="HP001 4 hàng" panose="020B0603050302020204" pitchFamily="34" charset="0"/>
                  </a:rPr>
                  <a:t>2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 smtClean="0">
                    <a:latin typeface="HP001 4 hàng" panose="020B0603050302020204" pitchFamily="34" charset="0"/>
                  </a:rPr>
                  <a:t> 100 dam</a:t>
                </a:r>
                <a:r>
                  <a:rPr lang="en-US" b="1" baseline="30000" dirty="0" smtClean="0">
                    <a:latin typeface="HP001 4 hàng" panose="020B0603050302020204" pitchFamily="34" charset="0"/>
                  </a:rPr>
                  <a:t>2</a:t>
                </a:r>
              </a:p>
              <a:p>
                <a:pPr>
                  <a:spcBef>
                    <a:spcPct val="50000"/>
                  </a:spcBef>
                </a:pPr>
                <a:endParaRPr lang="en-US" b="1" dirty="0" smtClean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3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3351" y="1868836"/>
                <a:ext cx="5015299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1944" t="-2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74519" y="529677"/>
            <a:ext cx="3429000" cy="3431491"/>
            <a:chOff x="574519" y="529677"/>
            <a:chExt cx="3429000" cy="3431491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2641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19499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6357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33215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36644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29786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22928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16070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921266" y="532168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574519" y="12191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574519" y="19049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574519" y="25907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574519" y="32765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574519" y="36194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574519" y="29336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574519" y="22478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574519" y="15620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574519" y="8762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sp>
        <p:nvSpPr>
          <p:cNvPr id="36" name="Line 23"/>
          <p:cNvSpPr>
            <a:spLocks noChangeShapeType="1"/>
          </p:cNvSpPr>
          <p:nvPr/>
        </p:nvSpPr>
        <p:spPr bwMode="auto">
          <a:xfrm flipH="1">
            <a:off x="468553" y="3781014"/>
            <a:ext cx="21193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-42372" y="3552577"/>
            <a:ext cx="1105365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1dam</a:t>
            </a:r>
            <a:r>
              <a:rPr lang="en-US" sz="1600" b="1" baseline="30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518" y="3977021"/>
            <a:ext cx="661078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b="1" dirty="0" smtClean="0">
                <a:latin typeface="HP001 4 hàng" panose="020B0603050302020204" pitchFamily="34" charset="0"/>
              </a:rPr>
              <a:t>1 dam</a:t>
            </a:r>
            <a:endParaRPr lang="en-US" sz="15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805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8" grpId="0"/>
      <p:bldP spid="3" grpId="0" animBg="1"/>
      <p:bldP spid="12" grpId="0"/>
      <p:bldP spid="11" grpId="0"/>
      <p:bldP spid="13" grpId="0" build="p"/>
      <p:bldP spid="36" grpId="0" animBg="1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8"/>
          <p:cNvSpPr txBox="1">
            <a:spLocks noChangeArrowheads="1"/>
          </p:cNvSpPr>
          <p:nvPr/>
        </p:nvSpPr>
        <p:spPr bwMode="auto">
          <a:xfrm>
            <a:off x="420509" y="2382062"/>
            <a:ext cx="8551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HP001 4 hàng" panose="020B0603050302020204" pitchFamily="34" charset="0"/>
              </a:rPr>
              <a:t>- </a:t>
            </a:r>
            <a:r>
              <a:rPr lang="en-US" b="1" dirty="0" err="1" smtClean="0">
                <a:latin typeface="HP001 4 hàng" panose="020B0603050302020204" pitchFamily="34" charset="0"/>
              </a:rPr>
              <a:t>Héc-tô-mét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là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diện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tích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hình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có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cạnh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dài</a:t>
            </a:r>
            <a:r>
              <a:rPr lang="en-US" b="1" dirty="0" smtClean="0">
                <a:latin typeface="HP001 4 hàng" panose="020B0603050302020204" pitchFamily="34" charset="0"/>
              </a:rPr>
              <a:t> 1 </a:t>
            </a:r>
            <a:r>
              <a:rPr lang="en-US" b="1" dirty="0" err="1" smtClean="0">
                <a:latin typeface="HP001 4 hàng" panose="020B0603050302020204" pitchFamily="34" charset="0"/>
              </a:rPr>
              <a:t>hm</a:t>
            </a:r>
            <a:r>
              <a:rPr lang="en-US" b="1" dirty="0" smtClean="0">
                <a:latin typeface="HP001 4 hàng" panose="020B0603050302020204" pitchFamily="34" charset="0"/>
              </a:rPr>
              <a:t>, </a:t>
            </a:r>
            <a:r>
              <a:rPr lang="en-US" b="1" dirty="0" err="1" smtClean="0">
                <a:latin typeface="HP001 4 hàng" panose="020B0603050302020204" pitchFamily="34" charset="0"/>
              </a:rPr>
              <a:t>viết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tắt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là</a:t>
            </a:r>
            <a:r>
              <a:rPr lang="en-US" b="1" dirty="0" smtClean="0">
                <a:latin typeface="HP001 4 hàng" panose="020B0603050302020204" pitchFamily="34" charset="0"/>
              </a:rPr>
              <a:t> hm</a:t>
            </a:r>
            <a:r>
              <a:rPr lang="en-US" b="1" baseline="30000" dirty="0" smtClean="0">
                <a:latin typeface="HP001 4 hàng" panose="020B0603050302020204" pitchFamily="34" charset="0"/>
              </a:rPr>
              <a:t>2.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411460" y="1366555"/>
            <a:ext cx="8551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HP001 4 hàng" panose="020B0603050302020204" pitchFamily="34" charset="0"/>
              </a:rPr>
              <a:t>- </a:t>
            </a:r>
            <a:r>
              <a:rPr lang="en-US" b="1" dirty="0" err="1" smtClean="0">
                <a:latin typeface="HP001 4 hàng" panose="020B0603050302020204" pitchFamily="34" charset="0"/>
              </a:rPr>
              <a:t>Đề-ca-mét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là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diện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tích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hình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có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cạnh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dài</a:t>
            </a:r>
            <a:r>
              <a:rPr lang="en-US" b="1" dirty="0" smtClean="0">
                <a:latin typeface="HP001 4 hàng" panose="020B0603050302020204" pitchFamily="34" charset="0"/>
              </a:rPr>
              <a:t> 1 dam, </a:t>
            </a:r>
            <a:r>
              <a:rPr lang="en-US" b="1" dirty="0" err="1" smtClean="0">
                <a:latin typeface="HP001 4 hàng" panose="020B0603050302020204" pitchFamily="34" charset="0"/>
              </a:rPr>
              <a:t>viết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tắt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là</a:t>
            </a:r>
            <a:r>
              <a:rPr lang="en-US" b="1" dirty="0" smtClean="0">
                <a:latin typeface="HP001 4 hàng" panose="020B0603050302020204" pitchFamily="34" charset="0"/>
              </a:rPr>
              <a:t> dam</a:t>
            </a:r>
            <a:r>
              <a:rPr lang="en-US" b="1" baseline="30000" dirty="0" smtClean="0">
                <a:latin typeface="HP001 4 hàng" panose="020B0603050302020204" pitchFamily="34" charset="0"/>
              </a:rPr>
              <a:t>2.</a:t>
            </a:r>
            <a:endParaRPr lang="en-US" b="1" dirty="0"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78"/>
              <p:cNvSpPr txBox="1">
                <a:spLocks noChangeArrowheads="1"/>
              </p:cNvSpPr>
              <p:nvPr/>
            </p:nvSpPr>
            <p:spPr bwMode="auto">
              <a:xfrm>
                <a:off x="2990192" y="3335911"/>
                <a:ext cx="3202380" cy="101566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 dirty="0" smtClean="0">
                    <a:latin typeface="HP001 4 hàng" panose="020B0603050302020204" pitchFamily="34" charset="0"/>
                  </a:rPr>
                  <a:t> 1 </a:t>
                </a:r>
                <a:r>
                  <a:rPr lang="en-US" b="1" dirty="0">
                    <a:latin typeface="HP001 4 hàng" panose="020B0603050302020204" pitchFamily="34" charset="0"/>
                  </a:rPr>
                  <a:t>dam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latin typeface="HP001 4 hàng" panose="020B0603050302020204" pitchFamily="34" charset="0"/>
                  </a:rPr>
                  <a:t> 100 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m</a:t>
                </a:r>
                <a:r>
                  <a:rPr lang="en-US" b="1" baseline="30000" dirty="0" smtClean="0">
                    <a:latin typeface="HP001 4 hàng" panose="020B0603050302020204" pitchFamily="34" charset="0"/>
                  </a:rPr>
                  <a:t>2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b="1" dirty="0" smtClean="0">
                    <a:latin typeface="HP001 4 hàng" panose="020B0603050302020204" pitchFamily="34" charset="0"/>
                  </a:rPr>
                  <a:t> 1 hm</a:t>
                </a:r>
                <a:r>
                  <a:rPr lang="en-US" b="1" baseline="30000" dirty="0" smtClean="0">
                    <a:latin typeface="HP001 4 hàng" panose="020B0603050302020204" pitchFamily="34" charset="0"/>
                  </a:rPr>
                  <a:t>2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latin typeface="HP001 4 hàng" panose="020B0603050302020204" pitchFamily="34" charset="0"/>
                  </a:rPr>
                  <a:t> 100 </a:t>
                </a:r>
                <a:r>
                  <a:rPr lang="en-US" b="1" dirty="0" smtClean="0">
                    <a:latin typeface="HP001 4 hàng" panose="020B0603050302020204" pitchFamily="34" charset="0"/>
                  </a:rPr>
                  <a:t>dam</a:t>
                </a:r>
                <a:r>
                  <a:rPr lang="en-US" b="1" baseline="30000" dirty="0" smtClean="0">
                    <a:latin typeface="HP001 4 hàng" panose="020B0603050302020204" pitchFamily="34" charset="0"/>
                  </a:rPr>
                  <a:t>2 </a:t>
                </a:r>
                <a:endParaRPr lang="en-US" b="1" dirty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4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0192" y="3335911"/>
                <a:ext cx="3202380" cy="1015663"/>
              </a:xfrm>
              <a:prstGeom prst="rect">
                <a:avLst/>
              </a:prstGeom>
              <a:blipFill rotWithShape="1">
                <a:blip r:embed="rId2"/>
                <a:stretch>
                  <a:fillRect t="-1754" b="-12865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419012" y="459191"/>
            <a:ext cx="8551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HP001 4 hàng" panose="020B0603050302020204" pitchFamily="34" charset="0"/>
              </a:rPr>
              <a:t>- </a:t>
            </a:r>
            <a:r>
              <a:rPr lang="en-US" b="1" dirty="0" err="1" smtClean="0">
                <a:latin typeface="HP001 4 hàng" panose="020B0603050302020204" pitchFamily="34" charset="0"/>
              </a:rPr>
              <a:t>Đề-ca-mét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và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héc-tô-mét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vuông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là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những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đơn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vị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để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đo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diện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tích</a:t>
            </a:r>
            <a:r>
              <a:rPr lang="en-US" b="1" dirty="0" smtClean="0">
                <a:latin typeface="HP001 4 hàng" panose="020B0603050302020204" pitchFamily="34" charset="0"/>
              </a:rPr>
              <a:t>.</a:t>
            </a:r>
            <a:endParaRPr lang="en-US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19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1632505" y="1874831"/>
            <a:ext cx="5846626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Luyện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tập</a:t>
            </a:r>
            <a:endParaRPr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>
            <a:off x="6464585" y="-43921"/>
            <a:ext cx="3774524" cy="1979829"/>
            <a:chOff x="6797960" y="203729"/>
            <a:chExt cx="3774524" cy="1979829"/>
          </a:xfrm>
        </p:grpSpPr>
        <p:sp>
          <p:nvSpPr>
            <p:cNvPr id="229" name="Google Shape;229;p3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-1304902" y="1221490"/>
            <a:ext cx="3393304" cy="1796989"/>
            <a:chOff x="-1085827" y="927365"/>
            <a:chExt cx="3393304" cy="1796989"/>
          </a:xfrm>
        </p:grpSpPr>
        <p:sp>
          <p:nvSpPr>
            <p:cNvPr id="236" name="Google Shape;236;p30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4257372" y="3758929"/>
            <a:ext cx="3081549" cy="1994761"/>
            <a:chOff x="3476322" y="3871854"/>
            <a:chExt cx="3081549" cy="1994761"/>
          </a:xfrm>
        </p:grpSpPr>
        <p:sp>
          <p:nvSpPr>
            <p:cNvPr id="251" name="Google Shape;251;p3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1010165" y="3920650"/>
            <a:ext cx="1748567" cy="1517857"/>
            <a:chOff x="972034" y="4038077"/>
            <a:chExt cx="1579697" cy="1371393"/>
          </a:xfrm>
        </p:grpSpPr>
        <p:sp>
          <p:nvSpPr>
            <p:cNvPr id="271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274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653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61"/>
          <p:cNvSpPr/>
          <p:nvPr/>
        </p:nvSpPr>
        <p:spPr>
          <a:xfrm>
            <a:off x="215546" y="245216"/>
            <a:ext cx="8729671" cy="46289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1" name="Google Shape;2761;p61"/>
          <p:cNvGrpSpPr/>
          <p:nvPr/>
        </p:nvGrpSpPr>
        <p:grpSpPr>
          <a:xfrm rot="1665400" flipH="1">
            <a:off x="-843838" y="-647453"/>
            <a:ext cx="3081433" cy="1994686"/>
            <a:chOff x="3476322" y="3871854"/>
            <a:chExt cx="3081549" cy="1994761"/>
          </a:xfrm>
        </p:grpSpPr>
        <p:sp>
          <p:nvSpPr>
            <p:cNvPr id="2762" name="Google Shape;2762;p61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1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1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1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1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1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1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1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1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1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1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1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1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1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1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1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1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1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1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270;p30"/>
          <p:cNvGrpSpPr/>
          <p:nvPr/>
        </p:nvGrpSpPr>
        <p:grpSpPr>
          <a:xfrm>
            <a:off x="7943703" y="3920650"/>
            <a:ext cx="1748567" cy="1517857"/>
            <a:chOff x="972034" y="4038077"/>
            <a:chExt cx="1579697" cy="1371393"/>
          </a:xfrm>
        </p:grpSpPr>
        <p:sp>
          <p:nvSpPr>
            <p:cNvPr id="329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32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6" name="TextBox 335"/>
          <p:cNvSpPr txBox="1"/>
          <p:nvPr/>
        </p:nvSpPr>
        <p:spPr>
          <a:xfrm>
            <a:off x="577319" y="955143"/>
            <a:ext cx="3751668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200" b="1" u="sng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Bài</a:t>
            </a:r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1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: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Đọc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đo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diện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tích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: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258027" y="1456057"/>
            <a:ext cx="193652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105 dam</a:t>
            </a:r>
            <a:r>
              <a:rPr lang="en-US" altLang="en-US" sz="2200" b="1" baseline="30000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2</a:t>
            </a:r>
            <a:endParaRPr 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1574932" y="1456057"/>
            <a:ext cx="5585503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2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đọc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linh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altLang="en-US" sz="2200" b="1" dirty="0">
              <a:solidFill>
                <a:srgbClr val="0070C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2126554" y="2097391"/>
            <a:ext cx="6661119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là</a:t>
            </a:r>
            <a:r>
              <a:rPr lang="en-US" sz="2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: </a:t>
            </a:r>
            <a:r>
              <a:rPr lang="en-US" sz="22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a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nghìn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sáu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altLang="en-US" sz="2200" b="1" dirty="0">
              <a:solidFill>
                <a:srgbClr val="0070C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1583587" y="2761807"/>
            <a:ext cx="6193042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bốn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chín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altLang="en-US" sz="2200" b="1" dirty="0">
              <a:solidFill>
                <a:srgbClr val="0070C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2118603" y="3408905"/>
            <a:ext cx="7061870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là</a:t>
            </a:r>
            <a:r>
              <a:rPr lang="en-US" sz="22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: </a:t>
            </a:r>
            <a:r>
              <a:rPr lang="en-US" sz="22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m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ột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tám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nghìn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ba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endParaRPr lang="en-US" altLang="en-US" sz="2200" b="1" dirty="0" smtClean="0">
              <a:solidFill>
                <a:srgbClr val="0070C0"/>
              </a:solidFill>
              <a:latin typeface="HP001 4 hàng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h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éc-tô-mét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2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258027" y="2085850"/>
            <a:ext cx="29712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32 600 </a:t>
            </a:r>
            <a:r>
              <a:rPr lang="en-US" altLang="en-US" sz="2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dam</a:t>
            </a:r>
            <a:r>
              <a:rPr lang="en-US" altLang="en-US" sz="2200" b="1" baseline="30000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2</a:t>
            </a:r>
            <a:endParaRPr lang="en-US" altLang="en-US" sz="22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258027" y="2750266"/>
            <a:ext cx="21965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492 </a:t>
            </a:r>
            <a:r>
              <a:rPr lang="en-US" altLang="en-US" sz="2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hm</a:t>
            </a:r>
            <a:r>
              <a:rPr lang="en-US" altLang="en-US" sz="2200" b="1" baseline="30000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2</a:t>
            </a:r>
            <a:endParaRPr lang="en-US" altLang="en-US" sz="2200" b="1" baseline="30000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258027" y="3408905"/>
            <a:ext cx="192232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180 350 hm</a:t>
            </a:r>
            <a:r>
              <a:rPr lang="en-US" altLang="en-US" sz="2200" b="1" baseline="30000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2</a:t>
            </a:r>
            <a:endParaRPr lang="en-US" sz="2200" dirty="0"/>
          </a:p>
        </p:txBody>
      </p:sp>
      <p:grpSp>
        <p:nvGrpSpPr>
          <p:cNvPr id="345" name="Group 344"/>
          <p:cNvGrpSpPr/>
          <p:nvPr/>
        </p:nvGrpSpPr>
        <p:grpSpPr>
          <a:xfrm>
            <a:off x="7505555" y="245216"/>
            <a:ext cx="1414582" cy="863552"/>
            <a:chOff x="2280232" y="2431381"/>
            <a:chExt cx="2172083" cy="1373205"/>
          </a:xfrm>
        </p:grpSpPr>
        <p:pic>
          <p:nvPicPr>
            <p:cNvPr id="346" name="Picture 34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2280232" y="2431381"/>
              <a:ext cx="1168923" cy="1373205"/>
            </a:xfrm>
            <a:prstGeom prst="rect">
              <a:avLst/>
            </a:prstGeom>
          </p:spPr>
        </p:pic>
        <p:pic>
          <p:nvPicPr>
            <p:cNvPr id="347" name="Picture 34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3357722" y="2431381"/>
              <a:ext cx="1094593" cy="1373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6881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6" grpId="0" animBg="1"/>
      <p:bldP spid="336" grpId="0"/>
      <p:bldP spid="337" grpId="0"/>
      <p:bldP spid="338" grpId="0"/>
      <p:bldP spid="339" grpId="0"/>
      <p:bldP spid="340" grpId="0"/>
      <p:bldP spid="341" grpId="0"/>
      <p:bldP spid="342" grpId="0"/>
      <p:bldP spid="343" grpId="0"/>
      <p:bldP spid="3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61"/>
          <p:cNvSpPr/>
          <p:nvPr/>
        </p:nvSpPr>
        <p:spPr>
          <a:xfrm>
            <a:off x="215546" y="245216"/>
            <a:ext cx="8729671" cy="46289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1" name="Google Shape;2761;p61"/>
          <p:cNvGrpSpPr/>
          <p:nvPr/>
        </p:nvGrpSpPr>
        <p:grpSpPr>
          <a:xfrm rot="1665400" flipH="1">
            <a:off x="-843838" y="-647453"/>
            <a:ext cx="3081433" cy="1994686"/>
            <a:chOff x="3476322" y="3871854"/>
            <a:chExt cx="3081549" cy="1994761"/>
          </a:xfrm>
        </p:grpSpPr>
        <p:sp>
          <p:nvSpPr>
            <p:cNvPr id="2762" name="Google Shape;2762;p61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1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1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1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1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1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1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1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1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1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1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1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1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1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1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1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1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1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1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270;p30"/>
          <p:cNvGrpSpPr/>
          <p:nvPr/>
        </p:nvGrpSpPr>
        <p:grpSpPr>
          <a:xfrm>
            <a:off x="7943703" y="3920650"/>
            <a:ext cx="1748567" cy="1517857"/>
            <a:chOff x="972034" y="4038077"/>
            <a:chExt cx="1579697" cy="1371393"/>
          </a:xfrm>
        </p:grpSpPr>
        <p:sp>
          <p:nvSpPr>
            <p:cNvPr id="329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32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roup 344"/>
          <p:cNvGrpSpPr/>
          <p:nvPr/>
        </p:nvGrpSpPr>
        <p:grpSpPr>
          <a:xfrm>
            <a:off x="7505555" y="245216"/>
            <a:ext cx="1414582" cy="863552"/>
            <a:chOff x="2280232" y="2431381"/>
            <a:chExt cx="2172083" cy="1373205"/>
          </a:xfrm>
        </p:grpSpPr>
        <p:pic>
          <p:nvPicPr>
            <p:cNvPr id="346" name="Picture 34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2280232" y="2431381"/>
              <a:ext cx="1168923" cy="1373205"/>
            </a:xfrm>
            <a:prstGeom prst="rect">
              <a:avLst/>
            </a:prstGeom>
          </p:spPr>
        </p:pic>
        <p:pic>
          <p:nvPicPr>
            <p:cNvPr id="347" name="Picture 34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3357722" y="2431381"/>
              <a:ext cx="1094593" cy="1373205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440900" y="997237"/>
            <a:ext cx="3554499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đo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diện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tích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8284" y="1470442"/>
            <a:ext cx="5678478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a)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mốt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	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91251" y="1470442"/>
            <a:ext cx="1278235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271 dam</a:t>
            </a:r>
            <a:r>
              <a:rPr lang="en-US" sz="2000" b="1" baseline="30000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  <a:endParaRPr lang="en-US" sz="2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91251" y="2134693"/>
            <a:ext cx="1678986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18 954 dam</a:t>
            </a:r>
            <a:r>
              <a:rPr lang="en-US" sz="2000" b="1" baseline="30000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  <a:endParaRPr lang="en-US" sz="2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8284" y="2134693"/>
            <a:ext cx="84016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b)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Mười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tám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nghìn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chín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tư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altLang="en-US" sz="2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8284" y="2822026"/>
            <a:ext cx="8210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c)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Sáu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linh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ba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08284" y="3509359"/>
            <a:ext cx="6812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d) 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Ba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tư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nghìn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sáu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. </a:t>
            </a:r>
            <a:endParaRPr lang="en-US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91251" y="2822026"/>
            <a:ext cx="122373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603 hm</a:t>
            </a:r>
            <a:r>
              <a:rPr lang="en-US" sz="2000" b="1" baseline="30000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  <a:endParaRPr lang="en-US" sz="2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91251" y="3509359"/>
            <a:ext cx="166776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34 620 hm</a:t>
            </a:r>
            <a:r>
              <a:rPr lang="en-US" sz="2000" b="1" baseline="30000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  <a:endParaRPr lang="en-US" sz="2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395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6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61"/>
          <p:cNvSpPr/>
          <p:nvPr/>
        </p:nvSpPr>
        <p:spPr>
          <a:xfrm>
            <a:off x="700531" y="594226"/>
            <a:ext cx="7622382" cy="411294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1" name="Google Shape;2761;p61"/>
          <p:cNvGrpSpPr/>
          <p:nvPr/>
        </p:nvGrpSpPr>
        <p:grpSpPr>
          <a:xfrm rot="1665400" flipH="1">
            <a:off x="-843838" y="-647453"/>
            <a:ext cx="3081433" cy="1994686"/>
            <a:chOff x="3476322" y="3871854"/>
            <a:chExt cx="3081549" cy="1994761"/>
          </a:xfrm>
        </p:grpSpPr>
        <p:sp>
          <p:nvSpPr>
            <p:cNvPr id="2762" name="Google Shape;2762;p61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1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1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1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1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1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1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1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1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1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1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1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1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1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1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1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1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1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1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270;p30"/>
          <p:cNvGrpSpPr/>
          <p:nvPr/>
        </p:nvGrpSpPr>
        <p:grpSpPr>
          <a:xfrm>
            <a:off x="7483852" y="3721779"/>
            <a:ext cx="1748567" cy="1517857"/>
            <a:chOff x="972034" y="4038077"/>
            <a:chExt cx="1579697" cy="1371393"/>
          </a:xfrm>
        </p:grpSpPr>
        <p:sp>
          <p:nvSpPr>
            <p:cNvPr id="329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32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1505612" y="1109482"/>
            <a:ext cx="5787482" cy="4693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600" b="1" u="sng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26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  <a:r>
              <a:rPr lang="en-US" sz="2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thích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hợp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chỗ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chấm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30528" y="1933394"/>
            <a:ext cx="4361304" cy="480801"/>
            <a:chOff x="2630528" y="1933394"/>
            <a:chExt cx="4361304" cy="480801"/>
          </a:xfrm>
        </p:grpSpPr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2630528" y="1933394"/>
              <a:ext cx="4361304" cy="4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b="1" dirty="0">
                  <a:latin typeface="HP001 4 hàng" panose="020B0603050302020204" pitchFamily="34" charset="0"/>
                </a:rPr>
                <a:t>a) </a:t>
              </a:r>
              <a:r>
                <a:rPr lang="en-US" sz="2600" b="1" dirty="0" smtClean="0">
                  <a:latin typeface="HP001 4 hàng" panose="020B0603050302020204" pitchFamily="34" charset="0"/>
                </a:rPr>
                <a:t>2dam</a:t>
              </a:r>
              <a:r>
                <a:rPr lang="en-US" sz="2600" b="1" baseline="30000" dirty="0" smtClean="0">
                  <a:latin typeface="HP001 4 hàng" panose="020B0603050302020204" pitchFamily="34" charset="0"/>
                </a:rPr>
                <a:t>2 </a:t>
              </a:r>
              <a:r>
                <a:rPr lang="en-US" sz="2600" b="1" dirty="0" smtClean="0">
                  <a:latin typeface="HP001 4 hàng" panose="020B0603050302020204" pitchFamily="34" charset="0"/>
                </a:rPr>
                <a:t>=        m</a:t>
              </a:r>
              <a:r>
                <a:rPr lang="en-US" sz="2600" b="1" baseline="30000" dirty="0" smtClean="0">
                  <a:latin typeface="HP001 4 hàng" panose="020B0603050302020204" pitchFamily="34" charset="0"/>
                </a:rPr>
                <a:t>2</a:t>
              </a:r>
              <a:endParaRPr lang="en-US" sz="2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15348" y="1944836"/>
              <a:ext cx="1118760" cy="46935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2600" b="1" dirty="0" smtClean="0">
                  <a:latin typeface="HP001 4 hàng" panose="020B0603050302020204" pitchFamily="34" charset="0"/>
                </a:rPr>
                <a:t>………….</a:t>
              </a:r>
              <a:endParaRPr lang="en-US" sz="2600" b="1" dirty="0">
                <a:latin typeface="HP001 4 hàng" panose="020B06030503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33655" y="2646578"/>
            <a:ext cx="4120798" cy="481158"/>
            <a:chOff x="2933655" y="2646578"/>
            <a:chExt cx="4120798" cy="481158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2933655" y="2646578"/>
              <a:ext cx="4120798" cy="4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b="1" dirty="0" smtClean="0">
                  <a:latin typeface="HP001 4 hàng" panose="020B0603050302020204" pitchFamily="34" charset="0"/>
                </a:rPr>
                <a:t>30hm</a:t>
              </a:r>
              <a:r>
                <a:rPr lang="en-US" sz="2600" b="1" baseline="30000" dirty="0" smtClean="0">
                  <a:latin typeface="HP001 4 hàng" panose="020B0603050302020204" pitchFamily="34" charset="0"/>
                </a:rPr>
                <a:t>2</a:t>
              </a:r>
              <a:r>
                <a:rPr lang="en-US" sz="2600" b="1" dirty="0" smtClean="0">
                  <a:latin typeface="HP001 4 hàng" panose="020B0603050302020204" pitchFamily="34" charset="0"/>
                </a:rPr>
                <a:t> </a:t>
              </a:r>
              <a:r>
                <a:rPr lang="en-US" sz="2600" b="1" dirty="0">
                  <a:latin typeface="HP001 4 hàng" panose="020B0603050302020204" pitchFamily="34" charset="0"/>
                </a:rPr>
                <a:t>=</a:t>
              </a:r>
              <a:r>
                <a:rPr lang="en-US" sz="2600" b="1" baseline="30000" dirty="0">
                  <a:latin typeface="HP001 4 hàng" panose="020B0603050302020204" pitchFamily="34" charset="0"/>
                </a:rPr>
                <a:t> </a:t>
              </a:r>
              <a:r>
                <a:rPr lang="en-US" sz="2600" b="1" dirty="0">
                  <a:latin typeface="HP001 4 hàng" panose="020B0603050302020204" pitchFamily="34" charset="0"/>
                </a:rPr>
                <a:t>       </a:t>
              </a:r>
              <a:r>
                <a:rPr lang="en-US" sz="2600" b="1" dirty="0" smtClean="0">
                  <a:latin typeface="HP001 4 hàng" panose="020B0603050302020204" pitchFamily="34" charset="0"/>
                </a:rPr>
                <a:t>dam</a:t>
              </a:r>
              <a:r>
                <a:rPr lang="en-US" sz="2600" b="1" baseline="30000" dirty="0" smtClean="0">
                  <a:latin typeface="HP001 4 hàng" panose="020B0603050302020204" pitchFamily="34" charset="0"/>
                </a:rPr>
                <a:t>2</a:t>
              </a:r>
              <a:r>
                <a:rPr lang="en-US" sz="2600" b="1" dirty="0" smtClean="0">
                  <a:latin typeface="HP001 4 hàng" panose="020B0603050302020204" pitchFamily="34" charset="0"/>
                </a:rPr>
                <a:t>   </a:t>
              </a:r>
              <a:endParaRPr lang="en-US" sz="2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20511" y="2658377"/>
              <a:ext cx="1045826" cy="46935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2600" b="1" dirty="0" smtClean="0">
                  <a:latin typeface="HP001 4 hàng" panose="020B0603050302020204" pitchFamily="34" charset="0"/>
                </a:rPr>
                <a:t>…….…..</a:t>
              </a:r>
              <a:endParaRPr lang="en-US" sz="2600" b="1" dirty="0">
                <a:latin typeface="HP001 4 hàng" panose="020B06030503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555176" y="1912645"/>
            <a:ext cx="776495" cy="4693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200</a:t>
            </a:r>
            <a:endParaRPr lang="en-US" sz="2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20511" y="2637190"/>
            <a:ext cx="948016" cy="4693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3000</a:t>
            </a:r>
            <a:endParaRPr lang="en-US" sz="2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8"/>
              <p:cNvSpPr txBox="1">
                <a:spLocks noChangeArrowheads="1"/>
              </p:cNvSpPr>
              <p:nvPr/>
            </p:nvSpPr>
            <p:spPr bwMode="auto">
              <a:xfrm>
                <a:off x="1174501" y="3194557"/>
                <a:ext cx="6933917" cy="1069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600" b="1" dirty="0" err="1" smtClean="0">
                    <a:latin typeface="HP001 4 hàng" panose="020B0603050302020204" pitchFamily="34" charset="0"/>
                  </a:rPr>
                  <a:t>Vì</a:t>
                </a:r>
                <a:r>
                  <a:rPr lang="en-US" sz="2600" b="1" dirty="0" smtClean="0">
                    <a:latin typeface="HP001 4 hàng" panose="020B0603050302020204" pitchFamily="34" charset="0"/>
                  </a:rPr>
                  <a:t> 1 dam</a:t>
                </a:r>
                <a:r>
                  <a:rPr lang="en-US" sz="2600" b="1" baseline="30000" dirty="0" smtClean="0">
                    <a:latin typeface="HP001 4 hàng" panose="020B0603050302020204" pitchFamily="34" charset="0"/>
                  </a:rPr>
                  <a:t>2 </a:t>
                </a:r>
                <a:r>
                  <a:rPr lang="en-US" sz="2600" b="1" dirty="0" smtClean="0">
                    <a:latin typeface="HP001 4 hàng" panose="020B0603050302020204" pitchFamily="34" charset="0"/>
                  </a:rPr>
                  <a:t>= 100 m</a:t>
                </a:r>
                <a:r>
                  <a:rPr lang="en-US" sz="2600" b="1" baseline="30000" dirty="0" smtClean="0">
                    <a:latin typeface="HP001 4 hàng" panose="020B0603050302020204" pitchFamily="34" charset="0"/>
                  </a:rPr>
                  <a:t>2</a:t>
                </a:r>
                <a:endParaRPr lang="en-US" sz="2600" b="1" baseline="30000" dirty="0">
                  <a:latin typeface="HP001 4 hàng" panose="020B0603050302020204" pitchFamily="34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600" b="1" dirty="0" err="1" smtClean="0">
                    <a:latin typeface="HP001 4 hàng" panose="020B0603050302020204" pitchFamily="34" charset="0"/>
                  </a:rPr>
                  <a:t>nên</a:t>
                </a:r>
                <a:r>
                  <a:rPr lang="en-US" sz="2600" b="1" dirty="0" smtClean="0">
                    <a:latin typeface="HP001 4 hàng" panose="020B0603050302020204" pitchFamily="34" charset="0"/>
                  </a:rPr>
                  <a:t> 2 dam</a:t>
                </a:r>
                <a:r>
                  <a:rPr lang="en-US" sz="2600" b="1" baseline="30000" dirty="0" smtClean="0">
                    <a:latin typeface="HP001 4 hàng" panose="020B0603050302020204" pitchFamily="34" charset="0"/>
                  </a:rPr>
                  <a:t>2</a:t>
                </a:r>
                <a:r>
                  <a:rPr lang="en-US" sz="2600" b="1" dirty="0" smtClean="0">
                    <a:latin typeface="HP001 4 hàng" panose="020B0603050302020204" pitchFamily="34" charset="0"/>
                  </a:rPr>
                  <a:t> = 2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600" b="1" dirty="0" smtClean="0">
                    <a:latin typeface="HP001 4 hàng" panose="020B0603050302020204" pitchFamily="34" charset="0"/>
                  </a:rPr>
                  <a:t> 100m</a:t>
                </a:r>
                <a:r>
                  <a:rPr lang="en-US" sz="2600" b="1" baseline="30000" dirty="0" smtClean="0">
                    <a:latin typeface="HP001 4 hàng" panose="020B0603050302020204" pitchFamily="34" charset="0"/>
                  </a:rPr>
                  <a:t>2</a:t>
                </a:r>
                <a:r>
                  <a:rPr lang="en-US" sz="2600" b="1" dirty="0" smtClean="0">
                    <a:latin typeface="HP001 4 hàng" panose="020B0603050302020204" pitchFamily="34" charset="0"/>
                  </a:rPr>
                  <a:t>=200 m</a:t>
                </a:r>
                <a:r>
                  <a:rPr lang="en-US" sz="2600" b="1" baseline="30000" dirty="0" smtClean="0">
                    <a:latin typeface="HP001 4 hàng" panose="020B0603050302020204" pitchFamily="34" charset="0"/>
                  </a:rPr>
                  <a:t>2</a:t>
                </a:r>
                <a:endParaRPr lang="en-US" sz="2600" b="1" dirty="0" smtClean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6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501" y="3194557"/>
                <a:ext cx="6933917" cy="1069524"/>
              </a:xfrm>
              <a:prstGeom prst="rect">
                <a:avLst/>
              </a:prstGeom>
              <a:blipFill rotWithShape="1">
                <a:blip r:embed="rId3"/>
                <a:stretch>
                  <a:fillRect t="-5714" b="-1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auto">
              <a:xfrm>
                <a:off x="1348493" y="3202246"/>
                <a:ext cx="6812930" cy="1069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600" b="1" dirty="0" err="1" smtClean="0">
                    <a:latin typeface="HP001 4 hàng" panose="020B0603050302020204" pitchFamily="34" charset="0"/>
                  </a:rPr>
                  <a:t>Vì</a:t>
                </a:r>
                <a:r>
                  <a:rPr lang="en-US" sz="2600" b="1" dirty="0" smtClean="0">
                    <a:latin typeface="HP001 4 hàng" panose="020B0603050302020204" pitchFamily="34" charset="0"/>
                  </a:rPr>
                  <a:t> 1 hm</a:t>
                </a:r>
                <a:r>
                  <a:rPr lang="en-US" sz="2600" b="1" baseline="30000" dirty="0" smtClean="0">
                    <a:latin typeface="HP001 4 hàng" panose="020B0603050302020204" pitchFamily="34" charset="0"/>
                  </a:rPr>
                  <a:t>2 </a:t>
                </a:r>
                <a:r>
                  <a:rPr lang="en-US" sz="2600" b="1" dirty="0" smtClean="0">
                    <a:latin typeface="HP001 4 hàng" panose="020B0603050302020204" pitchFamily="34" charset="0"/>
                  </a:rPr>
                  <a:t>= 100 dam</a:t>
                </a:r>
                <a:r>
                  <a:rPr lang="en-US" sz="2600" b="1" baseline="30000" dirty="0" smtClean="0">
                    <a:latin typeface="HP001 4 hàng" panose="020B0603050302020204" pitchFamily="34" charset="0"/>
                  </a:rPr>
                  <a:t>2</a:t>
                </a:r>
                <a:endParaRPr lang="en-US" sz="2600" b="1" baseline="30000" dirty="0">
                  <a:latin typeface="HP001 4 hàng" panose="020B0603050302020204" pitchFamily="34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600" b="1" dirty="0" err="1" smtClean="0">
                    <a:latin typeface="HP001 4 hàng" panose="020B0603050302020204" pitchFamily="34" charset="0"/>
                  </a:rPr>
                  <a:t>nên</a:t>
                </a:r>
                <a:r>
                  <a:rPr lang="en-US" sz="2600" b="1" dirty="0" smtClean="0">
                    <a:latin typeface="HP001 4 hàng" panose="020B0603050302020204" pitchFamily="34" charset="0"/>
                  </a:rPr>
                  <a:t> 30 hm</a:t>
                </a:r>
                <a:r>
                  <a:rPr lang="en-US" sz="2600" b="1" baseline="30000" dirty="0" smtClean="0">
                    <a:latin typeface="HP001 4 hàng" panose="020B0603050302020204" pitchFamily="34" charset="0"/>
                  </a:rPr>
                  <a:t>2</a:t>
                </a:r>
                <a:r>
                  <a:rPr lang="en-US" sz="2600" b="1" dirty="0" smtClean="0">
                    <a:latin typeface="HP001 4 hàng" panose="020B0603050302020204" pitchFamily="34" charset="0"/>
                  </a:rPr>
                  <a:t> = 30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600" b="1" dirty="0" smtClean="0">
                    <a:latin typeface="HP001 4 hàng" panose="020B0603050302020204" pitchFamily="34" charset="0"/>
                  </a:rPr>
                  <a:t> 100dam</a:t>
                </a:r>
                <a:r>
                  <a:rPr lang="en-US" sz="2600" b="1" baseline="30000" dirty="0" smtClean="0">
                    <a:latin typeface="HP001 4 hàng" panose="020B0603050302020204" pitchFamily="34" charset="0"/>
                  </a:rPr>
                  <a:t>2</a:t>
                </a:r>
                <a:r>
                  <a:rPr lang="en-US" sz="2600" b="1" dirty="0" smtClean="0">
                    <a:latin typeface="HP001 4 hàng" panose="020B0603050302020204" pitchFamily="34" charset="0"/>
                  </a:rPr>
                  <a:t>= 3000 dam</a:t>
                </a:r>
                <a:r>
                  <a:rPr lang="en-US" sz="2600" b="1" baseline="30000" dirty="0" smtClean="0">
                    <a:latin typeface="HP001 4 hàng" panose="020B0603050302020204" pitchFamily="34" charset="0"/>
                  </a:rPr>
                  <a:t>2</a:t>
                </a:r>
                <a:endParaRPr lang="en-US" sz="2600" b="1" dirty="0" smtClean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6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8493" y="3202246"/>
                <a:ext cx="6812930" cy="1069524"/>
              </a:xfrm>
              <a:prstGeom prst="rect">
                <a:avLst/>
              </a:prstGeom>
              <a:blipFill rotWithShape="1">
                <a:blip r:embed="rId4"/>
                <a:stretch>
                  <a:fillRect l="-1610" t="-5682" r="-626" b="-164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468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6" grpId="0" animBg="1"/>
      <p:bldP spid="53" grpId="0"/>
      <p:bldP spid="58" grpId="0"/>
      <p:bldP spid="59" grpId="0"/>
      <p:bldP spid="60" grpId="0" uiExpand="1" build="p"/>
      <p:bldP spid="60" grpId="1" build="allAtOnce"/>
      <p:bldP spid="6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7"/>
          <p:cNvSpPr/>
          <p:nvPr/>
        </p:nvSpPr>
        <p:spPr>
          <a:xfrm>
            <a:off x="6524840" y="1881728"/>
            <a:ext cx="1371600" cy="167912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" name="Google Shape;712;p37"/>
          <p:cNvGrpSpPr/>
          <p:nvPr/>
        </p:nvGrpSpPr>
        <p:grpSpPr>
          <a:xfrm>
            <a:off x="6960414" y="2053137"/>
            <a:ext cx="500452" cy="325461"/>
            <a:chOff x="814056" y="3256948"/>
            <a:chExt cx="949443" cy="617455"/>
          </a:xfrm>
        </p:grpSpPr>
        <p:sp>
          <p:nvSpPr>
            <p:cNvPr id="713" name="Google Shape;713;p37"/>
            <p:cNvSpPr/>
            <p:nvPr/>
          </p:nvSpPr>
          <p:spPr>
            <a:xfrm>
              <a:off x="814056" y="3256948"/>
              <a:ext cx="949443" cy="617455"/>
            </a:xfrm>
            <a:custGeom>
              <a:avLst/>
              <a:gdLst/>
              <a:ahLst/>
              <a:cxnLst/>
              <a:rect l="l" t="t" r="r" b="b"/>
              <a:pathLst>
                <a:path w="22841" h="14840" extrusionOk="0">
                  <a:moveTo>
                    <a:pt x="8037" y="180"/>
                  </a:moveTo>
                  <a:cubicBezTo>
                    <a:pt x="9262" y="180"/>
                    <a:pt x="10456" y="760"/>
                    <a:pt x="10894" y="2071"/>
                  </a:cubicBezTo>
                  <a:cubicBezTo>
                    <a:pt x="10902" y="2093"/>
                    <a:pt x="10930" y="2102"/>
                    <a:pt x="10967" y="2102"/>
                  </a:cubicBezTo>
                  <a:cubicBezTo>
                    <a:pt x="11068" y="2102"/>
                    <a:pt x="11237" y="2038"/>
                    <a:pt x="11253" y="1991"/>
                  </a:cubicBezTo>
                  <a:cubicBezTo>
                    <a:pt x="11702" y="722"/>
                    <a:pt x="13121" y="240"/>
                    <a:pt x="14500" y="240"/>
                  </a:cubicBezTo>
                  <a:cubicBezTo>
                    <a:pt x="15268" y="240"/>
                    <a:pt x="16023" y="389"/>
                    <a:pt x="16591" y="635"/>
                  </a:cubicBezTo>
                  <a:cubicBezTo>
                    <a:pt x="17668" y="1103"/>
                    <a:pt x="18196" y="2374"/>
                    <a:pt x="17981" y="3493"/>
                  </a:cubicBezTo>
                  <a:cubicBezTo>
                    <a:pt x="17976" y="3523"/>
                    <a:pt x="18000" y="3534"/>
                    <a:pt x="18037" y="3534"/>
                  </a:cubicBezTo>
                  <a:cubicBezTo>
                    <a:pt x="18121" y="3534"/>
                    <a:pt x="18275" y="3477"/>
                    <a:pt x="18298" y="3464"/>
                  </a:cubicBezTo>
                  <a:cubicBezTo>
                    <a:pt x="18823" y="3179"/>
                    <a:pt x="19373" y="3017"/>
                    <a:pt x="19880" y="3017"/>
                  </a:cubicBezTo>
                  <a:cubicBezTo>
                    <a:pt x="20713" y="3017"/>
                    <a:pt x="21432" y="3451"/>
                    <a:pt x="21748" y="4480"/>
                  </a:cubicBezTo>
                  <a:cubicBezTo>
                    <a:pt x="22107" y="5657"/>
                    <a:pt x="21387" y="6870"/>
                    <a:pt x="20294" y="7327"/>
                  </a:cubicBezTo>
                  <a:cubicBezTo>
                    <a:pt x="20280" y="7333"/>
                    <a:pt x="20180" y="7385"/>
                    <a:pt x="20227" y="7411"/>
                  </a:cubicBezTo>
                  <a:cubicBezTo>
                    <a:pt x="21386" y="8069"/>
                    <a:pt x="22014" y="9310"/>
                    <a:pt x="21402" y="10574"/>
                  </a:cubicBezTo>
                  <a:cubicBezTo>
                    <a:pt x="20927" y="11556"/>
                    <a:pt x="19724" y="12136"/>
                    <a:pt x="18577" y="12136"/>
                  </a:cubicBezTo>
                  <a:cubicBezTo>
                    <a:pt x="17959" y="12136"/>
                    <a:pt x="17356" y="11968"/>
                    <a:pt x="16893" y="11604"/>
                  </a:cubicBezTo>
                  <a:cubicBezTo>
                    <a:pt x="16875" y="11590"/>
                    <a:pt x="16849" y="11584"/>
                    <a:pt x="16821" y="11584"/>
                  </a:cubicBezTo>
                  <a:cubicBezTo>
                    <a:pt x="16730" y="11584"/>
                    <a:pt x="16604" y="11642"/>
                    <a:pt x="16558" y="11680"/>
                  </a:cubicBezTo>
                  <a:cubicBezTo>
                    <a:pt x="15925" y="12200"/>
                    <a:pt x="15196" y="12469"/>
                    <a:pt x="14484" y="12469"/>
                  </a:cubicBezTo>
                  <a:cubicBezTo>
                    <a:pt x="13754" y="12469"/>
                    <a:pt x="13043" y="12186"/>
                    <a:pt x="12472" y="11604"/>
                  </a:cubicBezTo>
                  <a:cubicBezTo>
                    <a:pt x="12460" y="11591"/>
                    <a:pt x="12435" y="11585"/>
                    <a:pt x="12403" y="11585"/>
                  </a:cubicBezTo>
                  <a:cubicBezTo>
                    <a:pt x="12298" y="11585"/>
                    <a:pt x="12122" y="11649"/>
                    <a:pt x="12119" y="11713"/>
                  </a:cubicBezTo>
                  <a:cubicBezTo>
                    <a:pt x="12063" y="13611"/>
                    <a:pt x="10705" y="14691"/>
                    <a:pt x="8902" y="14691"/>
                  </a:cubicBezTo>
                  <a:cubicBezTo>
                    <a:pt x="8825" y="14691"/>
                    <a:pt x="8747" y="14689"/>
                    <a:pt x="8668" y="14686"/>
                  </a:cubicBezTo>
                  <a:lnTo>
                    <a:pt x="8668" y="14686"/>
                  </a:lnTo>
                  <a:cubicBezTo>
                    <a:pt x="8676" y="14686"/>
                    <a:pt x="8684" y="14686"/>
                    <a:pt x="8693" y="14686"/>
                  </a:cubicBezTo>
                  <a:cubicBezTo>
                    <a:pt x="9275" y="14686"/>
                    <a:pt x="10070" y="13684"/>
                    <a:pt x="10133" y="13102"/>
                  </a:cubicBezTo>
                  <a:cubicBezTo>
                    <a:pt x="10189" y="12571"/>
                    <a:pt x="10046" y="12037"/>
                    <a:pt x="9712" y="11616"/>
                  </a:cubicBezTo>
                  <a:cubicBezTo>
                    <a:pt x="9697" y="11597"/>
                    <a:pt x="9671" y="11589"/>
                    <a:pt x="9638" y="11589"/>
                  </a:cubicBezTo>
                  <a:cubicBezTo>
                    <a:pt x="9603" y="11589"/>
                    <a:pt x="9561" y="11598"/>
                    <a:pt x="9520" y="11612"/>
                  </a:cubicBezTo>
                  <a:lnTo>
                    <a:pt x="9520" y="11612"/>
                  </a:lnTo>
                  <a:cubicBezTo>
                    <a:pt x="9442" y="11627"/>
                    <a:pt x="9367" y="11656"/>
                    <a:pt x="9353" y="11696"/>
                  </a:cubicBezTo>
                  <a:cubicBezTo>
                    <a:pt x="9138" y="12280"/>
                    <a:pt x="8606" y="12489"/>
                    <a:pt x="8002" y="12489"/>
                  </a:cubicBezTo>
                  <a:cubicBezTo>
                    <a:pt x="7207" y="12489"/>
                    <a:pt x="6289" y="12128"/>
                    <a:pt x="5806" y="11786"/>
                  </a:cubicBezTo>
                  <a:cubicBezTo>
                    <a:pt x="5256" y="11395"/>
                    <a:pt x="4893" y="10641"/>
                    <a:pt x="4917" y="9964"/>
                  </a:cubicBezTo>
                  <a:cubicBezTo>
                    <a:pt x="4918" y="9944"/>
                    <a:pt x="4900" y="9937"/>
                    <a:pt x="4871" y="9937"/>
                  </a:cubicBezTo>
                  <a:cubicBezTo>
                    <a:pt x="4783" y="9937"/>
                    <a:pt x="4595" y="10010"/>
                    <a:pt x="4573" y="10027"/>
                  </a:cubicBezTo>
                  <a:cubicBezTo>
                    <a:pt x="3969" y="10509"/>
                    <a:pt x="3294" y="10797"/>
                    <a:pt x="2675" y="10797"/>
                  </a:cubicBezTo>
                  <a:cubicBezTo>
                    <a:pt x="1951" y="10797"/>
                    <a:pt x="1304" y="10403"/>
                    <a:pt x="936" y="9463"/>
                  </a:cubicBezTo>
                  <a:cubicBezTo>
                    <a:pt x="551" y="8478"/>
                    <a:pt x="1146" y="7385"/>
                    <a:pt x="1997" y="6873"/>
                  </a:cubicBezTo>
                  <a:cubicBezTo>
                    <a:pt x="2013" y="6864"/>
                    <a:pt x="2066" y="6829"/>
                    <a:pt x="2031" y="6808"/>
                  </a:cubicBezTo>
                  <a:cubicBezTo>
                    <a:pt x="1381" y="6431"/>
                    <a:pt x="831" y="5833"/>
                    <a:pt x="715" y="5074"/>
                  </a:cubicBezTo>
                  <a:cubicBezTo>
                    <a:pt x="531" y="3880"/>
                    <a:pt x="1872" y="2873"/>
                    <a:pt x="3060" y="2873"/>
                  </a:cubicBezTo>
                  <a:cubicBezTo>
                    <a:pt x="3554" y="2873"/>
                    <a:pt x="4022" y="3047"/>
                    <a:pt x="4342" y="3455"/>
                  </a:cubicBezTo>
                  <a:cubicBezTo>
                    <a:pt x="4355" y="3473"/>
                    <a:pt x="4388" y="3480"/>
                    <a:pt x="4429" y="3480"/>
                  </a:cubicBezTo>
                  <a:cubicBezTo>
                    <a:pt x="4541" y="3480"/>
                    <a:pt x="4713" y="3424"/>
                    <a:pt x="4704" y="3359"/>
                  </a:cubicBezTo>
                  <a:lnTo>
                    <a:pt x="4704" y="3359"/>
                  </a:lnTo>
                  <a:lnTo>
                    <a:pt x="4705" y="3358"/>
                  </a:lnTo>
                  <a:cubicBezTo>
                    <a:pt x="4705" y="3357"/>
                    <a:pt x="4704" y="3357"/>
                    <a:pt x="4703" y="3356"/>
                  </a:cubicBezTo>
                  <a:lnTo>
                    <a:pt x="4703" y="3356"/>
                  </a:lnTo>
                  <a:cubicBezTo>
                    <a:pt x="4431" y="1389"/>
                    <a:pt x="6268" y="180"/>
                    <a:pt x="8037" y="180"/>
                  </a:cubicBezTo>
                  <a:close/>
                  <a:moveTo>
                    <a:pt x="8171" y="0"/>
                  </a:moveTo>
                  <a:cubicBezTo>
                    <a:pt x="6324" y="0"/>
                    <a:pt x="4370" y="1141"/>
                    <a:pt x="4317" y="2987"/>
                  </a:cubicBezTo>
                  <a:lnTo>
                    <a:pt x="4317" y="2987"/>
                  </a:lnTo>
                  <a:cubicBezTo>
                    <a:pt x="3976" y="2746"/>
                    <a:pt x="3572" y="2635"/>
                    <a:pt x="3160" y="2635"/>
                  </a:cubicBezTo>
                  <a:cubicBezTo>
                    <a:pt x="2641" y="2635"/>
                    <a:pt x="2110" y="2811"/>
                    <a:pt x="1681" y="3125"/>
                  </a:cubicBezTo>
                  <a:cubicBezTo>
                    <a:pt x="819" y="3753"/>
                    <a:pt x="44" y="4612"/>
                    <a:pt x="509" y="5722"/>
                  </a:cubicBezTo>
                  <a:cubicBezTo>
                    <a:pt x="611" y="5968"/>
                    <a:pt x="1313" y="6893"/>
                    <a:pt x="1638" y="6893"/>
                  </a:cubicBezTo>
                  <a:cubicBezTo>
                    <a:pt x="1664" y="6893"/>
                    <a:pt x="1687" y="6887"/>
                    <a:pt x="1708" y="6875"/>
                  </a:cubicBezTo>
                  <a:lnTo>
                    <a:pt x="1708" y="6875"/>
                  </a:lnTo>
                  <a:cubicBezTo>
                    <a:pt x="257" y="7747"/>
                    <a:pt x="0" y="9847"/>
                    <a:pt x="1519" y="10825"/>
                  </a:cubicBezTo>
                  <a:cubicBezTo>
                    <a:pt x="1775" y="10990"/>
                    <a:pt x="2068" y="11059"/>
                    <a:pt x="2376" y="11059"/>
                  </a:cubicBezTo>
                  <a:cubicBezTo>
                    <a:pt x="3122" y="11059"/>
                    <a:pt x="3955" y="10657"/>
                    <a:pt x="4556" y="10251"/>
                  </a:cubicBezTo>
                  <a:lnTo>
                    <a:pt x="4556" y="10251"/>
                  </a:lnTo>
                  <a:cubicBezTo>
                    <a:pt x="4621" y="11698"/>
                    <a:pt x="6079" y="12415"/>
                    <a:pt x="7366" y="12590"/>
                  </a:cubicBezTo>
                  <a:cubicBezTo>
                    <a:pt x="7487" y="12606"/>
                    <a:pt x="7619" y="12615"/>
                    <a:pt x="7758" y="12615"/>
                  </a:cubicBezTo>
                  <a:cubicBezTo>
                    <a:pt x="8381" y="12615"/>
                    <a:pt x="9133" y="12435"/>
                    <a:pt x="9521" y="11959"/>
                  </a:cubicBezTo>
                  <a:lnTo>
                    <a:pt x="9521" y="11959"/>
                  </a:lnTo>
                  <a:cubicBezTo>
                    <a:pt x="10178" y="13053"/>
                    <a:pt x="9470" y="14143"/>
                    <a:pt x="8382" y="14749"/>
                  </a:cubicBezTo>
                  <a:cubicBezTo>
                    <a:pt x="8317" y="14785"/>
                    <a:pt x="8338" y="14820"/>
                    <a:pt x="8402" y="14825"/>
                  </a:cubicBezTo>
                  <a:cubicBezTo>
                    <a:pt x="8532" y="14835"/>
                    <a:pt x="8661" y="14840"/>
                    <a:pt x="8789" y="14840"/>
                  </a:cubicBezTo>
                  <a:cubicBezTo>
                    <a:pt x="10598" y="14840"/>
                    <a:pt x="12197" y="13853"/>
                    <a:pt x="12450" y="12013"/>
                  </a:cubicBezTo>
                  <a:lnTo>
                    <a:pt x="12450" y="12013"/>
                  </a:lnTo>
                  <a:cubicBezTo>
                    <a:pt x="13015" y="12458"/>
                    <a:pt x="13655" y="12654"/>
                    <a:pt x="14302" y="12654"/>
                  </a:cubicBezTo>
                  <a:cubicBezTo>
                    <a:pt x="15125" y="12654"/>
                    <a:pt x="15961" y="12338"/>
                    <a:pt x="16674" y="11815"/>
                  </a:cubicBezTo>
                  <a:lnTo>
                    <a:pt x="16674" y="11815"/>
                  </a:lnTo>
                  <a:cubicBezTo>
                    <a:pt x="17156" y="12146"/>
                    <a:pt x="17742" y="12289"/>
                    <a:pt x="18342" y="12289"/>
                  </a:cubicBezTo>
                  <a:cubicBezTo>
                    <a:pt x="19239" y="12289"/>
                    <a:pt x="20169" y="11970"/>
                    <a:pt x="20831" y="11484"/>
                  </a:cubicBezTo>
                  <a:cubicBezTo>
                    <a:pt x="21669" y="10869"/>
                    <a:pt x="22161" y="10056"/>
                    <a:pt x="21967" y="9001"/>
                  </a:cubicBezTo>
                  <a:cubicBezTo>
                    <a:pt x="21885" y="8555"/>
                    <a:pt x="21613" y="8175"/>
                    <a:pt x="21321" y="7845"/>
                  </a:cubicBezTo>
                  <a:cubicBezTo>
                    <a:pt x="21195" y="7703"/>
                    <a:pt x="20852" y="7349"/>
                    <a:pt x="20600" y="7349"/>
                  </a:cubicBezTo>
                  <a:cubicBezTo>
                    <a:pt x="20569" y="7349"/>
                    <a:pt x="20541" y="7354"/>
                    <a:pt x="20513" y="7365"/>
                  </a:cubicBezTo>
                  <a:cubicBezTo>
                    <a:pt x="20577" y="7338"/>
                    <a:pt x="20639" y="7308"/>
                    <a:pt x="20700" y="7274"/>
                  </a:cubicBezTo>
                  <a:cubicBezTo>
                    <a:pt x="22184" y="6469"/>
                    <a:pt x="22841" y="4415"/>
                    <a:pt x="21384" y="3186"/>
                  </a:cubicBezTo>
                  <a:cubicBezTo>
                    <a:pt x="21069" y="2919"/>
                    <a:pt x="20663" y="2816"/>
                    <a:pt x="20231" y="2816"/>
                  </a:cubicBezTo>
                  <a:cubicBezTo>
                    <a:pt x="19596" y="2816"/>
                    <a:pt x="18904" y="3038"/>
                    <a:pt x="18363" y="3287"/>
                  </a:cubicBezTo>
                  <a:lnTo>
                    <a:pt x="18363" y="3287"/>
                  </a:lnTo>
                  <a:cubicBezTo>
                    <a:pt x="18641" y="1410"/>
                    <a:pt x="17122" y="316"/>
                    <a:pt x="15386" y="139"/>
                  </a:cubicBezTo>
                  <a:cubicBezTo>
                    <a:pt x="15197" y="119"/>
                    <a:pt x="14993" y="109"/>
                    <a:pt x="14780" y="109"/>
                  </a:cubicBezTo>
                  <a:cubicBezTo>
                    <a:pt x="13471" y="109"/>
                    <a:pt x="11818" y="499"/>
                    <a:pt x="11111" y="1615"/>
                  </a:cubicBezTo>
                  <a:lnTo>
                    <a:pt x="11111" y="1615"/>
                  </a:lnTo>
                  <a:cubicBezTo>
                    <a:pt x="10562" y="497"/>
                    <a:pt x="9390" y="0"/>
                    <a:pt x="8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1073106" y="3516167"/>
              <a:ext cx="69501" cy="61829"/>
            </a:xfrm>
            <a:custGeom>
              <a:avLst/>
              <a:gdLst/>
              <a:ahLst/>
              <a:cxnLst/>
              <a:rect l="l" t="t" r="r" b="b"/>
              <a:pathLst>
                <a:path w="1672" h="1486" extrusionOk="0">
                  <a:moveTo>
                    <a:pt x="830" y="229"/>
                  </a:moveTo>
                  <a:cubicBezTo>
                    <a:pt x="837" y="229"/>
                    <a:pt x="845" y="229"/>
                    <a:pt x="852" y="230"/>
                  </a:cubicBezTo>
                  <a:cubicBezTo>
                    <a:pt x="1133" y="244"/>
                    <a:pt x="1287" y="532"/>
                    <a:pt x="1305" y="778"/>
                  </a:cubicBezTo>
                  <a:lnTo>
                    <a:pt x="1305" y="778"/>
                  </a:lnTo>
                  <a:cubicBezTo>
                    <a:pt x="1286" y="1029"/>
                    <a:pt x="1143" y="1261"/>
                    <a:pt x="871" y="1261"/>
                  </a:cubicBezTo>
                  <a:cubicBezTo>
                    <a:pt x="863" y="1261"/>
                    <a:pt x="855" y="1261"/>
                    <a:pt x="846" y="1261"/>
                  </a:cubicBezTo>
                  <a:cubicBezTo>
                    <a:pt x="589" y="1247"/>
                    <a:pt x="431" y="991"/>
                    <a:pt x="395" y="766"/>
                  </a:cubicBezTo>
                  <a:cubicBezTo>
                    <a:pt x="351" y="496"/>
                    <a:pt x="562" y="229"/>
                    <a:pt x="830" y="229"/>
                  </a:cubicBezTo>
                  <a:close/>
                  <a:moveTo>
                    <a:pt x="904" y="1"/>
                  </a:moveTo>
                  <a:cubicBezTo>
                    <a:pt x="488" y="1"/>
                    <a:pt x="54" y="268"/>
                    <a:pt x="27" y="763"/>
                  </a:cubicBezTo>
                  <a:cubicBezTo>
                    <a:pt x="0" y="1253"/>
                    <a:pt x="374" y="1486"/>
                    <a:pt x="771" y="1486"/>
                  </a:cubicBezTo>
                  <a:cubicBezTo>
                    <a:pt x="1194" y="1486"/>
                    <a:pt x="1644" y="1223"/>
                    <a:pt x="1671" y="726"/>
                  </a:cubicBezTo>
                  <a:cubicBezTo>
                    <a:pt x="1672" y="718"/>
                    <a:pt x="1671" y="709"/>
                    <a:pt x="1670" y="702"/>
                  </a:cubicBezTo>
                  <a:lnTo>
                    <a:pt x="1670" y="702"/>
                  </a:lnTo>
                  <a:cubicBezTo>
                    <a:pt x="1670" y="700"/>
                    <a:pt x="1670" y="698"/>
                    <a:pt x="1670" y="696"/>
                  </a:cubicBezTo>
                  <a:cubicBezTo>
                    <a:pt x="1644" y="222"/>
                    <a:pt x="1282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1245944" y="3515543"/>
              <a:ext cx="69501" cy="64117"/>
            </a:xfrm>
            <a:custGeom>
              <a:avLst/>
              <a:gdLst/>
              <a:ahLst/>
              <a:cxnLst/>
              <a:rect l="l" t="t" r="r" b="b"/>
              <a:pathLst>
                <a:path w="1672" h="1541" extrusionOk="0">
                  <a:moveTo>
                    <a:pt x="834" y="262"/>
                  </a:moveTo>
                  <a:cubicBezTo>
                    <a:pt x="841" y="262"/>
                    <a:pt x="848" y="262"/>
                    <a:pt x="856" y="263"/>
                  </a:cubicBezTo>
                  <a:cubicBezTo>
                    <a:pt x="1115" y="278"/>
                    <a:pt x="1289" y="531"/>
                    <a:pt x="1301" y="772"/>
                  </a:cubicBezTo>
                  <a:cubicBezTo>
                    <a:pt x="1288" y="1026"/>
                    <a:pt x="1136" y="1257"/>
                    <a:pt x="863" y="1257"/>
                  </a:cubicBezTo>
                  <a:cubicBezTo>
                    <a:pt x="855" y="1257"/>
                    <a:pt x="846" y="1257"/>
                    <a:pt x="837" y="1256"/>
                  </a:cubicBezTo>
                  <a:cubicBezTo>
                    <a:pt x="577" y="1243"/>
                    <a:pt x="404" y="988"/>
                    <a:pt x="391" y="749"/>
                  </a:cubicBezTo>
                  <a:cubicBezTo>
                    <a:pt x="377" y="493"/>
                    <a:pt x="578" y="262"/>
                    <a:pt x="834" y="262"/>
                  </a:cubicBezTo>
                  <a:close/>
                  <a:moveTo>
                    <a:pt x="866" y="1"/>
                  </a:moveTo>
                  <a:cubicBezTo>
                    <a:pt x="461" y="1"/>
                    <a:pt x="50" y="263"/>
                    <a:pt x="23" y="772"/>
                  </a:cubicBezTo>
                  <a:cubicBezTo>
                    <a:pt x="1" y="1189"/>
                    <a:pt x="392" y="1540"/>
                    <a:pt x="795" y="1540"/>
                  </a:cubicBezTo>
                  <a:cubicBezTo>
                    <a:pt x="808" y="1540"/>
                    <a:pt x="820" y="1540"/>
                    <a:pt x="833" y="1539"/>
                  </a:cubicBezTo>
                  <a:cubicBezTo>
                    <a:pt x="1277" y="1515"/>
                    <a:pt x="1645" y="1205"/>
                    <a:pt x="1670" y="749"/>
                  </a:cubicBezTo>
                  <a:cubicBezTo>
                    <a:pt x="1671" y="733"/>
                    <a:pt x="1669" y="719"/>
                    <a:pt x="1666" y="706"/>
                  </a:cubicBezTo>
                  <a:lnTo>
                    <a:pt x="1666" y="706"/>
                  </a:lnTo>
                  <a:cubicBezTo>
                    <a:pt x="1620" y="231"/>
                    <a:pt x="1246" y="1"/>
                    <a:pt x="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1418617" y="3516666"/>
              <a:ext cx="69335" cy="60872"/>
            </a:xfrm>
            <a:custGeom>
              <a:avLst/>
              <a:gdLst/>
              <a:ahLst/>
              <a:cxnLst/>
              <a:rect l="l" t="t" r="r" b="b"/>
              <a:pathLst>
                <a:path w="1668" h="1463" extrusionOk="0">
                  <a:moveTo>
                    <a:pt x="812" y="205"/>
                  </a:moveTo>
                  <a:cubicBezTo>
                    <a:pt x="832" y="205"/>
                    <a:pt x="853" y="207"/>
                    <a:pt x="874" y="210"/>
                  </a:cubicBezTo>
                  <a:cubicBezTo>
                    <a:pt x="1143" y="253"/>
                    <a:pt x="1286" y="522"/>
                    <a:pt x="1304" y="767"/>
                  </a:cubicBezTo>
                  <a:lnTo>
                    <a:pt x="1304" y="767"/>
                  </a:lnTo>
                  <a:cubicBezTo>
                    <a:pt x="1286" y="1011"/>
                    <a:pt x="1151" y="1261"/>
                    <a:pt x="892" y="1261"/>
                  </a:cubicBezTo>
                  <a:cubicBezTo>
                    <a:pt x="869" y="1261"/>
                    <a:pt x="846" y="1259"/>
                    <a:pt x="821" y="1255"/>
                  </a:cubicBezTo>
                  <a:cubicBezTo>
                    <a:pt x="574" y="1216"/>
                    <a:pt x="430" y="978"/>
                    <a:pt x="392" y="754"/>
                  </a:cubicBezTo>
                  <a:cubicBezTo>
                    <a:pt x="350" y="490"/>
                    <a:pt x="546" y="205"/>
                    <a:pt x="812" y="205"/>
                  </a:cubicBezTo>
                  <a:close/>
                  <a:moveTo>
                    <a:pt x="907" y="0"/>
                  </a:moveTo>
                  <a:cubicBezTo>
                    <a:pt x="490" y="0"/>
                    <a:pt x="52" y="267"/>
                    <a:pt x="26" y="754"/>
                  </a:cubicBezTo>
                  <a:cubicBezTo>
                    <a:pt x="0" y="1236"/>
                    <a:pt x="368" y="1462"/>
                    <a:pt x="762" y="1462"/>
                  </a:cubicBezTo>
                  <a:cubicBezTo>
                    <a:pt x="1186" y="1462"/>
                    <a:pt x="1640" y="1200"/>
                    <a:pt x="1667" y="711"/>
                  </a:cubicBezTo>
                  <a:cubicBezTo>
                    <a:pt x="1667" y="706"/>
                    <a:pt x="1667" y="701"/>
                    <a:pt x="1667" y="697"/>
                  </a:cubicBezTo>
                  <a:lnTo>
                    <a:pt x="1667" y="697"/>
                  </a:lnTo>
                  <a:cubicBezTo>
                    <a:pt x="1667" y="693"/>
                    <a:pt x="1667" y="688"/>
                    <a:pt x="1667" y="684"/>
                  </a:cubicBezTo>
                  <a:cubicBezTo>
                    <a:pt x="1642" y="217"/>
                    <a:pt x="1283" y="0"/>
                    <a:pt x="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" name="Google Shape;721;p37"/>
          <p:cNvSpPr/>
          <p:nvPr/>
        </p:nvSpPr>
        <p:spPr>
          <a:xfrm>
            <a:off x="4785608" y="1881728"/>
            <a:ext cx="1371600" cy="167912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2" name="Google Shape;722;p37"/>
          <p:cNvGrpSpPr/>
          <p:nvPr/>
        </p:nvGrpSpPr>
        <p:grpSpPr>
          <a:xfrm>
            <a:off x="5289903" y="2009064"/>
            <a:ext cx="301875" cy="369534"/>
            <a:chOff x="1294579" y="2539704"/>
            <a:chExt cx="415633" cy="508860"/>
          </a:xfrm>
        </p:grpSpPr>
        <p:sp>
          <p:nvSpPr>
            <p:cNvPr id="723" name="Google Shape;723;p37"/>
            <p:cNvSpPr/>
            <p:nvPr/>
          </p:nvSpPr>
          <p:spPr>
            <a:xfrm>
              <a:off x="1294579" y="2539704"/>
              <a:ext cx="415633" cy="508860"/>
            </a:xfrm>
            <a:custGeom>
              <a:avLst/>
              <a:gdLst/>
              <a:ahLst/>
              <a:cxnLst/>
              <a:rect l="l" t="t" r="r" b="b"/>
              <a:pathLst>
                <a:path w="9999" h="12230" extrusionOk="0">
                  <a:moveTo>
                    <a:pt x="3288" y="246"/>
                  </a:moveTo>
                  <a:cubicBezTo>
                    <a:pt x="3844" y="246"/>
                    <a:pt x="4388" y="287"/>
                    <a:pt x="4810" y="287"/>
                  </a:cubicBezTo>
                  <a:lnTo>
                    <a:pt x="7762" y="287"/>
                  </a:lnTo>
                  <a:cubicBezTo>
                    <a:pt x="9790" y="450"/>
                    <a:pt x="9467" y="2525"/>
                    <a:pt x="9467" y="3961"/>
                  </a:cubicBezTo>
                  <a:lnTo>
                    <a:pt x="9467" y="8780"/>
                  </a:lnTo>
                  <a:cubicBezTo>
                    <a:pt x="9467" y="10126"/>
                    <a:pt x="9627" y="11917"/>
                    <a:pt x="7665" y="11917"/>
                  </a:cubicBezTo>
                  <a:lnTo>
                    <a:pt x="3305" y="11917"/>
                  </a:lnTo>
                  <a:cubicBezTo>
                    <a:pt x="3106" y="11917"/>
                    <a:pt x="2911" y="11924"/>
                    <a:pt x="2719" y="11924"/>
                  </a:cubicBezTo>
                  <a:cubicBezTo>
                    <a:pt x="2267" y="11924"/>
                    <a:pt x="1830" y="11888"/>
                    <a:pt x="1398" y="11648"/>
                  </a:cubicBezTo>
                  <a:cubicBezTo>
                    <a:pt x="664" y="11239"/>
                    <a:pt x="600" y="10427"/>
                    <a:pt x="600" y="9694"/>
                  </a:cubicBezTo>
                  <a:lnTo>
                    <a:pt x="600" y="1992"/>
                  </a:lnTo>
                  <a:cubicBezTo>
                    <a:pt x="600" y="473"/>
                    <a:pt x="1977" y="246"/>
                    <a:pt x="3288" y="246"/>
                  </a:cubicBezTo>
                  <a:close/>
                  <a:moveTo>
                    <a:pt x="2957" y="1"/>
                  </a:moveTo>
                  <a:cubicBezTo>
                    <a:pt x="2140" y="1"/>
                    <a:pt x="1358" y="97"/>
                    <a:pt x="720" y="735"/>
                  </a:cubicBezTo>
                  <a:cubicBezTo>
                    <a:pt x="1" y="1455"/>
                    <a:pt x="234" y="2871"/>
                    <a:pt x="234" y="3785"/>
                  </a:cubicBezTo>
                  <a:lnTo>
                    <a:pt x="234" y="8616"/>
                  </a:lnTo>
                  <a:cubicBezTo>
                    <a:pt x="234" y="9700"/>
                    <a:pt x="51" y="10841"/>
                    <a:pt x="888" y="11678"/>
                  </a:cubicBezTo>
                  <a:cubicBezTo>
                    <a:pt x="1346" y="12136"/>
                    <a:pt x="2079" y="12230"/>
                    <a:pt x="2804" y="12230"/>
                  </a:cubicBezTo>
                  <a:cubicBezTo>
                    <a:pt x="3303" y="12230"/>
                    <a:pt x="3799" y="12185"/>
                    <a:pt x="4198" y="12185"/>
                  </a:cubicBezTo>
                  <a:cubicBezTo>
                    <a:pt x="4983" y="12185"/>
                    <a:pt x="5778" y="12214"/>
                    <a:pt x="6569" y="12214"/>
                  </a:cubicBezTo>
                  <a:cubicBezTo>
                    <a:pt x="7068" y="12214"/>
                    <a:pt x="7566" y="12203"/>
                    <a:pt x="8060" y="12166"/>
                  </a:cubicBezTo>
                  <a:cubicBezTo>
                    <a:pt x="9380" y="12069"/>
                    <a:pt x="9833" y="10809"/>
                    <a:pt x="9833" y="9694"/>
                  </a:cubicBezTo>
                  <a:lnTo>
                    <a:pt x="9833" y="3758"/>
                  </a:lnTo>
                  <a:cubicBezTo>
                    <a:pt x="9833" y="2179"/>
                    <a:pt x="9998" y="177"/>
                    <a:pt x="7866" y="19"/>
                  </a:cubicBezTo>
                  <a:cubicBezTo>
                    <a:pt x="7862" y="19"/>
                    <a:pt x="7858" y="19"/>
                    <a:pt x="7854" y="19"/>
                  </a:cubicBezTo>
                  <a:cubicBezTo>
                    <a:pt x="7848" y="19"/>
                    <a:pt x="7842" y="19"/>
                    <a:pt x="7836" y="20"/>
                  </a:cubicBezTo>
                  <a:lnTo>
                    <a:pt x="7836" y="20"/>
                  </a:lnTo>
                  <a:cubicBezTo>
                    <a:pt x="7830" y="19"/>
                    <a:pt x="7824" y="19"/>
                    <a:pt x="7818" y="19"/>
                  </a:cubicBezTo>
                  <a:lnTo>
                    <a:pt x="4032" y="19"/>
                  </a:lnTo>
                  <a:cubicBezTo>
                    <a:pt x="3673" y="19"/>
                    <a:pt x="3312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1360754" y="2910725"/>
              <a:ext cx="81431" cy="77432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6" y="1859"/>
                    <a:pt x="1792" y="1856"/>
                  </a:cubicBezTo>
                  <a:lnTo>
                    <a:pt x="1792" y="1856"/>
                  </a:lnTo>
                  <a:cubicBezTo>
                    <a:pt x="1803" y="1855"/>
                    <a:pt x="1813" y="1852"/>
                    <a:pt x="1823" y="1849"/>
                  </a:cubicBezTo>
                  <a:lnTo>
                    <a:pt x="1823" y="1849"/>
                  </a:lnTo>
                  <a:cubicBezTo>
                    <a:pt x="1896" y="1828"/>
                    <a:pt x="1958" y="1779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1360754" y="2808327"/>
              <a:ext cx="81431" cy="7739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7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8" y="1859"/>
                    <a:pt x="1736" y="1860"/>
                    <a:pt x="1743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5" y="1857"/>
                    <a:pt x="1817" y="1852"/>
                    <a:pt x="1836" y="1844"/>
                  </a:cubicBezTo>
                  <a:lnTo>
                    <a:pt x="1836" y="1844"/>
                  </a:lnTo>
                  <a:cubicBezTo>
                    <a:pt x="1903" y="1821"/>
                    <a:pt x="1958" y="1774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1360754" y="2705888"/>
              <a:ext cx="81431" cy="7739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8" y="1859"/>
                    <a:pt x="1736" y="1859"/>
                    <a:pt x="1743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798" y="1857"/>
                    <a:pt x="1823" y="1850"/>
                    <a:pt x="1846" y="1840"/>
                  </a:cubicBezTo>
                  <a:lnTo>
                    <a:pt x="1846" y="1840"/>
                  </a:lnTo>
                  <a:cubicBezTo>
                    <a:pt x="1909" y="1816"/>
                    <a:pt x="1958" y="1771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1463011" y="2910725"/>
              <a:ext cx="81472" cy="77432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1591" y="269"/>
                  </a:moveTo>
                  <a:lnTo>
                    <a:pt x="1591" y="1591"/>
                  </a:lnTo>
                  <a:lnTo>
                    <a:pt x="369" y="1591"/>
                  </a:lnTo>
                  <a:lnTo>
                    <a:pt x="369" y="269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9"/>
                    <a:pt x="169" y="1859"/>
                  </a:cubicBezTo>
                  <a:lnTo>
                    <a:pt x="1717" y="1859"/>
                  </a:lnTo>
                  <a:cubicBezTo>
                    <a:pt x="1726" y="1860"/>
                    <a:pt x="1736" y="1860"/>
                    <a:pt x="1745" y="1860"/>
                  </a:cubicBezTo>
                  <a:cubicBezTo>
                    <a:pt x="1760" y="1860"/>
                    <a:pt x="1776" y="1859"/>
                    <a:pt x="1791" y="1856"/>
                  </a:cubicBezTo>
                  <a:lnTo>
                    <a:pt x="1791" y="1856"/>
                  </a:lnTo>
                  <a:cubicBezTo>
                    <a:pt x="1804" y="1855"/>
                    <a:pt x="1817" y="1852"/>
                    <a:pt x="1829" y="1848"/>
                  </a:cubicBezTo>
                  <a:lnTo>
                    <a:pt x="1829" y="1848"/>
                  </a:lnTo>
                  <a:cubicBezTo>
                    <a:pt x="1900" y="1826"/>
                    <a:pt x="1959" y="1778"/>
                    <a:pt x="1959" y="1712"/>
                  </a:cubicBezTo>
                  <a:lnTo>
                    <a:pt x="1959" y="122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1463011" y="2808327"/>
              <a:ext cx="81472" cy="77390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89"/>
                  </a:lnTo>
                  <a:lnTo>
                    <a:pt x="369" y="1589"/>
                  </a:lnTo>
                  <a:lnTo>
                    <a:pt x="369" y="267"/>
                  </a:lnTo>
                  <a:close/>
                  <a:moveTo>
                    <a:pt x="201" y="1"/>
                  </a:moveTo>
                  <a:cubicBezTo>
                    <a:pt x="130" y="1"/>
                    <a:pt x="1" y="61"/>
                    <a:pt x="1" y="148"/>
                  </a:cubicBezTo>
                  <a:lnTo>
                    <a:pt x="1" y="1738"/>
                  </a:lnTo>
                  <a:cubicBezTo>
                    <a:pt x="1" y="1832"/>
                    <a:pt x="89" y="1859"/>
                    <a:pt x="169" y="1859"/>
                  </a:cubicBezTo>
                  <a:lnTo>
                    <a:pt x="1722" y="1859"/>
                  </a:lnTo>
                  <a:cubicBezTo>
                    <a:pt x="1729" y="1859"/>
                    <a:pt x="1737" y="1860"/>
                    <a:pt x="1744" y="1860"/>
                  </a:cubicBezTo>
                  <a:cubicBezTo>
                    <a:pt x="1753" y="1860"/>
                    <a:pt x="1763" y="1859"/>
                    <a:pt x="1772" y="1858"/>
                  </a:cubicBezTo>
                  <a:lnTo>
                    <a:pt x="1772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20"/>
                    <a:pt x="1959" y="1773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1"/>
                    <a:pt x="1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1463011" y="2705888"/>
              <a:ext cx="81472" cy="77390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90"/>
                  </a:lnTo>
                  <a:lnTo>
                    <a:pt x="369" y="1590"/>
                  </a:lnTo>
                  <a:lnTo>
                    <a:pt x="369" y="267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8"/>
                    <a:pt x="169" y="1858"/>
                  </a:cubicBezTo>
                  <a:lnTo>
                    <a:pt x="1722" y="1858"/>
                  </a:lnTo>
                  <a:cubicBezTo>
                    <a:pt x="1729" y="1859"/>
                    <a:pt x="1737" y="1859"/>
                    <a:pt x="1744" y="1859"/>
                  </a:cubicBezTo>
                  <a:cubicBezTo>
                    <a:pt x="1753" y="1859"/>
                    <a:pt x="1761" y="1859"/>
                    <a:pt x="1770" y="1858"/>
                  </a:cubicBezTo>
                  <a:lnTo>
                    <a:pt x="1770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5"/>
                    <a:pt x="1959" y="1769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1565392" y="2910725"/>
              <a:ext cx="81431" cy="77432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5" y="1859"/>
                    <a:pt x="1790" y="1856"/>
                  </a:cubicBezTo>
                  <a:lnTo>
                    <a:pt x="1790" y="1856"/>
                  </a:lnTo>
                  <a:cubicBezTo>
                    <a:pt x="1804" y="1855"/>
                    <a:pt x="1817" y="1852"/>
                    <a:pt x="1829" y="1847"/>
                  </a:cubicBezTo>
                  <a:lnTo>
                    <a:pt x="1829" y="1847"/>
                  </a:lnTo>
                  <a:cubicBezTo>
                    <a:pt x="1899" y="1826"/>
                    <a:pt x="1958" y="1778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1565392" y="2808327"/>
              <a:ext cx="81431" cy="7739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9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9" y="1859"/>
                    <a:pt x="1736" y="1860"/>
                    <a:pt x="1744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19"/>
                    <a:pt x="1958" y="1773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1565392" y="2705888"/>
              <a:ext cx="81431" cy="7739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9" y="1859"/>
                    <a:pt x="1736" y="1859"/>
                    <a:pt x="1744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4"/>
                    <a:pt x="1958" y="1769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1360754" y="2583684"/>
              <a:ext cx="286109" cy="96613"/>
            </a:xfrm>
            <a:custGeom>
              <a:avLst/>
              <a:gdLst/>
              <a:ahLst/>
              <a:cxnLst/>
              <a:rect l="l" t="t" r="r" b="b"/>
              <a:pathLst>
                <a:path w="6883" h="2322" extrusionOk="0">
                  <a:moveTo>
                    <a:pt x="6516" y="269"/>
                  </a:moveTo>
                  <a:cubicBezTo>
                    <a:pt x="6515" y="292"/>
                    <a:pt x="6515" y="322"/>
                    <a:pt x="6515" y="361"/>
                  </a:cubicBezTo>
                  <a:lnTo>
                    <a:pt x="6515" y="2051"/>
                  </a:lnTo>
                  <a:lnTo>
                    <a:pt x="368" y="2051"/>
                  </a:lnTo>
                  <a:lnTo>
                    <a:pt x="368" y="272"/>
                  </a:lnTo>
                  <a:lnTo>
                    <a:pt x="368" y="272"/>
                  </a:lnTo>
                  <a:cubicBezTo>
                    <a:pt x="412" y="271"/>
                    <a:pt x="473" y="269"/>
                    <a:pt x="559" y="269"/>
                  </a:cubicBezTo>
                  <a:close/>
                  <a:moveTo>
                    <a:pt x="200" y="1"/>
                  </a:moveTo>
                  <a:cubicBezTo>
                    <a:pt x="127" y="1"/>
                    <a:pt x="0" y="62"/>
                    <a:pt x="0" y="148"/>
                  </a:cubicBezTo>
                  <a:lnTo>
                    <a:pt x="0" y="2200"/>
                  </a:lnTo>
                  <a:cubicBezTo>
                    <a:pt x="0" y="2294"/>
                    <a:pt x="88" y="2319"/>
                    <a:pt x="168" y="2319"/>
                  </a:cubicBezTo>
                  <a:lnTo>
                    <a:pt x="6638" y="2319"/>
                  </a:lnTo>
                  <a:cubicBezTo>
                    <a:pt x="6648" y="2321"/>
                    <a:pt x="6658" y="2321"/>
                    <a:pt x="6669" y="2321"/>
                  </a:cubicBezTo>
                  <a:cubicBezTo>
                    <a:pt x="6769" y="2321"/>
                    <a:pt x="6883" y="2264"/>
                    <a:pt x="6883" y="2173"/>
                  </a:cubicBezTo>
                  <a:lnTo>
                    <a:pt x="6883" y="121"/>
                  </a:lnTo>
                  <a:cubicBezTo>
                    <a:pt x="6883" y="27"/>
                    <a:pt x="6795" y="1"/>
                    <a:pt x="6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37"/>
          <p:cNvSpPr/>
          <p:nvPr/>
        </p:nvSpPr>
        <p:spPr>
          <a:xfrm>
            <a:off x="2985240" y="1881728"/>
            <a:ext cx="1371600" cy="167912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" name="Google Shape;739;p37"/>
          <p:cNvGrpSpPr/>
          <p:nvPr/>
        </p:nvGrpSpPr>
        <p:grpSpPr>
          <a:xfrm>
            <a:off x="3458105" y="1990056"/>
            <a:ext cx="425871" cy="388541"/>
            <a:chOff x="1611532" y="3778174"/>
            <a:chExt cx="807950" cy="737130"/>
          </a:xfrm>
        </p:grpSpPr>
        <p:sp>
          <p:nvSpPr>
            <p:cNvPr id="740" name="Google Shape;740;p37"/>
            <p:cNvSpPr/>
            <p:nvPr/>
          </p:nvSpPr>
          <p:spPr>
            <a:xfrm>
              <a:off x="1806983" y="3972776"/>
              <a:ext cx="388033" cy="450443"/>
            </a:xfrm>
            <a:custGeom>
              <a:avLst/>
              <a:gdLst/>
              <a:ahLst/>
              <a:cxnLst/>
              <a:rect l="l" t="t" r="r" b="b"/>
              <a:pathLst>
                <a:path w="9335" h="10826" extrusionOk="0">
                  <a:moveTo>
                    <a:pt x="4775" y="132"/>
                  </a:moveTo>
                  <a:cubicBezTo>
                    <a:pt x="5256" y="132"/>
                    <a:pt x="5747" y="206"/>
                    <a:pt x="6230" y="359"/>
                  </a:cubicBezTo>
                  <a:cubicBezTo>
                    <a:pt x="8338" y="1027"/>
                    <a:pt x="9297" y="3834"/>
                    <a:pt x="8528" y="5750"/>
                  </a:cubicBezTo>
                  <a:cubicBezTo>
                    <a:pt x="8213" y="6536"/>
                    <a:pt x="7581" y="7154"/>
                    <a:pt x="6925" y="7663"/>
                  </a:cubicBezTo>
                  <a:cubicBezTo>
                    <a:pt x="6706" y="7832"/>
                    <a:pt x="6061" y="8018"/>
                    <a:pt x="6061" y="8330"/>
                  </a:cubicBezTo>
                  <a:lnTo>
                    <a:pt x="6061" y="10665"/>
                  </a:lnTo>
                  <a:lnTo>
                    <a:pt x="3738" y="10665"/>
                  </a:lnTo>
                  <a:lnTo>
                    <a:pt x="3738" y="8442"/>
                  </a:lnTo>
                  <a:cubicBezTo>
                    <a:pt x="3732" y="8429"/>
                    <a:pt x="3720" y="8418"/>
                    <a:pt x="3704" y="8417"/>
                  </a:cubicBezTo>
                  <a:cubicBezTo>
                    <a:pt x="1933" y="7841"/>
                    <a:pt x="830" y="6125"/>
                    <a:pt x="674" y="4332"/>
                  </a:cubicBezTo>
                  <a:cubicBezTo>
                    <a:pt x="452" y="1777"/>
                    <a:pt x="2495" y="132"/>
                    <a:pt x="4775" y="132"/>
                  </a:cubicBezTo>
                  <a:close/>
                  <a:moveTo>
                    <a:pt x="4861" y="0"/>
                  </a:moveTo>
                  <a:cubicBezTo>
                    <a:pt x="4625" y="0"/>
                    <a:pt x="4387" y="17"/>
                    <a:pt x="4148" y="51"/>
                  </a:cubicBezTo>
                  <a:cubicBezTo>
                    <a:pt x="2956" y="222"/>
                    <a:pt x="1831" y="674"/>
                    <a:pt x="1051" y="1623"/>
                  </a:cubicBezTo>
                  <a:cubicBezTo>
                    <a:pt x="0" y="2900"/>
                    <a:pt x="137" y="4931"/>
                    <a:pt x="823" y="6331"/>
                  </a:cubicBezTo>
                  <a:cubicBezTo>
                    <a:pt x="1297" y="7302"/>
                    <a:pt x="2196" y="8043"/>
                    <a:pt x="3171" y="8474"/>
                  </a:cubicBezTo>
                  <a:cubicBezTo>
                    <a:pt x="3656" y="8688"/>
                    <a:pt x="3376" y="10217"/>
                    <a:pt x="3376" y="10794"/>
                  </a:cubicBezTo>
                  <a:cubicBezTo>
                    <a:pt x="3376" y="10816"/>
                    <a:pt x="3410" y="10826"/>
                    <a:pt x="3456" y="10826"/>
                  </a:cubicBezTo>
                  <a:cubicBezTo>
                    <a:pt x="3466" y="10826"/>
                    <a:pt x="3477" y="10825"/>
                    <a:pt x="3488" y="10824"/>
                  </a:cubicBezTo>
                  <a:lnTo>
                    <a:pt x="6165" y="10824"/>
                  </a:lnTo>
                  <a:cubicBezTo>
                    <a:pt x="6230" y="10824"/>
                    <a:pt x="6424" y="10785"/>
                    <a:pt x="6424" y="10696"/>
                  </a:cubicBezTo>
                  <a:lnTo>
                    <a:pt x="6424" y="8324"/>
                  </a:lnTo>
                  <a:cubicBezTo>
                    <a:pt x="6424" y="8024"/>
                    <a:pt x="7191" y="7696"/>
                    <a:pt x="7443" y="7500"/>
                  </a:cubicBezTo>
                  <a:cubicBezTo>
                    <a:pt x="8647" y="6569"/>
                    <a:pt x="9335" y="5176"/>
                    <a:pt x="9156" y="3654"/>
                  </a:cubicBezTo>
                  <a:cubicBezTo>
                    <a:pt x="8886" y="1362"/>
                    <a:pt x="6979" y="0"/>
                    <a:pt x="4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1940125" y="4415987"/>
              <a:ext cx="146068" cy="99317"/>
            </a:xfrm>
            <a:custGeom>
              <a:avLst/>
              <a:gdLst/>
              <a:ahLst/>
              <a:cxnLst/>
              <a:rect l="l" t="t" r="r" b="b"/>
              <a:pathLst>
                <a:path w="3514" h="2387" extrusionOk="0">
                  <a:moveTo>
                    <a:pt x="2908" y="186"/>
                  </a:moveTo>
                  <a:cubicBezTo>
                    <a:pt x="2916" y="187"/>
                    <a:pt x="2918" y="187"/>
                    <a:pt x="2917" y="187"/>
                  </a:cubicBezTo>
                  <a:cubicBezTo>
                    <a:pt x="2916" y="187"/>
                    <a:pt x="2913" y="187"/>
                    <a:pt x="2908" y="186"/>
                  </a:cubicBezTo>
                  <a:close/>
                  <a:moveTo>
                    <a:pt x="2787" y="183"/>
                  </a:moveTo>
                  <a:cubicBezTo>
                    <a:pt x="2822" y="183"/>
                    <a:pt x="2849" y="184"/>
                    <a:pt x="2869" y="184"/>
                  </a:cubicBezTo>
                  <a:lnTo>
                    <a:pt x="2869" y="184"/>
                  </a:lnTo>
                  <a:cubicBezTo>
                    <a:pt x="2921" y="398"/>
                    <a:pt x="2951" y="618"/>
                    <a:pt x="2959" y="839"/>
                  </a:cubicBezTo>
                  <a:cubicBezTo>
                    <a:pt x="2977" y="1239"/>
                    <a:pt x="2899" y="1650"/>
                    <a:pt x="2629" y="1956"/>
                  </a:cubicBezTo>
                  <a:cubicBezTo>
                    <a:pt x="2458" y="2152"/>
                    <a:pt x="2217" y="2232"/>
                    <a:pt x="1964" y="2232"/>
                  </a:cubicBezTo>
                  <a:cubicBezTo>
                    <a:pt x="1557" y="2232"/>
                    <a:pt x="1120" y="2025"/>
                    <a:pt x="885" y="1755"/>
                  </a:cubicBezTo>
                  <a:cubicBezTo>
                    <a:pt x="538" y="1358"/>
                    <a:pt x="464" y="705"/>
                    <a:pt x="519" y="183"/>
                  </a:cubicBezTo>
                  <a:close/>
                  <a:moveTo>
                    <a:pt x="430" y="1"/>
                  </a:moveTo>
                  <a:cubicBezTo>
                    <a:pt x="327" y="1"/>
                    <a:pt x="183" y="53"/>
                    <a:pt x="173" y="119"/>
                  </a:cubicBezTo>
                  <a:cubicBezTo>
                    <a:pt x="0" y="1309"/>
                    <a:pt x="549" y="2386"/>
                    <a:pt x="1828" y="2386"/>
                  </a:cubicBezTo>
                  <a:cubicBezTo>
                    <a:pt x="1851" y="2386"/>
                    <a:pt x="1875" y="2386"/>
                    <a:pt x="1899" y="2385"/>
                  </a:cubicBezTo>
                  <a:cubicBezTo>
                    <a:pt x="3186" y="2346"/>
                    <a:pt x="3514" y="1108"/>
                    <a:pt x="3221" y="44"/>
                  </a:cubicBezTo>
                  <a:cubicBezTo>
                    <a:pt x="3209" y="3"/>
                    <a:pt x="3146" y="1"/>
                    <a:pt x="3114" y="1"/>
                  </a:cubicBezTo>
                  <a:lnTo>
                    <a:pt x="445" y="1"/>
                  </a:ln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1945487" y="4169042"/>
              <a:ext cx="112773" cy="254388"/>
            </a:xfrm>
            <a:custGeom>
              <a:avLst/>
              <a:gdLst/>
              <a:ahLst/>
              <a:cxnLst/>
              <a:rect l="l" t="t" r="r" b="b"/>
              <a:pathLst>
                <a:path w="2713" h="6114" extrusionOk="0">
                  <a:moveTo>
                    <a:pt x="2615" y="1"/>
                  </a:moveTo>
                  <a:cubicBezTo>
                    <a:pt x="2513" y="1"/>
                    <a:pt x="2359" y="49"/>
                    <a:pt x="2347" y="111"/>
                  </a:cubicBezTo>
                  <a:cubicBezTo>
                    <a:pt x="2031" y="1806"/>
                    <a:pt x="1714" y="3501"/>
                    <a:pt x="1398" y="5196"/>
                  </a:cubicBezTo>
                  <a:lnTo>
                    <a:pt x="1398" y="5196"/>
                  </a:lnTo>
                  <a:cubicBezTo>
                    <a:pt x="1059" y="3859"/>
                    <a:pt x="720" y="2521"/>
                    <a:pt x="380" y="1183"/>
                  </a:cubicBezTo>
                  <a:cubicBezTo>
                    <a:pt x="374" y="1157"/>
                    <a:pt x="339" y="1146"/>
                    <a:pt x="293" y="1146"/>
                  </a:cubicBezTo>
                  <a:cubicBezTo>
                    <a:pt x="181" y="1146"/>
                    <a:pt x="1" y="1213"/>
                    <a:pt x="18" y="1280"/>
                  </a:cubicBezTo>
                  <a:lnTo>
                    <a:pt x="20" y="1280"/>
                  </a:lnTo>
                  <a:cubicBezTo>
                    <a:pt x="424" y="2879"/>
                    <a:pt x="830" y="4478"/>
                    <a:pt x="1236" y="6076"/>
                  </a:cubicBezTo>
                  <a:cubicBezTo>
                    <a:pt x="1242" y="6103"/>
                    <a:pt x="1276" y="6114"/>
                    <a:pt x="1320" y="6114"/>
                  </a:cubicBezTo>
                  <a:cubicBezTo>
                    <a:pt x="1423" y="6114"/>
                    <a:pt x="1585" y="6053"/>
                    <a:pt x="1596" y="5998"/>
                  </a:cubicBezTo>
                  <a:cubicBezTo>
                    <a:pt x="1966" y="4016"/>
                    <a:pt x="2335" y="2032"/>
                    <a:pt x="2706" y="50"/>
                  </a:cubicBezTo>
                  <a:cubicBezTo>
                    <a:pt x="2713" y="15"/>
                    <a:pt x="2672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1916722" y="4206656"/>
              <a:ext cx="171923" cy="57210"/>
            </a:xfrm>
            <a:custGeom>
              <a:avLst/>
              <a:gdLst/>
              <a:ahLst/>
              <a:cxnLst/>
              <a:rect l="l" t="t" r="r" b="b"/>
              <a:pathLst>
                <a:path w="4136" h="1375" extrusionOk="0">
                  <a:moveTo>
                    <a:pt x="4019" y="0"/>
                  </a:moveTo>
                  <a:cubicBezTo>
                    <a:pt x="3992" y="0"/>
                    <a:pt x="3959" y="6"/>
                    <a:pt x="3919" y="18"/>
                  </a:cubicBezTo>
                  <a:lnTo>
                    <a:pt x="179" y="1218"/>
                  </a:lnTo>
                  <a:cubicBezTo>
                    <a:pt x="9" y="1272"/>
                    <a:pt x="0" y="1375"/>
                    <a:pt x="118" y="1375"/>
                  </a:cubicBezTo>
                  <a:cubicBezTo>
                    <a:pt x="144" y="1375"/>
                    <a:pt x="177" y="1369"/>
                    <a:pt x="216" y="1357"/>
                  </a:cubicBezTo>
                  <a:lnTo>
                    <a:pt x="3957" y="158"/>
                  </a:lnTo>
                  <a:cubicBezTo>
                    <a:pt x="4125" y="102"/>
                    <a:pt x="4135" y="0"/>
                    <a:pt x="4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2004679" y="3778174"/>
              <a:ext cx="15214" cy="159814"/>
            </a:xfrm>
            <a:custGeom>
              <a:avLst/>
              <a:gdLst/>
              <a:ahLst/>
              <a:cxnLst/>
              <a:rect l="l" t="t" r="r" b="b"/>
              <a:pathLst>
                <a:path w="366" h="3841" extrusionOk="0">
                  <a:moveTo>
                    <a:pt x="226" y="1"/>
                  </a:moveTo>
                  <a:cubicBezTo>
                    <a:pt x="123" y="1"/>
                    <a:pt x="1" y="58"/>
                    <a:pt x="1" y="140"/>
                  </a:cubicBezTo>
                  <a:lnTo>
                    <a:pt x="1" y="3736"/>
                  </a:lnTo>
                  <a:cubicBezTo>
                    <a:pt x="1" y="3810"/>
                    <a:pt x="66" y="3840"/>
                    <a:pt x="140" y="3840"/>
                  </a:cubicBezTo>
                  <a:cubicBezTo>
                    <a:pt x="243" y="3840"/>
                    <a:pt x="366" y="3783"/>
                    <a:pt x="366" y="3700"/>
                  </a:cubicBezTo>
                  <a:lnTo>
                    <a:pt x="366" y="104"/>
                  </a:lnTo>
                  <a:cubicBezTo>
                    <a:pt x="366" y="31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1793474" y="3827522"/>
              <a:ext cx="87458" cy="120995"/>
            </a:xfrm>
            <a:custGeom>
              <a:avLst/>
              <a:gdLst/>
              <a:ahLst/>
              <a:cxnLst/>
              <a:rect l="l" t="t" r="r" b="b"/>
              <a:pathLst>
                <a:path w="2104" h="2908" extrusionOk="0">
                  <a:moveTo>
                    <a:pt x="282" y="0"/>
                  </a:moveTo>
                  <a:cubicBezTo>
                    <a:pt x="156" y="0"/>
                    <a:pt x="1" y="102"/>
                    <a:pt x="71" y="214"/>
                  </a:cubicBezTo>
                  <a:lnTo>
                    <a:pt x="1700" y="2852"/>
                  </a:lnTo>
                  <a:cubicBezTo>
                    <a:pt x="1725" y="2891"/>
                    <a:pt x="1771" y="2907"/>
                    <a:pt x="1822" y="2907"/>
                  </a:cubicBezTo>
                  <a:cubicBezTo>
                    <a:pt x="1948" y="2907"/>
                    <a:pt x="2104" y="2806"/>
                    <a:pt x="2034" y="2693"/>
                  </a:cubicBezTo>
                  <a:lnTo>
                    <a:pt x="403" y="56"/>
                  </a:lnTo>
                  <a:cubicBezTo>
                    <a:pt x="379" y="17"/>
                    <a:pt x="333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1647862" y="3927756"/>
              <a:ext cx="149477" cy="84255"/>
            </a:xfrm>
            <a:custGeom>
              <a:avLst/>
              <a:gdLst/>
              <a:ahLst/>
              <a:cxnLst/>
              <a:rect l="l" t="t" r="r" b="b"/>
              <a:pathLst>
                <a:path w="3596" h="2025" extrusionOk="0">
                  <a:moveTo>
                    <a:pt x="342" y="0"/>
                  </a:moveTo>
                  <a:cubicBezTo>
                    <a:pt x="193" y="0"/>
                    <a:pt x="0" y="144"/>
                    <a:pt x="147" y="231"/>
                  </a:cubicBezTo>
                  <a:lnTo>
                    <a:pt x="147" y="229"/>
                  </a:lnTo>
                  <a:lnTo>
                    <a:pt x="3170" y="2004"/>
                  </a:lnTo>
                  <a:cubicBezTo>
                    <a:pt x="3193" y="2018"/>
                    <a:pt x="3222" y="2024"/>
                    <a:pt x="3252" y="2024"/>
                  </a:cubicBezTo>
                  <a:cubicBezTo>
                    <a:pt x="3401" y="2024"/>
                    <a:pt x="3595" y="1879"/>
                    <a:pt x="3448" y="1794"/>
                  </a:cubicBezTo>
                  <a:lnTo>
                    <a:pt x="426" y="20"/>
                  </a:lnTo>
                  <a:cubicBezTo>
                    <a:pt x="402" y="6"/>
                    <a:pt x="373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1611532" y="4087199"/>
              <a:ext cx="170302" cy="26712"/>
            </a:xfrm>
            <a:custGeom>
              <a:avLst/>
              <a:gdLst/>
              <a:ahLst/>
              <a:cxnLst/>
              <a:rect l="l" t="t" r="r" b="b"/>
              <a:pathLst>
                <a:path w="4097" h="642" extrusionOk="0">
                  <a:moveTo>
                    <a:pt x="402" y="1"/>
                  </a:moveTo>
                  <a:cubicBezTo>
                    <a:pt x="302" y="1"/>
                    <a:pt x="0" y="136"/>
                    <a:pt x="182" y="160"/>
                  </a:cubicBezTo>
                  <a:lnTo>
                    <a:pt x="3683" y="641"/>
                  </a:lnTo>
                  <a:cubicBezTo>
                    <a:pt x="3687" y="641"/>
                    <a:pt x="3690" y="641"/>
                    <a:pt x="3695" y="641"/>
                  </a:cubicBezTo>
                  <a:cubicBezTo>
                    <a:pt x="3795" y="641"/>
                    <a:pt x="4097" y="506"/>
                    <a:pt x="3915" y="480"/>
                  </a:cubicBezTo>
                  <a:lnTo>
                    <a:pt x="414" y="1"/>
                  </a:lnTo>
                  <a:cubicBezTo>
                    <a:pt x="410" y="1"/>
                    <a:pt x="406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2151954" y="3827189"/>
              <a:ext cx="87042" cy="121660"/>
            </a:xfrm>
            <a:custGeom>
              <a:avLst/>
              <a:gdLst/>
              <a:ahLst/>
              <a:cxnLst/>
              <a:rect l="l" t="t" r="r" b="b"/>
              <a:pathLst>
                <a:path w="2094" h="2924" extrusionOk="0">
                  <a:moveTo>
                    <a:pt x="1875" y="1"/>
                  </a:moveTo>
                  <a:cubicBezTo>
                    <a:pt x="1810" y="1"/>
                    <a:pt x="1743" y="26"/>
                    <a:pt x="1708" y="83"/>
                  </a:cubicBezTo>
                  <a:lnTo>
                    <a:pt x="79" y="2721"/>
                  </a:lnTo>
                  <a:cubicBezTo>
                    <a:pt x="0" y="2847"/>
                    <a:pt x="106" y="2923"/>
                    <a:pt x="218" y="2923"/>
                  </a:cubicBezTo>
                  <a:cubicBezTo>
                    <a:pt x="283" y="2923"/>
                    <a:pt x="350" y="2898"/>
                    <a:pt x="385" y="2842"/>
                  </a:cubicBezTo>
                  <a:lnTo>
                    <a:pt x="2016" y="204"/>
                  </a:lnTo>
                  <a:cubicBezTo>
                    <a:pt x="2093" y="77"/>
                    <a:pt x="1988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2235879" y="3928755"/>
              <a:ext cx="148479" cy="82175"/>
            </a:xfrm>
            <a:custGeom>
              <a:avLst/>
              <a:gdLst/>
              <a:ahLst/>
              <a:cxnLst/>
              <a:rect l="l" t="t" r="r" b="b"/>
              <a:pathLst>
                <a:path w="3572" h="1975" extrusionOk="0">
                  <a:moveTo>
                    <a:pt x="3306" y="0"/>
                  </a:moveTo>
                  <a:cubicBezTo>
                    <a:pt x="3260" y="0"/>
                    <a:pt x="3214" y="9"/>
                    <a:pt x="3180" y="30"/>
                  </a:cubicBezTo>
                  <a:lnTo>
                    <a:pt x="157" y="1804"/>
                  </a:lnTo>
                  <a:cubicBezTo>
                    <a:pt x="0" y="1897"/>
                    <a:pt x="132" y="1975"/>
                    <a:pt x="266" y="1975"/>
                  </a:cubicBezTo>
                  <a:cubicBezTo>
                    <a:pt x="312" y="1975"/>
                    <a:pt x="357" y="1966"/>
                    <a:pt x="392" y="1945"/>
                  </a:cubicBezTo>
                  <a:cubicBezTo>
                    <a:pt x="1399" y="1353"/>
                    <a:pt x="2406" y="763"/>
                    <a:pt x="3413" y="170"/>
                  </a:cubicBezTo>
                  <a:cubicBezTo>
                    <a:pt x="3571" y="78"/>
                    <a:pt x="3439" y="0"/>
                    <a:pt x="3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2252506" y="4086491"/>
              <a:ext cx="166977" cy="28168"/>
            </a:xfrm>
            <a:custGeom>
              <a:avLst/>
              <a:gdLst/>
              <a:ahLst/>
              <a:cxnLst/>
              <a:rect l="l" t="t" r="r" b="b"/>
              <a:pathLst>
                <a:path w="4017" h="677" extrusionOk="0">
                  <a:moveTo>
                    <a:pt x="3840" y="1"/>
                  </a:moveTo>
                  <a:cubicBezTo>
                    <a:pt x="3824" y="1"/>
                    <a:pt x="3807" y="2"/>
                    <a:pt x="3787" y="5"/>
                  </a:cubicBezTo>
                  <a:lnTo>
                    <a:pt x="3787" y="3"/>
                  </a:lnTo>
                  <a:lnTo>
                    <a:pt x="284" y="483"/>
                  </a:lnTo>
                  <a:cubicBezTo>
                    <a:pt x="127" y="504"/>
                    <a:pt x="1" y="676"/>
                    <a:pt x="180" y="676"/>
                  </a:cubicBezTo>
                  <a:cubicBezTo>
                    <a:pt x="195" y="676"/>
                    <a:pt x="212" y="675"/>
                    <a:pt x="231" y="673"/>
                  </a:cubicBezTo>
                  <a:lnTo>
                    <a:pt x="3734" y="193"/>
                  </a:lnTo>
                  <a:cubicBezTo>
                    <a:pt x="3890" y="172"/>
                    <a:pt x="4016" y="1"/>
                    <a:pt x="3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37"/>
          <p:cNvSpPr/>
          <p:nvPr/>
        </p:nvSpPr>
        <p:spPr>
          <a:xfrm>
            <a:off x="1215440" y="1881753"/>
            <a:ext cx="1371600" cy="16790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6" name="Google Shape;756;p37"/>
          <p:cNvGrpSpPr/>
          <p:nvPr/>
        </p:nvGrpSpPr>
        <p:grpSpPr>
          <a:xfrm>
            <a:off x="1670952" y="2080318"/>
            <a:ext cx="460576" cy="303840"/>
            <a:chOff x="5534316" y="3877285"/>
            <a:chExt cx="873793" cy="576437"/>
          </a:xfrm>
        </p:grpSpPr>
        <p:sp>
          <p:nvSpPr>
            <p:cNvPr id="757" name="Google Shape;757;p37"/>
            <p:cNvSpPr/>
            <p:nvPr/>
          </p:nvSpPr>
          <p:spPr>
            <a:xfrm>
              <a:off x="5534316" y="4102178"/>
              <a:ext cx="126282" cy="91162"/>
            </a:xfrm>
            <a:custGeom>
              <a:avLst/>
              <a:gdLst/>
              <a:ahLst/>
              <a:cxnLst/>
              <a:rect l="l" t="t" r="r" b="b"/>
              <a:pathLst>
                <a:path w="3038" h="2191" extrusionOk="0">
                  <a:moveTo>
                    <a:pt x="2654" y="264"/>
                  </a:moveTo>
                  <a:cubicBezTo>
                    <a:pt x="2608" y="803"/>
                    <a:pt x="2562" y="1341"/>
                    <a:pt x="2516" y="1879"/>
                  </a:cubicBezTo>
                  <a:lnTo>
                    <a:pt x="2516" y="1879"/>
                  </a:lnTo>
                  <a:cubicBezTo>
                    <a:pt x="2126" y="1899"/>
                    <a:pt x="1735" y="1913"/>
                    <a:pt x="1342" y="1919"/>
                  </a:cubicBezTo>
                  <a:cubicBezTo>
                    <a:pt x="1260" y="1921"/>
                    <a:pt x="1177" y="1922"/>
                    <a:pt x="1094" y="1922"/>
                  </a:cubicBezTo>
                  <a:cubicBezTo>
                    <a:pt x="918" y="1922"/>
                    <a:pt x="742" y="1916"/>
                    <a:pt x="568" y="1893"/>
                  </a:cubicBezTo>
                  <a:cubicBezTo>
                    <a:pt x="346" y="1866"/>
                    <a:pt x="467" y="1132"/>
                    <a:pt x="484" y="979"/>
                  </a:cubicBezTo>
                  <a:cubicBezTo>
                    <a:pt x="497" y="856"/>
                    <a:pt x="517" y="735"/>
                    <a:pt x="538" y="612"/>
                  </a:cubicBezTo>
                  <a:cubicBezTo>
                    <a:pt x="564" y="465"/>
                    <a:pt x="497" y="517"/>
                    <a:pt x="615" y="482"/>
                  </a:cubicBezTo>
                  <a:cubicBezTo>
                    <a:pt x="892" y="403"/>
                    <a:pt x="1192" y="383"/>
                    <a:pt x="1477" y="355"/>
                  </a:cubicBezTo>
                  <a:cubicBezTo>
                    <a:pt x="1867" y="314"/>
                    <a:pt x="2261" y="286"/>
                    <a:pt x="2654" y="264"/>
                  </a:cubicBezTo>
                  <a:close/>
                  <a:moveTo>
                    <a:pt x="2894" y="1"/>
                  </a:moveTo>
                  <a:cubicBezTo>
                    <a:pt x="2879" y="1"/>
                    <a:pt x="2863" y="2"/>
                    <a:pt x="2848" y="4"/>
                  </a:cubicBezTo>
                  <a:lnTo>
                    <a:pt x="2848" y="4"/>
                  </a:lnTo>
                  <a:cubicBezTo>
                    <a:pt x="2245" y="35"/>
                    <a:pt x="1642" y="80"/>
                    <a:pt x="1044" y="159"/>
                  </a:cubicBezTo>
                  <a:cubicBezTo>
                    <a:pt x="817" y="190"/>
                    <a:pt x="547" y="214"/>
                    <a:pt x="343" y="329"/>
                  </a:cubicBezTo>
                  <a:cubicBezTo>
                    <a:pt x="128" y="452"/>
                    <a:pt x="146" y="797"/>
                    <a:pt x="119" y="1010"/>
                  </a:cubicBezTo>
                  <a:cubicBezTo>
                    <a:pt x="85" y="1278"/>
                    <a:pt x="0" y="1749"/>
                    <a:pt x="161" y="1998"/>
                  </a:cubicBezTo>
                  <a:cubicBezTo>
                    <a:pt x="287" y="2190"/>
                    <a:pt x="588" y="2163"/>
                    <a:pt x="789" y="2169"/>
                  </a:cubicBezTo>
                  <a:cubicBezTo>
                    <a:pt x="925" y="2174"/>
                    <a:pt x="1060" y="2176"/>
                    <a:pt x="1196" y="2176"/>
                  </a:cubicBezTo>
                  <a:cubicBezTo>
                    <a:pt x="1687" y="2176"/>
                    <a:pt x="2180" y="2149"/>
                    <a:pt x="2670" y="2120"/>
                  </a:cubicBezTo>
                  <a:cubicBezTo>
                    <a:pt x="2743" y="2116"/>
                    <a:pt x="2864" y="2066"/>
                    <a:pt x="2870" y="1978"/>
                  </a:cubicBezTo>
                  <a:cubicBezTo>
                    <a:pt x="2925" y="1356"/>
                    <a:pt x="2978" y="735"/>
                    <a:pt x="3031" y="112"/>
                  </a:cubicBezTo>
                  <a:cubicBezTo>
                    <a:pt x="3037" y="34"/>
                    <a:pt x="2971" y="1"/>
                    <a:pt x="2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5636988" y="4027782"/>
              <a:ext cx="156377" cy="207538"/>
            </a:xfrm>
            <a:custGeom>
              <a:avLst/>
              <a:gdLst/>
              <a:ahLst/>
              <a:cxnLst/>
              <a:rect l="l" t="t" r="r" b="b"/>
              <a:pathLst>
                <a:path w="3762" h="4988" extrusionOk="0">
                  <a:moveTo>
                    <a:pt x="2446" y="197"/>
                  </a:moveTo>
                  <a:cubicBezTo>
                    <a:pt x="2923" y="197"/>
                    <a:pt x="3256" y="254"/>
                    <a:pt x="3324" y="849"/>
                  </a:cubicBezTo>
                  <a:cubicBezTo>
                    <a:pt x="3411" y="1595"/>
                    <a:pt x="3377" y="2364"/>
                    <a:pt x="3347" y="3110"/>
                  </a:cubicBezTo>
                  <a:cubicBezTo>
                    <a:pt x="3338" y="3324"/>
                    <a:pt x="3386" y="4602"/>
                    <a:pt x="3135" y="4679"/>
                  </a:cubicBezTo>
                  <a:cubicBezTo>
                    <a:pt x="2849" y="4766"/>
                    <a:pt x="2519" y="4797"/>
                    <a:pt x="2179" y="4797"/>
                  </a:cubicBezTo>
                  <a:cubicBezTo>
                    <a:pt x="1692" y="4797"/>
                    <a:pt x="1186" y="4733"/>
                    <a:pt x="770" y="4675"/>
                  </a:cubicBezTo>
                  <a:cubicBezTo>
                    <a:pt x="193" y="4594"/>
                    <a:pt x="388" y="3875"/>
                    <a:pt x="415" y="3427"/>
                  </a:cubicBezTo>
                  <a:cubicBezTo>
                    <a:pt x="478" y="2357"/>
                    <a:pt x="616" y="1286"/>
                    <a:pt x="765" y="224"/>
                  </a:cubicBezTo>
                  <a:lnTo>
                    <a:pt x="765" y="224"/>
                  </a:lnTo>
                  <a:cubicBezTo>
                    <a:pt x="1163" y="207"/>
                    <a:pt x="1562" y="200"/>
                    <a:pt x="1961" y="200"/>
                  </a:cubicBezTo>
                  <a:cubicBezTo>
                    <a:pt x="1992" y="200"/>
                    <a:pt x="2024" y="200"/>
                    <a:pt x="2055" y="200"/>
                  </a:cubicBezTo>
                  <a:cubicBezTo>
                    <a:pt x="2066" y="200"/>
                    <a:pt x="2077" y="200"/>
                    <a:pt x="2087" y="200"/>
                  </a:cubicBezTo>
                  <a:cubicBezTo>
                    <a:pt x="2214" y="200"/>
                    <a:pt x="2334" y="197"/>
                    <a:pt x="2446" y="197"/>
                  </a:cubicBezTo>
                  <a:close/>
                  <a:moveTo>
                    <a:pt x="2016" y="1"/>
                  </a:moveTo>
                  <a:cubicBezTo>
                    <a:pt x="1569" y="1"/>
                    <a:pt x="1120" y="22"/>
                    <a:pt x="677" y="44"/>
                  </a:cubicBezTo>
                  <a:lnTo>
                    <a:pt x="677" y="44"/>
                  </a:lnTo>
                  <a:cubicBezTo>
                    <a:pt x="676" y="44"/>
                    <a:pt x="675" y="44"/>
                    <a:pt x="675" y="44"/>
                  </a:cubicBezTo>
                  <a:cubicBezTo>
                    <a:pt x="572" y="44"/>
                    <a:pt x="431" y="96"/>
                    <a:pt x="421" y="165"/>
                  </a:cubicBezTo>
                  <a:cubicBezTo>
                    <a:pt x="228" y="1532"/>
                    <a:pt x="0" y="2941"/>
                    <a:pt x="32" y="4323"/>
                  </a:cubicBezTo>
                  <a:cubicBezTo>
                    <a:pt x="44" y="4914"/>
                    <a:pt x="502" y="4867"/>
                    <a:pt x="1012" y="4911"/>
                  </a:cubicBezTo>
                  <a:cubicBezTo>
                    <a:pt x="1351" y="4940"/>
                    <a:pt x="1783" y="4988"/>
                    <a:pt x="2208" y="4988"/>
                  </a:cubicBezTo>
                  <a:cubicBezTo>
                    <a:pt x="2613" y="4988"/>
                    <a:pt x="3011" y="4944"/>
                    <a:pt x="3318" y="4799"/>
                  </a:cubicBezTo>
                  <a:cubicBezTo>
                    <a:pt x="3733" y="4602"/>
                    <a:pt x="3651" y="3978"/>
                    <a:pt x="3680" y="3586"/>
                  </a:cubicBezTo>
                  <a:cubicBezTo>
                    <a:pt x="3745" y="2692"/>
                    <a:pt x="3762" y="1785"/>
                    <a:pt x="3700" y="890"/>
                  </a:cubicBezTo>
                  <a:cubicBezTo>
                    <a:pt x="3654" y="251"/>
                    <a:pt x="3570" y="94"/>
                    <a:pt x="2932" y="38"/>
                  </a:cubicBezTo>
                  <a:cubicBezTo>
                    <a:pt x="2629" y="11"/>
                    <a:pt x="2323" y="1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5766139" y="3906452"/>
              <a:ext cx="341186" cy="464215"/>
            </a:xfrm>
            <a:custGeom>
              <a:avLst/>
              <a:gdLst/>
              <a:ahLst/>
              <a:cxnLst/>
              <a:rect l="l" t="t" r="r" b="b"/>
              <a:pathLst>
                <a:path w="8208" h="11157" extrusionOk="0">
                  <a:moveTo>
                    <a:pt x="7156" y="301"/>
                  </a:moveTo>
                  <a:cubicBezTo>
                    <a:pt x="7353" y="1618"/>
                    <a:pt x="7479" y="2949"/>
                    <a:pt x="7571" y="4279"/>
                  </a:cubicBezTo>
                  <a:cubicBezTo>
                    <a:pt x="7718" y="6407"/>
                    <a:pt x="7856" y="8758"/>
                    <a:pt x="7220" y="10830"/>
                  </a:cubicBezTo>
                  <a:lnTo>
                    <a:pt x="7220" y="10830"/>
                  </a:lnTo>
                  <a:lnTo>
                    <a:pt x="3002" y="8012"/>
                  </a:lnTo>
                  <a:cubicBezTo>
                    <a:pt x="2256" y="7513"/>
                    <a:pt x="1509" y="7015"/>
                    <a:pt x="761" y="6516"/>
                  </a:cubicBezTo>
                  <a:cubicBezTo>
                    <a:pt x="340" y="6235"/>
                    <a:pt x="601" y="5175"/>
                    <a:pt x="626" y="4667"/>
                  </a:cubicBezTo>
                  <a:lnTo>
                    <a:pt x="626" y="4667"/>
                  </a:lnTo>
                  <a:lnTo>
                    <a:pt x="7156" y="301"/>
                  </a:lnTo>
                  <a:close/>
                  <a:moveTo>
                    <a:pt x="7424" y="0"/>
                  </a:moveTo>
                  <a:cubicBezTo>
                    <a:pt x="7337" y="0"/>
                    <a:pt x="7199" y="59"/>
                    <a:pt x="7173" y="77"/>
                  </a:cubicBezTo>
                  <a:lnTo>
                    <a:pt x="340" y="4645"/>
                  </a:lnTo>
                  <a:lnTo>
                    <a:pt x="340" y="4645"/>
                  </a:lnTo>
                  <a:cubicBezTo>
                    <a:pt x="320" y="4654"/>
                    <a:pt x="304" y="4665"/>
                    <a:pt x="291" y="4678"/>
                  </a:cubicBezTo>
                  <a:lnTo>
                    <a:pt x="291" y="4678"/>
                  </a:lnTo>
                  <a:cubicBezTo>
                    <a:pt x="271" y="4693"/>
                    <a:pt x="265" y="4706"/>
                    <a:pt x="268" y="4715"/>
                  </a:cubicBezTo>
                  <a:lnTo>
                    <a:pt x="268" y="4715"/>
                  </a:lnTo>
                  <a:cubicBezTo>
                    <a:pt x="267" y="4719"/>
                    <a:pt x="266" y="4724"/>
                    <a:pt x="266" y="4729"/>
                  </a:cubicBezTo>
                  <a:cubicBezTo>
                    <a:pt x="255" y="5103"/>
                    <a:pt x="1" y="6363"/>
                    <a:pt x="316" y="6575"/>
                  </a:cubicBezTo>
                  <a:lnTo>
                    <a:pt x="2498" y="8033"/>
                  </a:lnTo>
                  <a:lnTo>
                    <a:pt x="7142" y="11136"/>
                  </a:lnTo>
                  <a:cubicBezTo>
                    <a:pt x="7164" y="11150"/>
                    <a:pt x="7198" y="11156"/>
                    <a:pt x="7236" y="11156"/>
                  </a:cubicBezTo>
                  <a:cubicBezTo>
                    <a:pt x="7336" y="11156"/>
                    <a:pt x="7468" y="11111"/>
                    <a:pt x="7492" y="11042"/>
                  </a:cubicBezTo>
                  <a:cubicBezTo>
                    <a:pt x="8207" y="8963"/>
                    <a:pt x="8075" y="6587"/>
                    <a:pt x="7950" y="4427"/>
                  </a:cubicBezTo>
                  <a:cubicBezTo>
                    <a:pt x="7863" y="2963"/>
                    <a:pt x="7716" y="1492"/>
                    <a:pt x="7495" y="42"/>
                  </a:cubicBezTo>
                  <a:cubicBezTo>
                    <a:pt x="7490" y="11"/>
                    <a:pt x="7462" y="0"/>
                    <a:pt x="7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6060438" y="3877285"/>
              <a:ext cx="114934" cy="520801"/>
            </a:xfrm>
            <a:custGeom>
              <a:avLst/>
              <a:gdLst/>
              <a:ahLst/>
              <a:cxnLst/>
              <a:rect l="l" t="t" r="r" b="b"/>
              <a:pathLst>
                <a:path w="2765" h="12517" extrusionOk="0">
                  <a:moveTo>
                    <a:pt x="1489" y="0"/>
                  </a:moveTo>
                  <a:cubicBezTo>
                    <a:pt x="988" y="0"/>
                    <a:pt x="325" y="515"/>
                    <a:pt x="65" y="793"/>
                  </a:cubicBezTo>
                  <a:cubicBezTo>
                    <a:pt x="22" y="839"/>
                    <a:pt x="71" y="858"/>
                    <a:pt x="144" y="858"/>
                  </a:cubicBezTo>
                  <a:cubicBezTo>
                    <a:pt x="234" y="858"/>
                    <a:pt x="360" y="830"/>
                    <a:pt x="399" y="788"/>
                  </a:cubicBezTo>
                  <a:lnTo>
                    <a:pt x="400" y="788"/>
                  </a:lnTo>
                  <a:cubicBezTo>
                    <a:pt x="758" y="406"/>
                    <a:pt x="1025" y="254"/>
                    <a:pt x="1229" y="254"/>
                  </a:cubicBezTo>
                  <a:cubicBezTo>
                    <a:pt x="1648" y="254"/>
                    <a:pt x="1800" y="896"/>
                    <a:pt x="1924" y="1513"/>
                  </a:cubicBezTo>
                  <a:cubicBezTo>
                    <a:pt x="2145" y="2620"/>
                    <a:pt x="2237" y="3755"/>
                    <a:pt x="2302" y="4878"/>
                  </a:cubicBezTo>
                  <a:cubicBezTo>
                    <a:pt x="2390" y="6358"/>
                    <a:pt x="2366" y="7840"/>
                    <a:pt x="2230" y="9315"/>
                  </a:cubicBezTo>
                  <a:cubicBezTo>
                    <a:pt x="2163" y="10024"/>
                    <a:pt x="2051" y="10727"/>
                    <a:pt x="1895" y="11420"/>
                  </a:cubicBezTo>
                  <a:cubicBezTo>
                    <a:pt x="1846" y="11634"/>
                    <a:pt x="1809" y="11991"/>
                    <a:pt x="1674" y="12167"/>
                  </a:cubicBezTo>
                  <a:cubicBezTo>
                    <a:pt x="1572" y="12301"/>
                    <a:pt x="1454" y="12354"/>
                    <a:pt x="1332" y="12354"/>
                  </a:cubicBezTo>
                  <a:cubicBezTo>
                    <a:pt x="979" y="12354"/>
                    <a:pt x="586" y="11914"/>
                    <a:pt x="402" y="11704"/>
                  </a:cubicBezTo>
                  <a:cubicBezTo>
                    <a:pt x="385" y="11684"/>
                    <a:pt x="353" y="11676"/>
                    <a:pt x="315" y="11676"/>
                  </a:cubicBezTo>
                  <a:cubicBezTo>
                    <a:pt x="191" y="11676"/>
                    <a:pt x="1" y="11767"/>
                    <a:pt x="62" y="11838"/>
                  </a:cubicBezTo>
                  <a:cubicBezTo>
                    <a:pt x="378" y="12197"/>
                    <a:pt x="899" y="12516"/>
                    <a:pt x="1349" y="12516"/>
                  </a:cubicBezTo>
                  <a:cubicBezTo>
                    <a:pt x="1690" y="12516"/>
                    <a:pt x="1990" y="12334"/>
                    <a:pt x="2133" y="11849"/>
                  </a:cubicBezTo>
                  <a:cubicBezTo>
                    <a:pt x="2743" y="9762"/>
                    <a:pt x="2764" y="7475"/>
                    <a:pt x="2690" y="5319"/>
                  </a:cubicBezTo>
                  <a:cubicBezTo>
                    <a:pt x="2635" y="3726"/>
                    <a:pt x="2588" y="1901"/>
                    <a:pt x="2016" y="388"/>
                  </a:cubicBezTo>
                  <a:cubicBezTo>
                    <a:pt x="1909" y="106"/>
                    <a:pt x="1716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5677891" y="4224797"/>
              <a:ext cx="98058" cy="228924"/>
            </a:xfrm>
            <a:custGeom>
              <a:avLst/>
              <a:gdLst/>
              <a:ahLst/>
              <a:cxnLst/>
              <a:rect l="l" t="t" r="r" b="b"/>
              <a:pathLst>
                <a:path w="2359" h="5502" extrusionOk="0">
                  <a:moveTo>
                    <a:pt x="1364" y="154"/>
                  </a:moveTo>
                  <a:cubicBezTo>
                    <a:pt x="1402" y="570"/>
                    <a:pt x="1438" y="985"/>
                    <a:pt x="1473" y="1401"/>
                  </a:cubicBezTo>
                  <a:cubicBezTo>
                    <a:pt x="1579" y="2667"/>
                    <a:pt x="1794" y="4003"/>
                    <a:pt x="1715" y="5275"/>
                  </a:cubicBezTo>
                  <a:cubicBezTo>
                    <a:pt x="1715" y="5275"/>
                    <a:pt x="1715" y="5275"/>
                    <a:pt x="1714" y="5275"/>
                  </a:cubicBezTo>
                  <a:cubicBezTo>
                    <a:pt x="1700" y="5275"/>
                    <a:pt x="1405" y="5333"/>
                    <a:pt x="1101" y="5333"/>
                  </a:cubicBezTo>
                  <a:cubicBezTo>
                    <a:pt x="778" y="5333"/>
                    <a:pt x="445" y="5268"/>
                    <a:pt x="425" y="5001"/>
                  </a:cubicBezTo>
                  <a:cubicBezTo>
                    <a:pt x="381" y="4419"/>
                    <a:pt x="402" y="3827"/>
                    <a:pt x="407" y="3244"/>
                  </a:cubicBezTo>
                  <a:cubicBezTo>
                    <a:pt x="415" y="2225"/>
                    <a:pt x="438" y="1206"/>
                    <a:pt x="467" y="187"/>
                  </a:cubicBezTo>
                  <a:lnTo>
                    <a:pt x="844" y="187"/>
                  </a:lnTo>
                  <a:cubicBezTo>
                    <a:pt x="959" y="187"/>
                    <a:pt x="1095" y="197"/>
                    <a:pt x="1200" y="197"/>
                  </a:cubicBezTo>
                  <a:cubicBezTo>
                    <a:pt x="1297" y="197"/>
                    <a:pt x="1366" y="188"/>
                    <a:pt x="1364" y="154"/>
                  </a:cubicBezTo>
                  <a:close/>
                  <a:moveTo>
                    <a:pt x="378" y="0"/>
                  </a:moveTo>
                  <a:cubicBezTo>
                    <a:pt x="376" y="0"/>
                    <a:pt x="373" y="0"/>
                    <a:pt x="370" y="0"/>
                  </a:cubicBezTo>
                  <a:lnTo>
                    <a:pt x="363" y="0"/>
                  </a:lnTo>
                  <a:cubicBezTo>
                    <a:pt x="354" y="0"/>
                    <a:pt x="345" y="1"/>
                    <a:pt x="335" y="3"/>
                  </a:cubicBezTo>
                  <a:lnTo>
                    <a:pt x="335" y="3"/>
                  </a:lnTo>
                  <a:cubicBezTo>
                    <a:pt x="233" y="15"/>
                    <a:pt x="111" y="67"/>
                    <a:pt x="108" y="143"/>
                  </a:cubicBezTo>
                  <a:cubicBezTo>
                    <a:pt x="73" y="1339"/>
                    <a:pt x="48" y="2535"/>
                    <a:pt x="42" y="3733"/>
                  </a:cubicBezTo>
                  <a:cubicBezTo>
                    <a:pt x="39" y="4251"/>
                    <a:pt x="1" y="4801"/>
                    <a:pt x="87" y="5313"/>
                  </a:cubicBezTo>
                  <a:cubicBezTo>
                    <a:pt x="114" y="5472"/>
                    <a:pt x="486" y="5501"/>
                    <a:pt x="806" y="5501"/>
                  </a:cubicBezTo>
                  <a:cubicBezTo>
                    <a:pt x="993" y="5501"/>
                    <a:pt x="1161" y="5491"/>
                    <a:pt x="1234" y="5491"/>
                  </a:cubicBezTo>
                  <a:cubicBezTo>
                    <a:pt x="1236" y="5491"/>
                    <a:pt x="1238" y="5491"/>
                    <a:pt x="1239" y="5491"/>
                  </a:cubicBezTo>
                  <a:cubicBezTo>
                    <a:pt x="1255" y="5492"/>
                    <a:pt x="1271" y="5492"/>
                    <a:pt x="1286" y="5492"/>
                  </a:cubicBezTo>
                  <a:cubicBezTo>
                    <a:pt x="2358" y="5492"/>
                    <a:pt x="2090" y="4817"/>
                    <a:pt x="2033" y="3907"/>
                  </a:cubicBezTo>
                  <a:cubicBezTo>
                    <a:pt x="1954" y="2619"/>
                    <a:pt x="1842" y="1331"/>
                    <a:pt x="1726" y="46"/>
                  </a:cubicBezTo>
                  <a:cubicBezTo>
                    <a:pt x="1721" y="5"/>
                    <a:pt x="1644" y="0"/>
                    <a:pt x="1618" y="0"/>
                  </a:cubicBezTo>
                  <a:lnTo>
                    <a:pt x="387" y="0"/>
                  </a:lnTo>
                  <a:cubicBezTo>
                    <a:pt x="384" y="0"/>
                    <a:pt x="38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6169927" y="3923096"/>
              <a:ext cx="171341" cy="93409"/>
            </a:xfrm>
            <a:custGeom>
              <a:avLst/>
              <a:gdLst/>
              <a:ahLst/>
              <a:cxnLst/>
              <a:rect l="l" t="t" r="r" b="b"/>
              <a:pathLst>
                <a:path w="4122" h="2245" extrusionOk="0">
                  <a:moveTo>
                    <a:pt x="4037" y="0"/>
                  </a:moveTo>
                  <a:cubicBezTo>
                    <a:pt x="3957" y="0"/>
                    <a:pt x="3819" y="25"/>
                    <a:pt x="3783" y="46"/>
                  </a:cubicBezTo>
                  <a:lnTo>
                    <a:pt x="63" y="2195"/>
                  </a:lnTo>
                  <a:cubicBezTo>
                    <a:pt x="0" y="2232"/>
                    <a:pt x="27" y="2245"/>
                    <a:pt x="85" y="2245"/>
                  </a:cubicBezTo>
                  <a:cubicBezTo>
                    <a:pt x="164" y="2245"/>
                    <a:pt x="303" y="2220"/>
                    <a:pt x="339" y="2199"/>
                  </a:cubicBezTo>
                  <a:lnTo>
                    <a:pt x="4058" y="49"/>
                  </a:lnTo>
                  <a:cubicBezTo>
                    <a:pt x="4122" y="13"/>
                    <a:pt x="4095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6175290" y="4126477"/>
              <a:ext cx="209126" cy="16560"/>
            </a:xfrm>
            <a:custGeom>
              <a:avLst/>
              <a:gdLst/>
              <a:ahLst/>
              <a:cxnLst/>
              <a:rect l="l" t="t" r="r" b="b"/>
              <a:pathLst>
                <a:path w="5031" h="398" extrusionOk="0">
                  <a:moveTo>
                    <a:pt x="4870" y="0"/>
                  </a:moveTo>
                  <a:cubicBezTo>
                    <a:pt x="4853" y="0"/>
                    <a:pt x="4832" y="2"/>
                    <a:pt x="4808" y="7"/>
                  </a:cubicBezTo>
                  <a:cubicBezTo>
                    <a:pt x="3943" y="169"/>
                    <a:pt x="3029" y="195"/>
                    <a:pt x="2122" y="195"/>
                  </a:cubicBezTo>
                  <a:cubicBezTo>
                    <a:pt x="1688" y="195"/>
                    <a:pt x="1255" y="189"/>
                    <a:pt x="830" y="189"/>
                  </a:cubicBezTo>
                  <a:cubicBezTo>
                    <a:pt x="680" y="189"/>
                    <a:pt x="531" y="190"/>
                    <a:pt x="383" y="192"/>
                  </a:cubicBezTo>
                  <a:cubicBezTo>
                    <a:pt x="250" y="193"/>
                    <a:pt x="0" y="395"/>
                    <a:pt x="235" y="395"/>
                  </a:cubicBezTo>
                  <a:cubicBezTo>
                    <a:pt x="237" y="395"/>
                    <a:pt x="239" y="395"/>
                    <a:pt x="240" y="395"/>
                  </a:cubicBezTo>
                  <a:cubicBezTo>
                    <a:pt x="392" y="393"/>
                    <a:pt x="545" y="392"/>
                    <a:pt x="699" y="392"/>
                  </a:cubicBezTo>
                  <a:cubicBezTo>
                    <a:pt x="1126" y="392"/>
                    <a:pt x="1559" y="398"/>
                    <a:pt x="1994" y="398"/>
                  </a:cubicBezTo>
                  <a:cubicBezTo>
                    <a:pt x="2927" y="398"/>
                    <a:pt x="3866" y="371"/>
                    <a:pt x="4756" y="205"/>
                  </a:cubicBezTo>
                  <a:cubicBezTo>
                    <a:pt x="4910" y="177"/>
                    <a:pt x="5030" y="0"/>
                    <a:pt x="4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6175373" y="4261995"/>
              <a:ext cx="232736" cy="60164"/>
            </a:xfrm>
            <a:custGeom>
              <a:avLst/>
              <a:gdLst/>
              <a:ahLst/>
              <a:cxnLst/>
              <a:rect l="l" t="t" r="r" b="b"/>
              <a:pathLst>
                <a:path w="5599" h="1446" extrusionOk="0">
                  <a:moveTo>
                    <a:pt x="377" y="0"/>
                  </a:moveTo>
                  <a:cubicBezTo>
                    <a:pt x="219" y="0"/>
                    <a:pt x="1" y="199"/>
                    <a:pt x="204" y="248"/>
                  </a:cubicBezTo>
                  <a:lnTo>
                    <a:pt x="205" y="248"/>
                  </a:lnTo>
                  <a:lnTo>
                    <a:pt x="5187" y="1441"/>
                  </a:lnTo>
                  <a:cubicBezTo>
                    <a:pt x="5199" y="1444"/>
                    <a:pt x="5211" y="1446"/>
                    <a:pt x="5224" y="1446"/>
                  </a:cubicBezTo>
                  <a:cubicBezTo>
                    <a:pt x="5381" y="1446"/>
                    <a:pt x="5599" y="1248"/>
                    <a:pt x="5395" y="1199"/>
                  </a:cubicBezTo>
                  <a:cubicBezTo>
                    <a:pt x="3735" y="801"/>
                    <a:pt x="2074" y="403"/>
                    <a:pt x="414" y="4"/>
                  </a:cubicBezTo>
                  <a:cubicBezTo>
                    <a:pt x="402" y="1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7"/>
          <p:cNvSpPr txBox="1">
            <a:spLocks noGrp="1"/>
          </p:cNvSpPr>
          <p:nvPr>
            <p:ph type="title"/>
          </p:nvPr>
        </p:nvSpPr>
        <p:spPr>
          <a:xfrm>
            <a:off x="641921" y="975488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itchFamily="18" charset="0"/>
              </a:rPr>
              <a:t>Các hoạt động chính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itchFamily="18" charset="0"/>
            </a:endParaRPr>
          </a:p>
        </p:txBody>
      </p:sp>
      <p:sp>
        <p:nvSpPr>
          <p:cNvPr id="792" name="Google Shape;792;p37"/>
          <p:cNvSpPr txBox="1"/>
          <p:nvPr/>
        </p:nvSpPr>
        <p:spPr>
          <a:xfrm>
            <a:off x="3078164" y="2701229"/>
            <a:ext cx="11802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 b="1">
                <a:solidFill>
                  <a:schemeClr val="accent1"/>
                </a:solidFill>
                <a:latin typeface="UTM Isadora" pitchFamily="18" charset="0"/>
                <a:ea typeface="Handlee"/>
                <a:cs typeface="Handlee"/>
              </a:defRPr>
            </a:lvl1pPr>
          </a:lstStyle>
          <a:p>
            <a:r>
              <a:rPr lang="en" dirty="0">
                <a:sym typeface="Handlee"/>
              </a:rPr>
              <a:t>Khám phá</a:t>
            </a:r>
            <a:endParaRPr dirty="0">
              <a:sym typeface="Handlee"/>
            </a:endParaRPr>
          </a:p>
        </p:txBody>
      </p:sp>
      <p:sp>
        <p:nvSpPr>
          <p:cNvPr id="794" name="Google Shape;794;p37"/>
          <p:cNvSpPr txBox="1"/>
          <p:nvPr/>
        </p:nvSpPr>
        <p:spPr>
          <a:xfrm>
            <a:off x="1360802" y="2729255"/>
            <a:ext cx="9888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1"/>
                </a:solidFill>
                <a:latin typeface="UTM Isadora" pitchFamily="18" charset="0"/>
                <a:ea typeface="Handlee"/>
                <a:cs typeface="Handlee"/>
                <a:sym typeface="Handlee"/>
              </a:rPr>
              <a:t>Khởi động</a:t>
            </a:r>
            <a:endParaRPr sz="2400" b="1" dirty="0">
              <a:solidFill>
                <a:schemeClr val="accent1"/>
              </a:solidFill>
              <a:latin typeface="UTM Isadora" pitchFamily="18" charset="0"/>
              <a:ea typeface="Handlee"/>
              <a:cs typeface="Handlee"/>
              <a:sym typeface="Handlee"/>
            </a:endParaRPr>
          </a:p>
        </p:txBody>
      </p:sp>
      <p:sp>
        <p:nvSpPr>
          <p:cNvPr id="796" name="Google Shape;796;p37"/>
          <p:cNvSpPr txBox="1"/>
          <p:nvPr/>
        </p:nvSpPr>
        <p:spPr>
          <a:xfrm>
            <a:off x="4905272" y="2678307"/>
            <a:ext cx="1073187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  <a:latin typeface="UTM Isadora" pitchFamily="18" charset="0"/>
                <a:ea typeface="Handlee"/>
                <a:cs typeface="Handlee"/>
                <a:sym typeface="Handlee"/>
              </a:rPr>
              <a:t>Luyện tập</a:t>
            </a:r>
            <a:endParaRPr sz="2400" b="1" dirty="0">
              <a:solidFill>
                <a:schemeClr val="accent1"/>
              </a:solidFill>
              <a:latin typeface="UTM Isadora" pitchFamily="18" charset="0"/>
              <a:ea typeface="Handlee"/>
              <a:cs typeface="Handlee"/>
              <a:sym typeface="Handlee"/>
            </a:endParaRPr>
          </a:p>
        </p:txBody>
      </p:sp>
      <p:sp>
        <p:nvSpPr>
          <p:cNvPr id="798" name="Google Shape;798;p37"/>
          <p:cNvSpPr txBox="1"/>
          <p:nvPr/>
        </p:nvSpPr>
        <p:spPr>
          <a:xfrm>
            <a:off x="6737540" y="2668971"/>
            <a:ext cx="9462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accent1"/>
                </a:solidFill>
                <a:latin typeface="UTM Isadora" pitchFamily="18" charset="0"/>
                <a:ea typeface="Handlee"/>
                <a:cs typeface="Handlee"/>
                <a:sym typeface="Handlee"/>
              </a:rPr>
              <a:t>Vận dụng</a:t>
            </a:r>
            <a:endParaRPr sz="2400" b="1" dirty="0">
              <a:solidFill>
                <a:schemeClr val="accent1"/>
              </a:solidFill>
              <a:latin typeface="UTM Isadora" pitchFamily="18" charset="0"/>
              <a:ea typeface="Handlee"/>
              <a:cs typeface="Handlee"/>
              <a:sym typeface="Handlee"/>
            </a:endParaRPr>
          </a:p>
        </p:txBody>
      </p:sp>
      <p:grpSp>
        <p:nvGrpSpPr>
          <p:cNvPr id="800" name="Google Shape;800;p37"/>
          <p:cNvGrpSpPr/>
          <p:nvPr/>
        </p:nvGrpSpPr>
        <p:grpSpPr>
          <a:xfrm rot="-785732">
            <a:off x="6523652" y="-558533"/>
            <a:ext cx="3081886" cy="1994979"/>
            <a:chOff x="3476322" y="3871854"/>
            <a:chExt cx="3081549" cy="1994761"/>
          </a:xfrm>
        </p:grpSpPr>
        <p:sp>
          <p:nvSpPr>
            <p:cNvPr id="801" name="Google Shape;801;p37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7"/>
          <p:cNvGrpSpPr/>
          <p:nvPr/>
        </p:nvGrpSpPr>
        <p:grpSpPr>
          <a:xfrm rot="7055680">
            <a:off x="-1385602" y="3858832"/>
            <a:ext cx="2987262" cy="1711751"/>
            <a:chOff x="6797960" y="203729"/>
            <a:chExt cx="3774524" cy="1979829"/>
          </a:xfrm>
        </p:grpSpPr>
        <p:sp>
          <p:nvSpPr>
            <p:cNvPr id="821" name="Google Shape;821;p37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7"/>
          <p:cNvGrpSpPr/>
          <p:nvPr/>
        </p:nvGrpSpPr>
        <p:grpSpPr>
          <a:xfrm rot="2120130">
            <a:off x="7996262" y="3756743"/>
            <a:ext cx="1748593" cy="1517747"/>
            <a:chOff x="972034" y="4038077"/>
            <a:chExt cx="1579697" cy="1371393"/>
          </a:xfrm>
        </p:grpSpPr>
        <p:sp>
          <p:nvSpPr>
            <p:cNvPr id="828" name="Google Shape;828;p37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0" name="Google Shape;830;p37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831" name="Google Shape;831;p37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7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7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7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" grpId="0" animBg="1"/>
      <p:bldP spid="721" grpId="0" animBg="1"/>
      <p:bldP spid="738" grpId="0" animBg="1"/>
      <p:bldP spid="755" grpId="0" animBg="1"/>
      <p:bldP spid="769" grpId="0"/>
      <p:bldP spid="792" grpId="0"/>
      <p:bldP spid="794" grpId="0"/>
      <p:bldP spid="796" grpId="0"/>
      <p:bldP spid="7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1"/>
          <p:cNvGrpSpPr/>
          <p:nvPr/>
        </p:nvGrpSpPr>
        <p:grpSpPr>
          <a:xfrm rot="6355166">
            <a:off x="7159529" y="3607859"/>
            <a:ext cx="3081715" cy="1994868"/>
            <a:chOff x="3476322" y="3871854"/>
            <a:chExt cx="3081549" cy="1994761"/>
          </a:xfrm>
        </p:grpSpPr>
        <p:sp>
          <p:nvSpPr>
            <p:cNvPr id="285" name="Google Shape;285;p31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31"/>
          <p:cNvGrpSpPr/>
          <p:nvPr/>
        </p:nvGrpSpPr>
        <p:grpSpPr>
          <a:xfrm rot="2700000">
            <a:off x="-162919" y="4273557"/>
            <a:ext cx="1748575" cy="1517807"/>
            <a:chOff x="972034" y="4038077"/>
            <a:chExt cx="1579697" cy="1371393"/>
          </a:xfrm>
        </p:grpSpPr>
        <p:sp>
          <p:nvSpPr>
            <p:cNvPr id="305" name="Google Shape;305;p31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" name="Google Shape;307;p31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08" name="Google Shape;308;p31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1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2" name="Google Shape;312;p31"/>
          <p:cNvGrpSpPr/>
          <p:nvPr/>
        </p:nvGrpSpPr>
        <p:grpSpPr>
          <a:xfrm rot="4785860">
            <a:off x="7235207" y="806311"/>
            <a:ext cx="3774581" cy="1979859"/>
            <a:chOff x="6797960" y="203729"/>
            <a:chExt cx="3774524" cy="1979829"/>
          </a:xfrm>
        </p:grpSpPr>
        <p:sp>
          <p:nvSpPr>
            <p:cNvPr id="313" name="Google Shape;313;p31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534756" y="838509"/>
            <a:ext cx="7981086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defTabSz="457200"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defTabSz="457200"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defTabSz="457200"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000" b="1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sz="30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biểu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tượng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ban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đầu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30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Đọc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viết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đúng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đo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diện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tích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đơn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vị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Nắm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được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mối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quan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hệ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giữa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Biết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đổi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đơn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vị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đo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diện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tích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trường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hợp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đơn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giản</a:t>
            </a:r>
            <a:r>
              <a:rPr lang="vi-VN" altLang="en-US" sz="3000" b="1" dirty="0">
                <a:latin typeface="HP001 4 hàng" pitchFamily="34" charset="0"/>
                <a:cs typeface="Times New Roman" pitchFamily="18" charset="0"/>
              </a:rPr>
              <a:t>.</a:t>
            </a:r>
            <a:endParaRPr lang="en-US" altLang="en-US" sz="3000" b="1" dirty="0"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1696303" y="1874831"/>
            <a:ext cx="5846626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Vận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dụng</a:t>
            </a:r>
            <a:endParaRPr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>
            <a:off x="6464585" y="-43921"/>
            <a:ext cx="3774524" cy="1979829"/>
            <a:chOff x="6797960" y="203729"/>
            <a:chExt cx="3774524" cy="1979829"/>
          </a:xfrm>
        </p:grpSpPr>
        <p:sp>
          <p:nvSpPr>
            <p:cNvPr id="229" name="Google Shape;229;p3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-1304902" y="1221490"/>
            <a:ext cx="3393304" cy="1796989"/>
            <a:chOff x="-1085827" y="927365"/>
            <a:chExt cx="3393304" cy="1796989"/>
          </a:xfrm>
        </p:grpSpPr>
        <p:sp>
          <p:nvSpPr>
            <p:cNvPr id="236" name="Google Shape;236;p30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4257372" y="3758929"/>
            <a:ext cx="3081549" cy="1994761"/>
            <a:chOff x="3476322" y="3871854"/>
            <a:chExt cx="3081549" cy="1994761"/>
          </a:xfrm>
        </p:grpSpPr>
        <p:sp>
          <p:nvSpPr>
            <p:cNvPr id="251" name="Google Shape;251;p3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1010165" y="3920650"/>
            <a:ext cx="1748567" cy="1517857"/>
            <a:chOff x="972034" y="4038077"/>
            <a:chExt cx="1579697" cy="1371393"/>
          </a:xfrm>
        </p:grpSpPr>
        <p:sp>
          <p:nvSpPr>
            <p:cNvPr id="271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274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02595" y="2481100"/>
            <a:ext cx="2905277" cy="19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53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797095" y="553423"/>
            <a:ext cx="7444086" cy="3700777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7231371" y="3958705"/>
            <a:ext cx="3081810" cy="1994930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86676" y="4197289"/>
            <a:ext cx="1748535" cy="1517775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916569" y="-1300627"/>
            <a:ext cx="3774778" cy="1979962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822354" y="3495263"/>
            <a:ext cx="1984015" cy="756877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2940917" y="3593347"/>
            <a:ext cx="1984015" cy="756877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5059480" y="3553830"/>
            <a:ext cx="1984015" cy="756877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7178044" y="3796904"/>
            <a:ext cx="961506" cy="441759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226;p30"/>
          <p:cNvSpPr txBox="1">
            <a:spLocks/>
          </p:cNvSpPr>
          <p:nvPr/>
        </p:nvSpPr>
        <p:spPr>
          <a:xfrm>
            <a:off x="1585028" y="1111989"/>
            <a:ext cx="5846626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Ai </a:t>
            </a:r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nhanh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hơn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  <a:endParaRPr lang="en-US" sz="6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pic>
        <p:nvPicPr>
          <p:cNvPr id="1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012617" y="2393806"/>
            <a:ext cx="3060139" cy="186946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766922" y="621290"/>
            <a:ext cx="7444086" cy="3700777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7231371" y="3958705"/>
            <a:ext cx="3081810" cy="1994930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3662" y="3755605"/>
            <a:ext cx="1748535" cy="1517775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881360" y="-1274503"/>
            <a:ext cx="3774778" cy="1979962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Text Box 33"/>
          <p:cNvSpPr txBox="1">
            <a:spLocks noChangeArrowheads="1"/>
          </p:cNvSpPr>
          <p:nvPr/>
        </p:nvSpPr>
        <p:spPr bwMode="auto">
          <a:xfrm>
            <a:off x="2477564" y="1954643"/>
            <a:ext cx="4133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latin typeface="Arial" charset="0"/>
              </a:rPr>
              <a:t>a) </a:t>
            </a:r>
            <a:r>
              <a:rPr lang="en-US" altLang="en-US" sz="3200" b="1" dirty="0">
                <a:latin typeface="Arial" charset="0"/>
              </a:rPr>
              <a:t>3hm</a:t>
            </a:r>
            <a:r>
              <a:rPr lang="en-US" altLang="en-US" sz="3200" b="1" baseline="30000" dirty="0">
                <a:latin typeface="Arial" charset="0"/>
              </a:rPr>
              <a:t>2</a:t>
            </a:r>
            <a:r>
              <a:rPr lang="en-US" altLang="en-US" sz="3200" b="1" dirty="0">
                <a:latin typeface="Arial" charset="0"/>
              </a:rPr>
              <a:t> = 30dam</a:t>
            </a:r>
            <a:r>
              <a:rPr lang="en-US" altLang="en-US" sz="3200" b="1" baseline="30000" dirty="0">
                <a:latin typeface="Arial" charset="0"/>
              </a:rPr>
              <a:t>2</a:t>
            </a:r>
            <a:endParaRPr lang="en-US" altLang="en-US" sz="3200" b="1" dirty="0">
              <a:latin typeface="Arial" charset="0"/>
            </a:endParaRPr>
          </a:p>
        </p:txBody>
      </p: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3252239" y="2575804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 dirty="0">
                <a:solidFill>
                  <a:srgbClr val="008000"/>
                </a:solidFill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4696369" y="2565738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043406" y="699411"/>
            <a:ext cx="7167601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đúng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hay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59" grpId="0"/>
      <p:bldP spid="163" grpId="0" animBg="1"/>
      <p:bldP spid="163" grpId="1" animBg="1"/>
      <p:bldP spid="164" grpId="0" animBg="1"/>
      <p:bldP spid="164" grpId="1" animBg="1"/>
      <p:bldP spid="1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766922" y="621290"/>
            <a:ext cx="7444086" cy="3700777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7231371" y="3958705"/>
            <a:ext cx="3081810" cy="1994930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3662" y="3755605"/>
            <a:ext cx="1748535" cy="1517775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881360" y="-1274503"/>
            <a:ext cx="3774778" cy="1979962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Text Box 33"/>
          <p:cNvSpPr txBox="1">
            <a:spLocks noChangeArrowheads="1"/>
          </p:cNvSpPr>
          <p:nvPr/>
        </p:nvSpPr>
        <p:spPr bwMode="auto">
          <a:xfrm>
            <a:off x="2477564" y="1954643"/>
            <a:ext cx="4133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latin typeface="Arial" charset="0"/>
              </a:rPr>
              <a:t>b) 42dam</a:t>
            </a:r>
            <a:r>
              <a:rPr lang="en-US" altLang="en-US" sz="3200" b="1" baseline="30000" dirty="0" smtClean="0">
                <a:latin typeface="Arial" charset="0"/>
              </a:rPr>
              <a:t>2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>
                <a:latin typeface="Arial" charset="0"/>
              </a:rPr>
              <a:t>= </a:t>
            </a:r>
            <a:r>
              <a:rPr lang="en-US" altLang="en-US" sz="3200" b="1" dirty="0" smtClean="0">
                <a:latin typeface="Arial" charset="0"/>
              </a:rPr>
              <a:t>4200m</a:t>
            </a:r>
            <a:r>
              <a:rPr lang="en-US" altLang="en-US" sz="3200" b="1" baseline="30000" dirty="0" smtClean="0">
                <a:latin typeface="Arial" charset="0"/>
              </a:rPr>
              <a:t>2</a:t>
            </a:r>
            <a:endParaRPr lang="en-US" altLang="en-US" sz="3200" b="1" dirty="0">
              <a:latin typeface="Arial" charset="0"/>
            </a:endParaRPr>
          </a:p>
        </p:txBody>
      </p: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3252239" y="2575804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 dirty="0">
                <a:solidFill>
                  <a:srgbClr val="008000"/>
                </a:solidFill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4696369" y="2565738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043406" y="699411"/>
            <a:ext cx="7167601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đúng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hay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26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/>
      <p:bldP spid="16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766922" y="621290"/>
            <a:ext cx="7444086" cy="3700777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7231371" y="3958705"/>
            <a:ext cx="3081810" cy="1994930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3662" y="3755605"/>
            <a:ext cx="1748535" cy="1517775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881360" y="-1274503"/>
            <a:ext cx="3774778" cy="1979962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Text Box 33"/>
          <p:cNvSpPr txBox="1">
            <a:spLocks noChangeArrowheads="1"/>
          </p:cNvSpPr>
          <p:nvPr/>
        </p:nvSpPr>
        <p:spPr bwMode="auto">
          <a:xfrm>
            <a:off x="939030" y="1750646"/>
            <a:ext cx="71346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c</a:t>
            </a:r>
            <a:r>
              <a:rPr lang="en-US" altLang="en-US" sz="3200" b="1" dirty="0" smtClean="0">
                <a:latin typeface="Arial" charset="0"/>
              </a:rPr>
              <a:t>) </a:t>
            </a:r>
            <a:r>
              <a:rPr lang="en-US" altLang="en-US" sz="3200" b="1" dirty="0" err="1" smtClean="0">
                <a:latin typeface="Arial" charset="0"/>
              </a:rPr>
              <a:t>Đề-ca-mét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vuông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là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diện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tích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của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hình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vuông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có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cạnh</a:t>
            </a:r>
            <a:r>
              <a:rPr lang="en-US" altLang="en-US" sz="3200" b="1" dirty="0" smtClean="0">
                <a:latin typeface="Arial" charset="0"/>
              </a:rPr>
              <a:t> 1hm.</a:t>
            </a:r>
            <a:endParaRPr lang="en-US" altLang="en-US" sz="3200" b="1" dirty="0">
              <a:latin typeface="Arial" charset="0"/>
            </a:endParaRPr>
          </a:p>
        </p:txBody>
      </p: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3252239" y="3001124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 dirty="0">
                <a:solidFill>
                  <a:srgbClr val="008000"/>
                </a:solidFill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4696369" y="2991058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 dirty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043406" y="699411"/>
            <a:ext cx="7167601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đúng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hay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40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/>
      <p:bldP spid="16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1632505" y="1874831"/>
            <a:ext cx="5846626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Khởi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động</a:t>
            </a:r>
            <a:endParaRPr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>
            <a:off x="6464585" y="-43921"/>
            <a:ext cx="3774524" cy="1979829"/>
            <a:chOff x="6797960" y="203729"/>
            <a:chExt cx="3774524" cy="1979829"/>
          </a:xfrm>
        </p:grpSpPr>
        <p:sp>
          <p:nvSpPr>
            <p:cNvPr id="229" name="Google Shape;229;p3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-1304902" y="1221490"/>
            <a:ext cx="3393304" cy="1796989"/>
            <a:chOff x="-1085827" y="927365"/>
            <a:chExt cx="3393304" cy="1796989"/>
          </a:xfrm>
        </p:grpSpPr>
        <p:sp>
          <p:nvSpPr>
            <p:cNvPr id="236" name="Google Shape;236;p30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4257372" y="3758929"/>
            <a:ext cx="3081549" cy="1994761"/>
            <a:chOff x="3476322" y="3871854"/>
            <a:chExt cx="3081549" cy="1994761"/>
          </a:xfrm>
        </p:grpSpPr>
        <p:sp>
          <p:nvSpPr>
            <p:cNvPr id="251" name="Google Shape;251;p3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1010165" y="3920650"/>
            <a:ext cx="1748567" cy="1517857"/>
            <a:chOff x="972034" y="4038077"/>
            <a:chExt cx="1579697" cy="1371393"/>
          </a:xfrm>
        </p:grpSpPr>
        <p:sp>
          <p:nvSpPr>
            <p:cNvPr id="271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274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6056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190750"/>
            <a:ext cx="8683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1962150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1885950"/>
            <a:ext cx="1556522" cy="1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1657350"/>
            <a:ext cx="1743213" cy="16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3757355"/>
            <a:ext cx="1055644" cy="11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3728717"/>
            <a:ext cx="1295400" cy="11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62350"/>
            <a:ext cx="1262868" cy="10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26" y="3333750"/>
            <a:ext cx="1468474" cy="1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200895"/>
            <a:ext cx="2054448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2553"/>
            <a:ext cx="1524000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96" y="4400550"/>
            <a:ext cx="17479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0550"/>
            <a:ext cx="1641959" cy="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679"/>
            <a:ext cx="1337323" cy="1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0875" y="691575"/>
            <a:ext cx="128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  <a:endParaRPr lang="en-US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788545"/>
            <a:ext cx="747275" cy="7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2596737"/>
            <a:ext cx="1088118" cy="9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2554998"/>
            <a:ext cx="1339479" cy="11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2368719"/>
            <a:ext cx="1500137" cy="14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4139395"/>
            <a:ext cx="908444" cy="9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3238"/>
            <a:ext cx="1086772" cy="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7018"/>
            <a:ext cx="1263708" cy="1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611455"/>
            <a:ext cx="1767974" cy="11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331"/>
            <a:ext cx="1311492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966023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587" y="363200"/>
            <a:ext cx="5553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Các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chú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cún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đã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bị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bắt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cóc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và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bị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nhốt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trong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những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chiếc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chuồng</a:t>
            </a:r>
            <a:r>
              <a:rPr lang="en-US" sz="2000" b="1" dirty="0" smtClean="0">
                <a:solidFill>
                  <a:srgbClr val="FFFFFF"/>
                </a:solidFill>
              </a:rPr>
              <a:t>. </a:t>
            </a:r>
            <a:r>
              <a:rPr lang="en-US" sz="2000" b="1" dirty="0" err="1" smtClean="0">
                <a:solidFill>
                  <a:srgbClr val="FFFFFF"/>
                </a:solidFill>
              </a:rPr>
              <a:t>Trong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lúc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kẻ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xấu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đang</a:t>
            </a:r>
            <a:r>
              <a:rPr lang="en-US" sz="2000" b="1" dirty="0" smtClean="0">
                <a:solidFill>
                  <a:srgbClr val="FFFFFF"/>
                </a:solidFill>
              </a:rPr>
              <a:t> say </a:t>
            </a:r>
            <a:r>
              <a:rPr lang="en-US" sz="2000" b="1" dirty="0" err="1" smtClean="0">
                <a:solidFill>
                  <a:srgbClr val="FFFFFF"/>
                </a:solidFill>
              </a:rPr>
              <a:t>ngủ</a:t>
            </a:r>
            <a:r>
              <a:rPr lang="en-US" sz="2000" b="1" dirty="0" smtClean="0">
                <a:solidFill>
                  <a:srgbClr val="FFFFFF"/>
                </a:solidFill>
              </a:rPr>
              <a:t>, </a:t>
            </a:r>
            <a:r>
              <a:rPr lang="en-US" sz="2000" b="1" dirty="0" err="1" smtClean="0">
                <a:solidFill>
                  <a:srgbClr val="FFFFFF"/>
                </a:solidFill>
              </a:rPr>
              <a:t>hãy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</a:t>
            </a:r>
            <a:r>
              <a:rPr lang="en-US" sz="2000" b="1" dirty="0" err="1" smtClean="0">
                <a:solidFill>
                  <a:srgbClr val="FFFFFF"/>
                </a:solidFill>
              </a:rPr>
              <a:t>ố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gắng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trả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lời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đúng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các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câu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hỏi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và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giúp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các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chú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cún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trốn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thoát</a:t>
            </a:r>
            <a:r>
              <a:rPr lang="en-US" sz="2000" b="1" dirty="0" smtClean="0">
                <a:solidFill>
                  <a:srgbClr val="FFFFFF"/>
                </a:solidFill>
              </a:rPr>
              <a:t>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9158" y="2788546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4038550"/>
            <a:ext cx="1114769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49" y="4309506"/>
            <a:ext cx="17430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9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7952" y="1021463"/>
            <a:ext cx="754565" cy="7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0769" y="4004157"/>
            <a:ext cx="1587231" cy="10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10" y="3714750"/>
            <a:ext cx="1590190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18" y="740818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227288"/>
            <a:ext cx="1223963" cy="10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59" y="8037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90" y="566618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2743200" y="2857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68900" y="965921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2133600" y="36979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133600" y="1385641"/>
            <a:ext cx="2619790" cy="2233371"/>
          </a:xfrm>
          <a:prstGeom prst="rect">
            <a:avLst/>
          </a:prstGeom>
        </p:spPr>
      </p:pic>
      <p:pic>
        <p:nvPicPr>
          <p:cNvPr id="20" name="Picture 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687211" y="4633766"/>
            <a:ext cx="475807" cy="475807"/>
          </a:xfrm>
          <a:prstGeom prst="rect">
            <a:avLst/>
          </a:prstGeom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218887" y="4674203"/>
            <a:ext cx="425303" cy="4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8800" y="1327113"/>
            <a:ext cx="532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85km </a:t>
            </a:r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= ? </a:t>
            </a:r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44" y="3180835"/>
            <a:ext cx="4795284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48016" y="3891975"/>
            <a:ext cx="532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85km </a:t>
            </a:r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85000 m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kg 154g </a:t>
            </a:r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28" y="3180835"/>
            <a:ext cx="5324972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573079" y="3943078"/>
            <a:ext cx="4072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3kg 154g = </a:t>
            </a:r>
            <a:r>
              <a:rPr lang="en-US" sz="28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3154g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01377" y="944341"/>
            <a:ext cx="5635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1km</a:t>
            </a:r>
            <a:r>
              <a:rPr lang="en-US" sz="3200" baseline="300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2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73079" y="3943078"/>
            <a:ext cx="4072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1km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theme/theme1.xml><?xml version="1.0" encoding="utf-8"?>
<a:theme xmlns:a="http://schemas.openxmlformats.org/drawingml/2006/main" name="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669</Words>
  <Application>Microsoft Office PowerPoint</Application>
  <PresentationFormat>On-screen Show (16:9)</PresentationFormat>
  <Paragraphs>100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Handlee</vt:lpstr>
      <vt:lpstr>KaiTi</vt:lpstr>
      <vt:lpstr>Times New Roman</vt:lpstr>
      <vt:lpstr>UTM Davida</vt:lpstr>
      <vt:lpstr>UTM Isadora</vt:lpstr>
      <vt:lpstr>Baloo 2</vt:lpstr>
      <vt:lpstr>HP001 4 hàng</vt:lpstr>
      <vt:lpstr>Arial</vt:lpstr>
      <vt:lpstr>UTM Aristote</vt:lpstr>
      <vt:lpstr>Cambria Math</vt:lpstr>
      <vt:lpstr>Tahoma</vt:lpstr>
      <vt:lpstr>Trity Lesson Plan by Slidesgo</vt:lpstr>
      <vt:lpstr>Đề-ca-mét vuông Héc-tô-mét vuông</vt:lpstr>
      <vt:lpstr>Các hoạt động chính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Đề-ca-mét vuông Héc-tô-mét vuông</dc:title>
  <dc:creator>NguyenHuyThienTho</dc:creator>
  <cp:lastModifiedBy>Admin</cp:lastModifiedBy>
  <cp:revision>76</cp:revision>
  <dcterms:modified xsi:type="dcterms:W3CDTF">2023-11-08T11:49:11Z</dcterms:modified>
</cp:coreProperties>
</file>