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9" r:id="rId3"/>
    <p:sldId id="280" r:id="rId4"/>
    <p:sldId id="274" r:id="rId5"/>
    <p:sldId id="287" r:id="rId6"/>
    <p:sldId id="260" r:id="rId7"/>
    <p:sldId id="277" r:id="rId8"/>
    <p:sldId id="290" r:id="rId9"/>
    <p:sldId id="266" r:id="rId10"/>
    <p:sldId id="29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7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1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5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2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3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2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9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BC7B-5341-4F58-A930-5D29C7439D2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C1A79-BD10-4ED4-8491-DCB374A5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9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313336" y="2469057"/>
            <a:ext cx="2286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416379" y="6393357"/>
            <a:ext cx="41910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11560016" y="506630"/>
            <a:ext cx="228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8950311" y="393124"/>
            <a:ext cx="27368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52930" y="1886422"/>
            <a:ext cx="9032032" cy="20374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72197"/>
              </a:avLst>
            </a:prstTxWarp>
            <a:spAutoFit/>
          </a:bodyPr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NHIỆT LIỆT CHÀO MỪNG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0946" y="15778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UBND QUẬN HẢI 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 TIỂU HỌC TRÀNG CÁT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43976" y="4582252"/>
            <a:ext cx="47644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830" y="5948497"/>
            <a:ext cx="4833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 viên</a:t>
            </a:r>
            <a:r>
              <a:rPr lang="en-US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en-US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</a:t>
            </a:r>
            <a:endParaRPr lang="zh-CN" altLang="en-US" sz="6600" b="1" i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123800" y="3239281"/>
            <a:ext cx="81949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TIẾT DẠY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822009" y="922128"/>
            <a:ext cx="29291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2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2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03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úc Hát Đôi Bàn Tay - Bài Hát Ý Nghĩa Cho Bé Mùa Dịch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6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6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giăng</a:t>
            </a:r>
            <a:r>
              <a:rPr lang="en-US" dirty="0"/>
              <a:t> </a:t>
            </a:r>
            <a:r>
              <a:rPr lang="en-US" dirty="0" err="1"/>
              <a:t>giăng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2491" y="663871"/>
            <a:ext cx="64457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588341" y="905164"/>
            <a:ext cx="151732" cy="498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401845" y="1690254"/>
            <a:ext cx="114082" cy="564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03988" y="3299524"/>
            <a:ext cx="95532" cy="5769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66301" y="2539999"/>
            <a:ext cx="95532" cy="535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515927" y="2549236"/>
            <a:ext cx="95532" cy="535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66549" y="3320140"/>
            <a:ext cx="95532" cy="535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62081" y="3320140"/>
            <a:ext cx="95532" cy="535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8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3883" y="1789386"/>
            <a:ext cx="7378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86400" y="2900218"/>
            <a:ext cx="3897745" cy="18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5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B95C54-86B7-36C5-B2EB-64243C489F1D}"/>
              </a:ext>
            </a:extLst>
          </p:cNvPr>
          <p:cNvGrpSpPr/>
          <p:nvPr/>
        </p:nvGrpSpPr>
        <p:grpSpPr>
          <a:xfrm>
            <a:off x="1075382" y="-428371"/>
            <a:ext cx="9042400" cy="3781163"/>
            <a:chOff x="1114796" y="-191888"/>
            <a:chExt cx="9042400" cy="3781163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A084E4C8-73DE-C239-8F0D-F6B681CB5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" r="316" b="13759"/>
            <a:stretch/>
          </p:blipFill>
          <p:spPr>
            <a:xfrm>
              <a:off x="1114796" y="-191888"/>
              <a:ext cx="9042400" cy="37811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9D4B6C-5041-2065-EB4A-6AA07DB9DAEC}"/>
                </a:ext>
              </a:extLst>
            </p:cNvPr>
            <p:cNvSpPr txBox="1"/>
            <p:nvPr/>
          </p:nvSpPr>
          <p:spPr>
            <a:xfrm>
              <a:off x="3282044" y="1988837"/>
              <a:ext cx="5657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6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60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6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17293DF-E2C5-E35E-68AD-69C47BEEBCE9}"/>
              </a:ext>
            </a:extLst>
          </p:cNvPr>
          <p:cNvSpPr txBox="1"/>
          <p:nvPr/>
        </p:nvSpPr>
        <p:spPr>
          <a:xfrm>
            <a:off x="625258" y="3240582"/>
            <a:ext cx="110527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Hai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84</Words>
  <Application>Microsoft Office PowerPoint</Application>
  <PresentationFormat>Widescreen</PresentationFormat>
  <Paragraphs>14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Hình ảnh giăng giăng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17</cp:revision>
  <dcterms:created xsi:type="dcterms:W3CDTF">2022-10-10T14:52:50Z</dcterms:created>
  <dcterms:modified xsi:type="dcterms:W3CDTF">2023-11-08T08:32:12Z</dcterms:modified>
</cp:coreProperties>
</file>