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8" r:id="rId2"/>
    <p:sldMasterId id="2147483830" r:id="rId3"/>
    <p:sldMasterId id="2147483844" r:id="rId4"/>
    <p:sldMasterId id="2147483868" r:id="rId5"/>
    <p:sldMasterId id="2147483880" r:id="rId6"/>
    <p:sldMasterId id="2147483907" r:id="rId7"/>
  </p:sldMasterIdLst>
  <p:notesMasterIdLst>
    <p:notesMasterId r:id="rId21"/>
  </p:notesMasterIdLst>
  <p:sldIdLst>
    <p:sldId id="741" r:id="rId8"/>
    <p:sldId id="718" r:id="rId9"/>
    <p:sldId id="746" r:id="rId10"/>
    <p:sldId id="747" r:id="rId11"/>
    <p:sldId id="748" r:id="rId12"/>
    <p:sldId id="749" r:id="rId13"/>
    <p:sldId id="750" r:id="rId14"/>
    <p:sldId id="316" r:id="rId15"/>
    <p:sldId id="736" r:id="rId16"/>
    <p:sldId id="306" r:id="rId17"/>
    <p:sldId id="292" r:id="rId18"/>
    <p:sldId id="727" r:id="rId19"/>
    <p:sldId id="740" r:id="rId20"/>
  </p:sldIdLst>
  <p:sldSz cx="12192000" cy="6858000"/>
  <p:notesSz cx="6858000" cy="9144000"/>
  <p:defaultTextStyle>
    <a:defPPr>
      <a:defRPr lang="en-US"/>
    </a:defPPr>
    <a:lvl1pPr marL="0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71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50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01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82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450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591" algn="l" defTabSz="91415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1673" autoAdjust="0"/>
  </p:normalViewPr>
  <p:slideViewPr>
    <p:cSldViewPr snapToGrid="0">
      <p:cViewPr varScale="1">
        <p:scale>
          <a:sx n="60" d="100"/>
          <a:sy n="60" d="100"/>
        </p:scale>
        <p:origin x="192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Hoa" userId="dc6bb5b2-8d99-437a-a7f2-a08842d7305a" providerId="ADAL" clId="{E2EEB4D3-D21A-4720-9B9D-7A7182676317}"/>
    <pc:docChg chg="undo redo custSel addSld delSld modSld sldOrd addMainMaster delMainMaster">
      <pc:chgData name="Nguyen Thi Hoa" userId="dc6bb5b2-8d99-437a-a7f2-a08842d7305a" providerId="ADAL" clId="{E2EEB4D3-D21A-4720-9B9D-7A7182676317}" dt="2021-11-30T09:25:18.285" v="4895"/>
      <pc:docMkLst>
        <pc:docMk/>
      </pc:docMkLst>
      <pc:sldChg chg="add del mod modShow">
        <pc:chgData name="Nguyen Thi Hoa" userId="dc6bb5b2-8d99-437a-a7f2-a08842d7305a" providerId="ADAL" clId="{E2EEB4D3-D21A-4720-9B9D-7A7182676317}" dt="2021-11-06T13:45:46.891" v="3643" actId="729"/>
        <pc:sldMkLst>
          <pc:docMk/>
          <pc:sldMk cId="3708534639" sldId="257"/>
        </pc:sldMkLst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2" creationId="{E09B729E-04A2-4894-BFA3-0C7CA9807583}"/>
          </ac:spMkLst>
        </pc:spChg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14" creationId="{0D55B2AE-5F90-4264-A7C3-C0A2DBF8A412}"/>
          </ac:spMkLst>
        </pc:spChg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15" creationId="{09D26D13-1469-4295-A693-E25F28A82F0F}"/>
          </ac:spMkLst>
        </pc:spChg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16" creationId="{8B69ABC3-DB9A-4B99-A1F9-243CA4C7BEA0}"/>
          </ac:spMkLst>
        </pc:spChg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22" creationId="{9D198E52-D776-41CE-82AD-AD5AD38B0781}"/>
          </ac:spMkLst>
        </pc:spChg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23" creationId="{49ADF307-7D79-45AC-90DE-F8C70C98E5B9}"/>
          </ac:spMkLst>
        </pc:spChg>
        <pc:spChg chg="mod">
          <ac:chgData name="Nguyen Thi Hoa" userId="dc6bb5b2-8d99-437a-a7f2-a08842d7305a" providerId="ADAL" clId="{E2EEB4D3-D21A-4720-9B9D-7A7182676317}" dt="2021-11-05T13:15:48.212" v="2547" actId="1076"/>
          <ac:spMkLst>
            <pc:docMk/>
            <pc:sldMk cId="3708534639" sldId="257"/>
            <ac:spMk id="24" creationId="{89F8B74F-2FC8-4C35-AC09-EFAE767020B7}"/>
          </ac:spMkLst>
        </pc:spChg>
        <pc:spChg chg="mod">
          <ac:chgData name="Nguyen Thi Hoa" userId="dc6bb5b2-8d99-437a-a7f2-a08842d7305a" providerId="ADAL" clId="{E2EEB4D3-D21A-4720-9B9D-7A7182676317}" dt="2021-11-05T13:18:13.712" v="2550" actId="207"/>
          <ac:spMkLst>
            <pc:docMk/>
            <pc:sldMk cId="3708534639" sldId="257"/>
            <ac:spMk id="25" creationId="{58D301DD-D449-4B8E-A0BE-0F7849FB110D}"/>
          </ac:spMkLst>
        </pc:spChg>
        <pc:picChg chg="mod">
          <ac:chgData name="Nguyen Thi Hoa" userId="dc6bb5b2-8d99-437a-a7f2-a08842d7305a" providerId="ADAL" clId="{E2EEB4D3-D21A-4720-9B9D-7A7182676317}" dt="2021-11-05T13:15:48.212" v="2547" actId="1076"/>
          <ac:picMkLst>
            <pc:docMk/>
            <pc:sldMk cId="3708534639" sldId="257"/>
            <ac:picMk id="4" creationId="{C2793687-D8BD-4F0A-B51C-62F3C32B8D3A}"/>
          </ac:picMkLst>
        </pc:picChg>
        <pc:picChg chg="mod">
          <ac:chgData name="Nguyen Thi Hoa" userId="dc6bb5b2-8d99-437a-a7f2-a08842d7305a" providerId="ADAL" clId="{E2EEB4D3-D21A-4720-9B9D-7A7182676317}" dt="2021-11-05T13:15:48.212" v="2547" actId="1076"/>
          <ac:picMkLst>
            <pc:docMk/>
            <pc:sldMk cId="3708534639" sldId="257"/>
            <ac:picMk id="8" creationId="{E8A2BE14-7828-4240-BEF7-8384D8C8F8B5}"/>
          </ac:picMkLst>
        </pc:picChg>
        <pc:picChg chg="mod">
          <ac:chgData name="Nguyen Thi Hoa" userId="dc6bb5b2-8d99-437a-a7f2-a08842d7305a" providerId="ADAL" clId="{E2EEB4D3-D21A-4720-9B9D-7A7182676317}" dt="2021-11-05T13:15:48.212" v="2547" actId="1076"/>
          <ac:picMkLst>
            <pc:docMk/>
            <pc:sldMk cId="3708534639" sldId="257"/>
            <ac:picMk id="10" creationId="{020AA3DE-BCB2-446D-9045-C9E19DB107B5}"/>
          </ac:picMkLst>
        </pc:picChg>
        <pc:picChg chg="mod">
          <ac:chgData name="Nguyen Thi Hoa" userId="dc6bb5b2-8d99-437a-a7f2-a08842d7305a" providerId="ADAL" clId="{E2EEB4D3-D21A-4720-9B9D-7A7182676317}" dt="2021-11-05T13:15:48.212" v="2547" actId="1076"/>
          <ac:picMkLst>
            <pc:docMk/>
            <pc:sldMk cId="3708534639" sldId="257"/>
            <ac:picMk id="12" creationId="{D3529C31-DE29-4747-9B35-434AB2BE1307}"/>
          </ac:picMkLst>
        </pc:picChg>
      </pc:sldChg>
      <pc:sldChg chg="del">
        <pc:chgData name="Nguyen Thi Hoa" userId="dc6bb5b2-8d99-437a-a7f2-a08842d7305a" providerId="ADAL" clId="{E2EEB4D3-D21A-4720-9B9D-7A7182676317}" dt="2021-10-31T15:05:49.215" v="914" actId="47"/>
        <pc:sldMkLst>
          <pc:docMk/>
          <pc:sldMk cId="586831151" sldId="260"/>
        </pc:sldMkLst>
      </pc:sldChg>
      <pc:sldChg chg="addSp delSp modSp del mod delAnim modAnim">
        <pc:chgData name="Nguyen Thi Hoa" userId="dc6bb5b2-8d99-437a-a7f2-a08842d7305a" providerId="ADAL" clId="{E2EEB4D3-D21A-4720-9B9D-7A7182676317}" dt="2021-11-04T13:49:19.784" v="1104" actId="47"/>
        <pc:sldMkLst>
          <pc:docMk/>
          <pc:sldMk cId="2019588846" sldId="261"/>
        </pc:sldMkLst>
        <pc:spChg chg="mod">
          <ac:chgData name="Nguyen Thi Hoa" userId="dc6bb5b2-8d99-437a-a7f2-a08842d7305a" providerId="ADAL" clId="{E2EEB4D3-D21A-4720-9B9D-7A7182676317}" dt="2021-10-31T15:04:11.191" v="889" actId="114"/>
          <ac:spMkLst>
            <pc:docMk/>
            <pc:sldMk cId="2019588846" sldId="261"/>
            <ac:spMk id="5" creationId="{68CCCB1E-5D6D-4B1D-94ED-906BCD4A2D0C}"/>
          </ac:spMkLst>
        </pc:spChg>
        <pc:spChg chg="mod">
          <ac:chgData name="Nguyen Thi Hoa" userId="dc6bb5b2-8d99-437a-a7f2-a08842d7305a" providerId="ADAL" clId="{E2EEB4D3-D21A-4720-9B9D-7A7182676317}" dt="2021-10-31T15:04:24.497" v="893" actId="20577"/>
          <ac:spMkLst>
            <pc:docMk/>
            <pc:sldMk cId="2019588846" sldId="261"/>
            <ac:spMk id="11" creationId="{2D476256-F649-440E-8CB6-34553EE46959}"/>
          </ac:spMkLst>
        </pc:spChg>
        <pc:spChg chg="mod">
          <ac:chgData name="Nguyen Thi Hoa" userId="dc6bb5b2-8d99-437a-a7f2-a08842d7305a" providerId="ADAL" clId="{E2EEB4D3-D21A-4720-9B9D-7A7182676317}" dt="2021-10-31T15:04:46.400" v="909" actId="20577"/>
          <ac:spMkLst>
            <pc:docMk/>
            <pc:sldMk cId="2019588846" sldId="261"/>
            <ac:spMk id="37" creationId="{E5506EB0-83F9-49CB-A1BA-DE0BD904E95B}"/>
          </ac:spMkLst>
        </pc:spChg>
        <pc:spChg chg="mod">
          <ac:chgData name="Nguyen Thi Hoa" userId="dc6bb5b2-8d99-437a-a7f2-a08842d7305a" providerId="ADAL" clId="{E2EEB4D3-D21A-4720-9B9D-7A7182676317}" dt="2021-10-31T15:04:36.444" v="901" actId="20577"/>
          <ac:spMkLst>
            <pc:docMk/>
            <pc:sldMk cId="2019588846" sldId="261"/>
            <ac:spMk id="38" creationId="{556501E9-9FDB-43AC-A584-2F09815162C2}"/>
          </ac:spMkLst>
        </pc:spChg>
        <pc:spChg chg="mod">
          <ac:chgData name="Nguyen Thi Hoa" userId="dc6bb5b2-8d99-437a-a7f2-a08842d7305a" providerId="ADAL" clId="{E2EEB4D3-D21A-4720-9B9D-7A7182676317}" dt="2021-10-31T15:04:27.908" v="897" actId="20577"/>
          <ac:spMkLst>
            <pc:docMk/>
            <pc:sldMk cId="2019588846" sldId="261"/>
            <ac:spMk id="39" creationId="{007442A2-F9C5-43FF-810D-EFCA0A5691BC}"/>
          </ac:spMkLst>
        </pc:spChg>
        <pc:spChg chg="del mod">
          <ac:chgData name="Nguyen Thi Hoa" userId="dc6bb5b2-8d99-437a-a7f2-a08842d7305a" providerId="ADAL" clId="{E2EEB4D3-D21A-4720-9B9D-7A7182676317}" dt="2021-10-31T15:21:40.868" v="943" actId="478"/>
          <ac:spMkLst>
            <pc:docMk/>
            <pc:sldMk cId="2019588846" sldId="261"/>
            <ac:spMk id="40" creationId="{F9CA9A5A-625D-4767-9DD4-04E043FE4753}"/>
          </ac:spMkLst>
        </pc:spChg>
        <pc:spChg chg="del">
          <ac:chgData name="Nguyen Thi Hoa" userId="dc6bb5b2-8d99-437a-a7f2-a08842d7305a" providerId="ADAL" clId="{E2EEB4D3-D21A-4720-9B9D-7A7182676317}" dt="2021-10-31T15:21:40.086" v="942" actId="478"/>
          <ac:spMkLst>
            <pc:docMk/>
            <pc:sldMk cId="2019588846" sldId="261"/>
            <ac:spMk id="41" creationId="{04652D05-0F80-4B5A-BE59-E469E5734AF6}"/>
          </ac:spMkLst>
        </pc:spChg>
        <pc:spChg chg="del mod">
          <ac:chgData name="Nguyen Thi Hoa" userId="dc6bb5b2-8d99-437a-a7f2-a08842d7305a" providerId="ADAL" clId="{E2EEB4D3-D21A-4720-9B9D-7A7182676317}" dt="2021-10-31T15:21:51.017" v="949"/>
          <ac:spMkLst>
            <pc:docMk/>
            <pc:sldMk cId="2019588846" sldId="261"/>
            <ac:spMk id="42" creationId="{5C4C31D3-B173-4362-A2B0-6E7CB54956DC}"/>
          </ac:spMkLst>
        </pc:spChg>
        <pc:spChg chg="del">
          <ac:chgData name="Nguyen Thi Hoa" userId="dc6bb5b2-8d99-437a-a7f2-a08842d7305a" providerId="ADAL" clId="{E2EEB4D3-D21A-4720-9B9D-7A7182676317}" dt="2021-10-31T15:21:38.474" v="941" actId="478"/>
          <ac:spMkLst>
            <pc:docMk/>
            <pc:sldMk cId="2019588846" sldId="261"/>
            <ac:spMk id="43" creationId="{E0049943-F3C3-4C88-8A69-41F474F4F176}"/>
          </ac:spMkLst>
        </pc:spChg>
        <pc:spChg chg="del mod">
          <ac:chgData name="Nguyen Thi Hoa" userId="dc6bb5b2-8d99-437a-a7f2-a08842d7305a" providerId="ADAL" clId="{E2EEB4D3-D21A-4720-9B9D-7A7182676317}" dt="2021-10-31T15:21:45.605" v="946" actId="478"/>
          <ac:spMkLst>
            <pc:docMk/>
            <pc:sldMk cId="2019588846" sldId="261"/>
            <ac:spMk id="44" creationId="{10F94D15-7A8C-4B19-B359-17069BDDA670}"/>
          </ac:spMkLst>
        </pc:spChg>
        <pc:spChg chg="del">
          <ac:chgData name="Nguyen Thi Hoa" userId="dc6bb5b2-8d99-437a-a7f2-a08842d7305a" providerId="ADAL" clId="{E2EEB4D3-D21A-4720-9B9D-7A7182676317}" dt="2021-10-31T15:21:37.689" v="940" actId="478"/>
          <ac:spMkLst>
            <pc:docMk/>
            <pc:sldMk cId="2019588846" sldId="261"/>
            <ac:spMk id="47" creationId="{F34A1EA7-4ACD-48B3-928C-7F2CF2E365AC}"/>
          </ac:spMkLst>
        </pc:spChg>
        <pc:spChg chg="del">
          <ac:chgData name="Nguyen Thi Hoa" userId="dc6bb5b2-8d99-437a-a7f2-a08842d7305a" providerId="ADAL" clId="{E2EEB4D3-D21A-4720-9B9D-7A7182676317}" dt="2021-10-31T15:21:36.832" v="939" actId="478"/>
          <ac:spMkLst>
            <pc:docMk/>
            <pc:sldMk cId="2019588846" sldId="261"/>
            <ac:spMk id="49" creationId="{0DBE5ABF-8ACC-40D8-966B-48881B4D3E33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0" creationId="{797A84D3-4E3A-4649-AEE7-FEFB23E1D9A3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1" creationId="{42DFCC67-23B6-4009-9011-202D4B0B153D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2" creationId="{4C09AF96-DED7-4391-AD59-BDA6D4E0D89B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3" creationId="{993249CD-2003-4A04-BE11-2303E6B0AB56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4" creationId="{C0BFD140-11F7-4791-9CE8-E00F0EB145D9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5" creationId="{CB15C33D-E74D-4D53-A0B9-A225923DFE04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6" creationId="{0B3A5E76-CD8F-49F3-8101-82B732D31023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57" creationId="{811E0AB0-3B1C-4AE5-92C4-8510EF42FD77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1" creationId="{2493B783-0870-4982-B7D4-123290C53C1A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2" creationId="{0B4AD79D-0B32-4BE8-BB4D-FED7F702EA12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3" creationId="{C859A324-3E93-46A6-B062-C56D6D56FACA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4" creationId="{10559B09-0B7E-4ABD-BBE3-B51373801AE2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5" creationId="{D9DE76B7-A981-46E4-8786-74DAADA1A24C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6" creationId="{372852D1-5C16-4F7C-A403-ED85B0D43EE5}"/>
          </ac:spMkLst>
        </pc:spChg>
        <pc:spChg chg="add mod">
          <ac:chgData name="Nguyen Thi Hoa" userId="dc6bb5b2-8d99-437a-a7f2-a08842d7305a" providerId="ADAL" clId="{E2EEB4D3-D21A-4720-9B9D-7A7182676317}" dt="2021-10-31T15:24:31.122" v="984" actId="1076"/>
          <ac:spMkLst>
            <pc:docMk/>
            <pc:sldMk cId="2019588846" sldId="261"/>
            <ac:spMk id="67" creationId="{0DEDE487-A4AC-40D4-A814-4E0FF4C746A7}"/>
          </ac:spMkLst>
        </pc:spChg>
        <pc:spChg chg="add mod">
          <ac:chgData name="Nguyen Thi Hoa" userId="dc6bb5b2-8d99-437a-a7f2-a08842d7305a" providerId="ADAL" clId="{E2EEB4D3-D21A-4720-9B9D-7A7182676317}" dt="2021-10-31T15:25:04.159" v="986" actId="1076"/>
          <ac:spMkLst>
            <pc:docMk/>
            <pc:sldMk cId="2019588846" sldId="261"/>
            <ac:spMk id="69" creationId="{C67AB202-2BEE-4C53-9F6F-50B1BD1B4C0A}"/>
          </ac:spMkLst>
        </pc:spChg>
        <pc:grpChg chg="mod">
          <ac:chgData name="Nguyen Thi Hoa" userId="dc6bb5b2-8d99-437a-a7f2-a08842d7305a" providerId="ADAL" clId="{E2EEB4D3-D21A-4720-9B9D-7A7182676317}" dt="2021-10-31T15:24:13.930" v="982" actId="14100"/>
          <ac:grpSpMkLst>
            <pc:docMk/>
            <pc:sldMk cId="2019588846" sldId="261"/>
            <ac:grpSpMk id="16" creationId="{2125B487-0096-4B93-AE2A-35F664CA4945}"/>
          </ac:grpSpMkLst>
        </pc:grpChg>
        <pc:grpChg chg="mod">
          <ac:chgData name="Nguyen Thi Hoa" userId="dc6bb5b2-8d99-437a-a7f2-a08842d7305a" providerId="ADAL" clId="{E2EEB4D3-D21A-4720-9B9D-7A7182676317}" dt="2021-10-31T15:24:13.930" v="982" actId="14100"/>
          <ac:grpSpMkLst>
            <pc:docMk/>
            <pc:sldMk cId="2019588846" sldId="261"/>
            <ac:grpSpMk id="17" creationId="{3F6095D1-5BDA-4028-80BF-CF720429106A}"/>
          </ac:grpSpMkLst>
        </pc:grpChg>
        <pc:grpChg chg="mod">
          <ac:chgData name="Nguyen Thi Hoa" userId="dc6bb5b2-8d99-437a-a7f2-a08842d7305a" providerId="ADAL" clId="{E2EEB4D3-D21A-4720-9B9D-7A7182676317}" dt="2021-10-31T15:24:13.930" v="982" actId="14100"/>
          <ac:grpSpMkLst>
            <pc:docMk/>
            <pc:sldMk cId="2019588846" sldId="261"/>
            <ac:grpSpMk id="18" creationId="{3B4C7E7A-5F81-463B-9FDA-5F8A47FCDC1D}"/>
          </ac:grpSpMkLst>
        </pc:grpChg>
        <pc:grpChg chg="mod">
          <ac:chgData name="Nguyen Thi Hoa" userId="dc6bb5b2-8d99-437a-a7f2-a08842d7305a" providerId="ADAL" clId="{E2EEB4D3-D21A-4720-9B9D-7A7182676317}" dt="2021-11-04T13:42:40.568" v="1037" actId="1076"/>
          <ac:grpSpMkLst>
            <pc:docMk/>
            <pc:sldMk cId="2019588846" sldId="261"/>
            <ac:grpSpMk id="19" creationId="{F1EA9857-F9FD-46FE-98C0-E0E88372E3CE}"/>
          </ac:grpSpMkLst>
        </pc:grpChg>
        <pc:grpChg chg="mod">
          <ac:chgData name="Nguyen Thi Hoa" userId="dc6bb5b2-8d99-437a-a7f2-a08842d7305a" providerId="ADAL" clId="{E2EEB4D3-D21A-4720-9B9D-7A7182676317}" dt="2021-11-04T13:38:27.796" v="1013" actId="1076"/>
          <ac:grpSpMkLst>
            <pc:docMk/>
            <pc:sldMk cId="2019588846" sldId="261"/>
            <ac:grpSpMk id="31" creationId="{7FE0546E-6488-491E-8AA1-277B5CEB2FD6}"/>
          </ac:grpSpMkLst>
        </pc:grpChg>
        <pc:picChg chg="mod">
          <ac:chgData name="Nguyen Thi Hoa" userId="dc6bb5b2-8d99-437a-a7f2-a08842d7305a" providerId="ADAL" clId="{E2EEB4D3-D21A-4720-9B9D-7A7182676317}" dt="2021-10-31T15:03:43.807" v="879" actId="1076"/>
          <ac:picMkLst>
            <pc:docMk/>
            <pc:sldMk cId="2019588846" sldId="261"/>
            <ac:picMk id="3" creationId="{CBD9B5C9-CA06-4115-934D-476E7C9299B8}"/>
          </ac:picMkLst>
        </pc:picChg>
        <pc:picChg chg="del">
          <ac:chgData name="Nguyen Thi Hoa" userId="dc6bb5b2-8d99-437a-a7f2-a08842d7305a" providerId="ADAL" clId="{E2EEB4D3-D21A-4720-9B9D-7A7182676317}" dt="2021-10-31T15:21:41.361" v="944" actId="478"/>
          <ac:picMkLst>
            <pc:docMk/>
            <pc:sldMk cId="2019588846" sldId="261"/>
            <ac:picMk id="4" creationId="{BDC1A603-354F-435D-AEB7-58626DEC55F5}"/>
          </ac:picMkLst>
        </pc:picChg>
        <pc:picChg chg="mod">
          <ac:chgData name="Nguyen Thi Hoa" userId="dc6bb5b2-8d99-437a-a7f2-a08842d7305a" providerId="ADAL" clId="{E2EEB4D3-D21A-4720-9B9D-7A7182676317}" dt="2021-11-04T13:42:43.384" v="1039" actId="1076"/>
          <ac:picMkLst>
            <pc:docMk/>
            <pc:sldMk cId="2019588846" sldId="261"/>
            <ac:picMk id="13" creationId="{55CA96DE-78A4-4D71-9018-4AC46FF435DE}"/>
          </ac:picMkLst>
        </pc:picChg>
        <pc:picChg chg="del">
          <ac:chgData name="Nguyen Thi Hoa" userId="dc6bb5b2-8d99-437a-a7f2-a08842d7305a" providerId="ADAL" clId="{E2EEB4D3-D21A-4720-9B9D-7A7182676317}" dt="2021-10-31T15:28:41.027" v="991" actId="478"/>
          <ac:picMkLst>
            <pc:docMk/>
            <pc:sldMk cId="2019588846" sldId="261"/>
            <ac:picMk id="23" creationId="{7C0C7DA1-2EA4-4C49-98F3-FA7ADC149657}"/>
          </ac:picMkLst>
        </pc:picChg>
        <pc:picChg chg="mod">
          <ac:chgData name="Nguyen Thi Hoa" userId="dc6bb5b2-8d99-437a-a7f2-a08842d7305a" providerId="ADAL" clId="{E2EEB4D3-D21A-4720-9B9D-7A7182676317}" dt="2021-11-04T13:42:44.784" v="1040" actId="1076"/>
          <ac:picMkLst>
            <pc:docMk/>
            <pc:sldMk cId="2019588846" sldId="261"/>
            <ac:picMk id="33" creationId="{734ECCA8-0C93-4070-BC07-21CD5B1A208E}"/>
          </ac:picMkLst>
        </pc:picChg>
        <pc:picChg chg="add mod">
          <ac:chgData name="Nguyen Thi Hoa" userId="dc6bb5b2-8d99-437a-a7f2-a08842d7305a" providerId="ADAL" clId="{E2EEB4D3-D21A-4720-9B9D-7A7182676317}" dt="2021-10-31T15:24:31.122" v="984" actId="1076"/>
          <ac:picMkLst>
            <pc:docMk/>
            <pc:sldMk cId="2019588846" sldId="261"/>
            <ac:picMk id="48" creationId="{5979D4E5-AFC5-4CEA-B477-47DA40055C86}"/>
          </ac:picMkLst>
        </pc:picChg>
        <pc:picChg chg="del mod">
          <ac:chgData name="Nguyen Thi Hoa" userId="dc6bb5b2-8d99-437a-a7f2-a08842d7305a" providerId="ADAL" clId="{E2EEB4D3-D21A-4720-9B9D-7A7182676317}" dt="2021-10-31T15:21:35.902" v="938" actId="478"/>
          <ac:picMkLst>
            <pc:docMk/>
            <pc:sldMk cId="2019588846" sldId="261"/>
            <ac:picMk id="60" creationId="{870A353C-28FB-44E6-8F53-92E64BC74630}"/>
          </ac:picMkLst>
        </pc:picChg>
      </pc:sldChg>
      <pc:sldChg chg="addSp delSp modSp del mod delAnim modAnim">
        <pc:chgData name="Nguyen Thi Hoa" userId="dc6bb5b2-8d99-437a-a7f2-a08842d7305a" providerId="ADAL" clId="{E2EEB4D3-D21A-4720-9B9D-7A7182676317}" dt="2021-11-24T11:06:11.395" v="4882" actId="47"/>
        <pc:sldMkLst>
          <pc:docMk/>
          <pc:sldMk cId="2644410988" sldId="262"/>
        </pc:sldMkLst>
        <pc:spChg chg="mod">
          <ac:chgData name="Nguyen Thi Hoa" userId="dc6bb5b2-8d99-437a-a7f2-a08842d7305a" providerId="ADAL" clId="{E2EEB4D3-D21A-4720-9B9D-7A7182676317}" dt="2021-10-31T15:06:21.166" v="926" actId="403"/>
          <ac:spMkLst>
            <pc:docMk/>
            <pc:sldMk cId="2644410988" sldId="262"/>
            <ac:spMk id="5" creationId="{68CCCB1E-5D6D-4B1D-94ED-906BCD4A2D0C}"/>
          </ac:spMkLst>
        </pc:spChg>
        <pc:spChg chg="mod">
          <ac:chgData name="Nguyen Thi Hoa" userId="dc6bb5b2-8d99-437a-a7f2-a08842d7305a" providerId="ADAL" clId="{E2EEB4D3-D21A-4720-9B9D-7A7182676317}" dt="2021-10-31T15:06:35.411" v="930" actId="20577"/>
          <ac:spMkLst>
            <pc:docMk/>
            <pc:sldMk cId="2644410988" sldId="262"/>
            <ac:spMk id="11" creationId="{2D476256-F649-440E-8CB6-34553EE46959}"/>
          </ac:spMkLst>
        </pc:spChg>
        <pc:spChg chg="del">
          <ac:chgData name="Nguyen Thi Hoa" userId="dc6bb5b2-8d99-437a-a7f2-a08842d7305a" providerId="ADAL" clId="{E2EEB4D3-D21A-4720-9B9D-7A7182676317}" dt="2021-10-31T15:22:11.215" v="965" actId="478"/>
          <ac:spMkLst>
            <pc:docMk/>
            <pc:sldMk cId="2644410988" sldId="262"/>
            <ac:spMk id="35" creationId="{AC72BD1C-D4DA-42E1-A6B3-F28844EEF150}"/>
          </ac:spMkLst>
        </pc:spChg>
        <pc:spChg chg="del">
          <ac:chgData name="Nguyen Thi Hoa" userId="dc6bb5b2-8d99-437a-a7f2-a08842d7305a" providerId="ADAL" clId="{E2EEB4D3-D21A-4720-9B9D-7A7182676317}" dt="2021-10-31T15:22:10.181" v="964" actId="478"/>
          <ac:spMkLst>
            <pc:docMk/>
            <pc:sldMk cId="2644410988" sldId="262"/>
            <ac:spMk id="36" creationId="{BB83643B-4136-423F-9049-35D951CB5CDB}"/>
          </ac:spMkLst>
        </pc:spChg>
        <pc:spChg chg="mod">
          <ac:chgData name="Nguyen Thi Hoa" userId="dc6bb5b2-8d99-437a-a7f2-a08842d7305a" providerId="ADAL" clId="{E2EEB4D3-D21A-4720-9B9D-7A7182676317}" dt="2021-10-31T15:06:41.880" v="934" actId="20577"/>
          <ac:spMkLst>
            <pc:docMk/>
            <pc:sldMk cId="2644410988" sldId="262"/>
            <ac:spMk id="37" creationId="{E5506EB0-83F9-49CB-A1BA-DE0BD904E95B}"/>
          </ac:spMkLst>
        </pc:spChg>
        <pc:spChg chg="mod">
          <ac:chgData name="Nguyen Thi Hoa" userId="dc6bb5b2-8d99-437a-a7f2-a08842d7305a" providerId="ADAL" clId="{E2EEB4D3-D21A-4720-9B9D-7A7182676317}" dt="2021-10-31T15:06:51.277" v="937" actId="20577"/>
          <ac:spMkLst>
            <pc:docMk/>
            <pc:sldMk cId="2644410988" sldId="262"/>
            <ac:spMk id="39" creationId="{007442A2-F9C5-43FF-810D-EFCA0A5691BC}"/>
          </ac:spMkLst>
        </pc:spChg>
        <pc:spChg chg="del mod">
          <ac:chgData name="Nguyen Thi Hoa" userId="dc6bb5b2-8d99-437a-a7f2-a08842d7305a" providerId="ADAL" clId="{E2EEB4D3-D21A-4720-9B9D-7A7182676317}" dt="2021-10-31T15:22:09.516" v="963" actId="478"/>
          <ac:spMkLst>
            <pc:docMk/>
            <pc:sldMk cId="2644410988" sldId="262"/>
            <ac:spMk id="40" creationId="{3E0885FF-BB0F-4D5E-B869-783D69D6BD5C}"/>
          </ac:spMkLst>
        </pc:spChg>
        <pc:spChg chg="del mod">
          <ac:chgData name="Nguyen Thi Hoa" userId="dc6bb5b2-8d99-437a-a7f2-a08842d7305a" providerId="ADAL" clId="{E2EEB4D3-D21A-4720-9B9D-7A7182676317}" dt="2021-10-31T15:22:08.221" v="961"/>
          <ac:spMkLst>
            <pc:docMk/>
            <pc:sldMk cId="2644410988" sldId="262"/>
            <ac:spMk id="41" creationId="{883DA6AE-CEA9-4C6C-8700-BB359E5028D2}"/>
          </ac:spMkLst>
        </pc:spChg>
        <pc:spChg chg="del">
          <ac:chgData name="Nguyen Thi Hoa" userId="dc6bb5b2-8d99-437a-a7f2-a08842d7305a" providerId="ADAL" clId="{E2EEB4D3-D21A-4720-9B9D-7A7182676317}" dt="2021-10-31T15:22:08.208" v="959" actId="478"/>
          <ac:spMkLst>
            <pc:docMk/>
            <pc:sldMk cId="2644410988" sldId="262"/>
            <ac:spMk id="43" creationId="{B7776E11-52EF-4D0C-B7F7-C92944388CDF}"/>
          </ac:spMkLst>
        </pc:spChg>
        <pc:spChg chg="del mod">
          <ac:chgData name="Nguyen Thi Hoa" userId="dc6bb5b2-8d99-437a-a7f2-a08842d7305a" providerId="ADAL" clId="{E2EEB4D3-D21A-4720-9B9D-7A7182676317}" dt="2021-10-31T15:22:06.734" v="956" actId="478"/>
          <ac:spMkLst>
            <pc:docMk/>
            <pc:sldMk cId="2644410988" sldId="262"/>
            <ac:spMk id="45" creationId="{A8CBF2F9-961A-425F-9AA8-603E6F6AED72}"/>
          </ac:spMkLst>
        </pc:spChg>
        <pc:spChg chg="del">
          <ac:chgData name="Nguyen Thi Hoa" userId="dc6bb5b2-8d99-437a-a7f2-a08842d7305a" providerId="ADAL" clId="{E2EEB4D3-D21A-4720-9B9D-7A7182676317}" dt="2021-10-31T15:22:02.969" v="954" actId="478"/>
          <ac:spMkLst>
            <pc:docMk/>
            <pc:sldMk cId="2644410988" sldId="262"/>
            <ac:spMk id="46" creationId="{7E05B92A-AA7F-4753-82B3-88F98FA7608D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49" creationId="{9904D332-6B8F-4963-8C8C-1A63830D3596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0" creationId="{7AF20862-8E7F-4320-BBF4-32F107B71CB8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1" creationId="{6D9989BD-A200-4B78-806E-279663DB1919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2" creationId="{AC66A20A-286A-4238-9A4D-D1D50D78CEEC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3" creationId="{33578459-05BE-495C-9467-D543A283CDB0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4" creationId="{1D6476AF-B8F9-47FF-AD51-F794E1D54DE2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5" creationId="{6BA80E8B-EC09-4BC8-88C0-A186EAF31E93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6" creationId="{55B0483E-664A-4C64-95BF-F784439953A3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57" creationId="{E19B1848-3A58-4212-A9C6-57E2054079A1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0" creationId="{2F1B10CB-7BD5-411F-B9B7-8848B641EA9F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1" creationId="{1DDBCDD5-F804-47CF-B49C-C25D3692B3C5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2" creationId="{80C1212E-3AD6-458E-A2C4-F23EEF829D52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3" creationId="{C12A9083-92BF-4E6D-9762-76A8A2413066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4" creationId="{41964B4C-EA35-443D-9B72-99396E5739BF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5" creationId="{526D2D94-2F70-41AD-BFD7-2DA720F20072}"/>
          </ac:spMkLst>
        </pc:spChg>
        <pc:spChg chg="add del mod">
          <ac:chgData name="Nguyen Thi Hoa" userId="dc6bb5b2-8d99-437a-a7f2-a08842d7305a" providerId="ADAL" clId="{E2EEB4D3-D21A-4720-9B9D-7A7182676317}" dt="2021-10-31T15:25:51.633" v="987" actId="478"/>
          <ac:spMkLst>
            <pc:docMk/>
            <pc:sldMk cId="2644410988" sldId="262"/>
            <ac:spMk id="66" creationId="{4D82F4A1-F8E9-45E9-BDCB-60ABB4807734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69" creationId="{7A887007-1106-47C9-A43F-3076BA48095B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0" creationId="{2B55612E-9DF8-4ED7-B41F-F7F3B4B377E0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1" creationId="{85EAC93D-83FA-422F-A6CB-6CB72A9A3A42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2" creationId="{503BF0FA-0C72-4DD5-AD5D-8A0EE341C10B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3" creationId="{43B5D890-0BE2-44B2-86D6-E3669E695E94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4" creationId="{6CA90AF8-BEE9-4139-91D2-0DD135DEE44A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5" creationId="{ACF6F3B5-AD05-4473-BCF3-A04D28676109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6" creationId="{78EC4508-02DB-4BE7-BB29-8BE822E32F38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7" creationId="{DF152D6F-7DB6-4459-9073-4B8A59AC3B43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8" creationId="{07DA17FB-5CC5-4B09-B979-3F1A8C51576D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79" creationId="{D8308B47-4147-44E3-AAAE-FDB502074945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80" creationId="{873D7264-C173-41BC-9492-E6D876BC1D9A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81" creationId="{F84F6897-2681-4409-8C61-F5297B97348D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82" creationId="{CF05984F-BCD8-4E77-819F-5A95BAAECBB1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83" creationId="{35A9EB42-AEF6-4E5D-AC3D-E9146D08F137}"/>
          </ac:spMkLst>
        </pc:spChg>
        <pc:spChg chg="add mod">
          <ac:chgData name="Nguyen Thi Hoa" userId="dc6bb5b2-8d99-437a-a7f2-a08842d7305a" providerId="ADAL" clId="{E2EEB4D3-D21A-4720-9B9D-7A7182676317}" dt="2021-10-31T15:26:00.726" v="989" actId="1076"/>
          <ac:spMkLst>
            <pc:docMk/>
            <pc:sldMk cId="2644410988" sldId="262"/>
            <ac:spMk id="84" creationId="{E320084C-5D94-4C4C-8BDD-6C3C5FCA16CE}"/>
          </ac:spMkLst>
        </pc:spChg>
        <pc:grpChg chg="mod">
          <ac:chgData name="Nguyen Thi Hoa" userId="dc6bb5b2-8d99-437a-a7f2-a08842d7305a" providerId="ADAL" clId="{E2EEB4D3-D21A-4720-9B9D-7A7182676317}" dt="2021-10-31T15:23:52.652" v="979" actId="1076"/>
          <ac:grpSpMkLst>
            <pc:docMk/>
            <pc:sldMk cId="2644410988" sldId="262"/>
            <ac:grpSpMk id="16" creationId="{2125B487-0096-4B93-AE2A-35F664CA4945}"/>
          </ac:grpSpMkLst>
        </pc:grpChg>
        <pc:grpChg chg="mod">
          <ac:chgData name="Nguyen Thi Hoa" userId="dc6bb5b2-8d99-437a-a7f2-a08842d7305a" providerId="ADAL" clId="{E2EEB4D3-D21A-4720-9B9D-7A7182676317}" dt="2021-10-31T15:23:41.664" v="976" actId="14100"/>
          <ac:grpSpMkLst>
            <pc:docMk/>
            <pc:sldMk cId="2644410988" sldId="262"/>
            <ac:grpSpMk id="17" creationId="{3F6095D1-5BDA-4028-80BF-CF720429106A}"/>
          </ac:grpSpMkLst>
        </pc:grpChg>
        <pc:grpChg chg="mod">
          <ac:chgData name="Nguyen Thi Hoa" userId="dc6bb5b2-8d99-437a-a7f2-a08842d7305a" providerId="ADAL" clId="{E2EEB4D3-D21A-4720-9B9D-7A7182676317}" dt="2021-10-31T15:23:45.587" v="977" actId="14100"/>
          <ac:grpSpMkLst>
            <pc:docMk/>
            <pc:sldMk cId="2644410988" sldId="262"/>
            <ac:grpSpMk id="18" creationId="{3B4C7E7A-5F81-463B-9FDA-5F8A47FCDC1D}"/>
          </ac:grpSpMkLst>
        </pc:grpChg>
        <pc:grpChg chg="mod">
          <ac:chgData name="Nguyen Thi Hoa" userId="dc6bb5b2-8d99-437a-a7f2-a08842d7305a" providerId="ADAL" clId="{E2EEB4D3-D21A-4720-9B9D-7A7182676317}" dt="2021-10-31T15:23:55.719" v="980" actId="14100"/>
          <ac:grpSpMkLst>
            <pc:docMk/>
            <pc:sldMk cId="2644410988" sldId="262"/>
            <ac:grpSpMk id="19" creationId="{F1EA9857-F9FD-46FE-98C0-E0E88372E3CE}"/>
          </ac:grpSpMkLst>
        </pc:grpChg>
        <pc:grpChg chg="mod">
          <ac:chgData name="Nguyen Thi Hoa" userId="dc6bb5b2-8d99-437a-a7f2-a08842d7305a" providerId="ADAL" clId="{E2EEB4D3-D21A-4720-9B9D-7A7182676317}" dt="2021-10-31T15:23:19.573" v="973" actId="1076"/>
          <ac:grpSpMkLst>
            <pc:docMk/>
            <pc:sldMk cId="2644410988" sldId="262"/>
            <ac:grpSpMk id="31" creationId="{7FE0546E-6488-491E-8AA1-277B5CEB2FD6}"/>
          </ac:grpSpMkLst>
        </pc:grp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2" creationId="{CD62D86A-FAC6-4AAB-B7AD-13AF6333299A}"/>
          </ac:picMkLst>
        </pc:picChg>
        <pc:picChg chg="mod">
          <ac:chgData name="Nguyen Thi Hoa" userId="dc6bb5b2-8d99-437a-a7f2-a08842d7305a" providerId="ADAL" clId="{E2EEB4D3-D21A-4720-9B9D-7A7182676317}" dt="2021-10-31T15:06:26.201" v="927" actId="1076"/>
          <ac:picMkLst>
            <pc:docMk/>
            <pc:sldMk cId="2644410988" sldId="262"/>
            <ac:picMk id="3" creationId="{CBD9B5C9-CA06-4115-934D-476E7C9299B8}"/>
          </ac:picMkLst>
        </pc:picChg>
        <pc:picChg chg="mod">
          <ac:chgData name="Nguyen Thi Hoa" userId="dc6bb5b2-8d99-437a-a7f2-a08842d7305a" providerId="ADAL" clId="{E2EEB4D3-D21A-4720-9B9D-7A7182676317}" dt="2021-10-31T15:23:25.982" v="974" actId="1076"/>
          <ac:picMkLst>
            <pc:docMk/>
            <pc:sldMk cId="2644410988" sldId="262"/>
            <ac:picMk id="4" creationId="{BDC1A603-354F-435D-AEB7-58626DEC55F5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7" creationId="{6A298B67-43A1-4AC9-AFD5-E52AFF7EC3B7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12" creationId="{DBC6A1B7-E8F3-46D7-A22A-84F8AB3A969A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14" creationId="{ECFDE3CD-C082-47B5-9D9B-98E503415D3F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15" creationId="{C9D7EF65-CD86-4DEA-82CE-78B4750B4F6D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20" creationId="{DB788A32-C95B-4003-9294-ED973E5BF647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21" creationId="{101CE774-744F-4C7A-9955-F73491C34842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22" creationId="{7F4D256B-EBEA-4BF4-94EE-9E076C8DB254}"/>
          </ac:picMkLst>
        </pc:picChg>
        <pc:picChg chg="del mod">
          <ac:chgData name="Nguyen Thi Hoa" userId="dc6bb5b2-8d99-437a-a7f2-a08842d7305a" providerId="ADAL" clId="{E2EEB4D3-D21A-4720-9B9D-7A7182676317}" dt="2021-10-31T15:27:08.550" v="990" actId="478"/>
          <ac:picMkLst>
            <pc:docMk/>
            <pc:sldMk cId="2644410988" sldId="262"/>
            <ac:picMk id="23" creationId="{1EBCD319-B621-4302-8AA8-8841482F086A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42" creationId="{0DA4475E-149A-4F41-8C70-3D0078930FA4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44" creationId="{4B2FD2F9-215A-4CF1-B8A2-FDBAAC8A7157}"/>
          </ac:picMkLst>
        </pc:picChg>
        <pc:picChg chg="del mod">
          <ac:chgData name="Nguyen Thi Hoa" userId="dc6bb5b2-8d99-437a-a7f2-a08842d7305a" providerId="ADAL" clId="{E2EEB4D3-D21A-4720-9B9D-7A7182676317}" dt="2021-10-31T15:22:02.330" v="953" actId="478"/>
          <ac:picMkLst>
            <pc:docMk/>
            <pc:sldMk cId="2644410988" sldId="262"/>
            <ac:picMk id="47" creationId="{1B3A8992-A2ED-4EA8-BC79-954C01E2F7EA}"/>
          </ac:picMkLst>
        </pc:picChg>
        <pc:picChg chg="add del mod">
          <ac:chgData name="Nguyen Thi Hoa" userId="dc6bb5b2-8d99-437a-a7f2-a08842d7305a" providerId="ADAL" clId="{E2EEB4D3-D21A-4720-9B9D-7A7182676317}" dt="2021-10-31T15:25:51.633" v="987" actId="478"/>
          <ac:picMkLst>
            <pc:docMk/>
            <pc:sldMk cId="2644410988" sldId="262"/>
            <ac:picMk id="48" creationId="{ACB648F4-DB47-49D9-9367-54AC67C31E5B}"/>
          </ac:picMkLst>
        </pc:picChg>
        <pc:picChg chg="add mod">
          <ac:chgData name="Nguyen Thi Hoa" userId="dc6bb5b2-8d99-437a-a7f2-a08842d7305a" providerId="ADAL" clId="{E2EEB4D3-D21A-4720-9B9D-7A7182676317}" dt="2021-10-31T15:26:00.726" v="989" actId="1076"/>
          <ac:picMkLst>
            <pc:docMk/>
            <pc:sldMk cId="2644410988" sldId="262"/>
            <ac:picMk id="67" creationId="{5C8DBA57-8936-4B46-92FD-F081FD54C2E9}"/>
          </ac:picMkLst>
        </pc:picChg>
        <pc:picChg chg="mod">
          <ac:chgData name="Nguyen Thi Hoa" userId="dc6bb5b2-8d99-437a-a7f2-a08842d7305a" providerId="ADAL" clId="{E2EEB4D3-D21A-4720-9B9D-7A7182676317}" dt="2021-10-31T15:23:19.573" v="973" actId="1076"/>
          <ac:picMkLst>
            <pc:docMk/>
            <pc:sldMk cId="2644410988" sldId="262"/>
            <ac:picMk id="68" creationId="{F8ECF37D-87DA-4037-9AD8-19A7885886B6}"/>
          </ac:picMkLst>
        </pc:picChg>
        <pc:cxnChg chg="mod">
          <ac:chgData name="Nguyen Thi Hoa" userId="dc6bb5b2-8d99-437a-a7f2-a08842d7305a" providerId="ADAL" clId="{E2EEB4D3-D21A-4720-9B9D-7A7182676317}" dt="2021-10-31T15:23:19.573" v="973" actId="1076"/>
          <ac:cxnSpMkLst>
            <pc:docMk/>
            <pc:sldMk cId="2644410988" sldId="262"/>
            <ac:cxnSpMk id="6" creationId="{3EF2F97A-9E2C-4C1B-9BA8-A29231423BAA}"/>
          </ac:cxnSpMkLst>
        </pc:cxnChg>
      </pc:sldChg>
      <pc:sldChg chg="addSp delSp modSp del mod modAnim">
        <pc:chgData name="Nguyen Thi Hoa" userId="dc6bb5b2-8d99-437a-a7f2-a08842d7305a" providerId="ADAL" clId="{E2EEB4D3-D21A-4720-9B9D-7A7182676317}" dt="2021-10-29T15:02:34.195" v="248" actId="47"/>
        <pc:sldMkLst>
          <pc:docMk/>
          <pc:sldMk cId="0" sldId="263"/>
        </pc:sldMkLst>
        <pc:spChg chg="add del mod">
          <ac:chgData name="Nguyen Thi Hoa" userId="dc6bb5b2-8d99-437a-a7f2-a08842d7305a" providerId="ADAL" clId="{E2EEB4D3-D21A-4720-9B9D-7A7182676317}" dt="2021-10-27T15:58:34.098" v="27" actId="478"/>
          <ac:spMkLst>
            <pc:docMk/>
            <pc:sldMk cId="0" sldId="263"/>
            <ac:spMk id="3" creationId="{8765871A-BADA-4822-BAFB-91377F193C27}"/>
          </ac:spMkLst>
        </pc:spChg>
        <pc:spChg chg="add del mod">
          <ac:chgData name="Nguyen Thi Hoa" userId="dc6bb5b2-8d99-437a-a7f2-a08842d7305a" providerId="ADAL" clId="{E2EEB4D3-D21A-4720-9B9D-7A7182676317}" dt="2021-10-27T15:58:37.687" v="30" actId="478"/>
          <ac:spMkLst>
            <pc:docMk/>
            <pc:sldMk cId="0" sldId="263"/>
            <ac:spMk id="5" creationId="{45FC9F3F-3855-4C37-B418-9A80871F6496}"/>
          </ac:spMkLst>
        </pc:spChg>
        <pc:spChg chg="add mod">
          <ac:chgData name="Nguyen Thi Hoa" userId="dc6bb5b2-8d99-437a-a7f2-a08842d7305a" providerId="ADAL" clId="{E2EEB4D3-D21A-4720-9B9D-7A7182676317}" dt="2021-10-27T15:58:47.428" v="34"/>
          <ac:spMkLst>
            <pc:docMk/>
            <pc:sldMk cId="0" sldId="263"/>
            <ac:spMk id="10" creationId="{10FBDDF4-9DD4-4189-B551-6E499E191FF5}"/>
          </ac:spMkLst>
        </pc:spChg>
        <pc:spChg chg="add mod">
          <ac:chgData name="Nguyen Thi Hoa" userId="dc6bb5b2-8d99-437a-a7f2-a08842d7305a" providerId="ADAL" clId="{E2EEB4D3-D21A-4720-9B9D-7A7182676317}" dt="2021-10-27T16:04:49.608" v="195" actId="20577"/>
          <ac:spMkLst>
            <pc:docMk/>
            <pc:sldMk cId="0" sldId="263"/>
            <ac:spMk id="11" creationId="{1C3684CD-0DDE-459D-821B-53A779ADF23E}"/>
          </ac:spMkLst>
        </pc:spChg>
        <pc:spChg chg="add mod">
          <ac:chgData name="Nguyen Thi Hoa" userId="dc6bb5b2-8d99-437a-a7f2-a08842d7305a" providerId="ADAL" clId="{E2EEB4D3-D21A-4720-9B9D-7A7182676317}" dt="2021-10-27T16:04:26.714" v="74" actId="1076"/>
          <ac:spMkLst>
            <pc:docMk/>
            <pc:sldMk cId="0" sldId="263"/>
            <ac:spMk id="12" creationId="{5725D37C-B905-49C6-A5E0-52AC013C935E}"/>
          </ac:spMkLst>
        </pc:spChg>
        <pc:spChg chg="del mod">
          <ac:chgData name="Nguyen Thi Hoa" userId="dc6bb5b2-8d99-437a-a7f2-a08842d7305a" providerId="ADAL" clId="{E2EEB4D3-D21A-4720-9B9D-7A7182676317}" dt="2021-10-27T15:58:36.155" v="29" actId="478"/>
          <ac:spMkLst>
            <pc:docMk/>
            <pc:sldMk cId="0" sldId="263"/>
            <ac:spMk id="145" creationId="{00000000-0000-0000-0000-000000000000}"/>
          </ac:spMkLst>
        </pc:spChg>
        <pc:spChg chg="del mod">
          <ac:chgData name="Nguyen Thi Hoa" userId="dc6bb5b2-8d99-437a-a7f2-a08842d7305a" providerId="ADAL" clId="{E2EEB4D3-D21A-4720-9B9D-7A7182676317}" dt="2021-10-27T15:58:40.400" v="32" actId="478"/>
          <ac:spMkLst>
            <pc:docMk/>
            <pc:sldMk cId="0" sldId="263"/>
            <ac:spMk id="146" creationId="{00000000-0000-0000-0000-000000000000}"/>
          </ac:spMkLst>
        </pc:spChg>
        <pc:spChg chg="del mod">
          <ac:chgData name="Nguyen Thi Hoa" userId="dc6bb5b2-8d99-437a-a7f2-a08842d7305a" providerId="ADAL" clId="{E2EEB4D3-D21A-4720-9B9D-7A7182676317}" dt="2021-10-27T15:58:32.610" v="26" actId="478"/>
          <ac:spMkLst>
            <pc:docMk/>
            <pc:sldMk cId="0" sldId="263"/>
            <ac:spMk id="147" creationId="{00000000-0000-0000-0000-000000000000}"/>
          </ac:spMkLst>
        </pc:spChg>
        <pc:spChg chg="del mod">
          <ac:chgData name="Nguyen Thi Hoa" userId="dc6bb5b2-8d99-437a-a7f2-a08842d7305a" providerId="ADAL" clId="{E2EEB4D3-D21A-4720-9B9D-7A7182676317}" dt="2021-10-27T16:02:19.722" v="71" actId="478"/>
          <ac:spMkLst>
            <pc:docMk/>
            <pc:sldMk cId="0" sldId="263"/>
            <ac:spMk id="148" creationId="{00000000-0000-0000-0000-000000000000}"/>
          </ac:spMkLst>
        </pc:spChg>
      </pc:sldChg>
      <pc:sldChg chg="del">
        <pc:chgData name="Nguyen Thi Hoa" userId="dc6bb5b2-8d99-437a-a7f2-a08842d7305a" providerId="ADAL" clId="{E2EEB4D3-D21A-4720-9B9D-7A7182676317}" dt="2021-11-05T13:53:21.091" v="2785" actId="47"/>
        <pc:sldMkLst>
          <pc:docMk/>
          <pc:sldMk cId="0" sldId="270"/>
        </pc:sldMkLst>
      </pc:sldChg>
      <pc:sldChg chg="addSp delSp modSp mod ord delAnim modAnim">
        <pc:chgData name="Nguyen Thi Hoa" userId="dc6bb5b2-8d99-437a-a7f2-a08842d7305a" providerId="ADAL" clId="{E2EEB4D3-D21A-4720-9B9D-7A7182676317}" dt="2021-11-12T15:55:35.509" v="4872"/>
        <pc:sldMkLst>
          <pc:docMk/>
          <pc:sldMk cId="0" sldId="280"/>
        </pc:sldMkLst>
        <pc:spChg chg="del mod">
          <ac:chgData name="Nguyen Thi Hoa" userId="dc6bb5b2-8d99-437a-a7f2-a08842d7305a" providerId="ADAL" clId="{E2EEB4D3-D21A-4720-9B9D-7A7182676317}" dt="2021-11-06T14:27:45.569" v="3737"/>
          <ac:spMkLst>
            <pc:docMk/>
            <pc:sldMk cId="0" sldId="280"/>
            <ac:spMk id="4" creationId="{00000000-0000-0000-0000-000000000000}"/>
          </ac:spMkLst>
        </pc:spChg>
        <pc:spChg chg="add mod">
          <ac:chgData name="Nguyen Thi Hoa" userId="dc6bb5b2-8d99-437a-a7f2-a08842d7305a" providerId="ADAL" clId="{E2EEB4D3-D21A-4720-9B9D-7A7182676317}" dt="2021-11-06T14:31:57.435" v="3808" actId="115"/>
          <ac:spMkLst>
            <pc:docMk/>
            <pc:sldMk cId="0" sldId="280"/>
            <ac:spMk id="11" creationId="{FC4A021E-2083-4F22-8940-93C7087683E3}"/>
          </ac:spMkLst>
        </pc:spChg>
        <pc:spChg chg="add mod">
          <ac:chgData name="Nguyen Thi Hoa" userId="dc6bb5b2-8d99-437a-a7f2-a08842d7305a" providerId="ADAL" clId="{E2EEB4D3-D21A-4720-9B9D-7A7182676317}" dt="2021-11-06T14:29:04.176" v="3793" actId="20577"/>
          <ac:spMkLst>
            <pc:docMk/>
            <pc:sldMk cId="0" sldId="280"/>
            <ac:spMk id="12" creationId="{1E62035F-2958-4AC8-AABF-C98CEA3CCD70}"/>
          </ac:spMkLst>
        </pc:spChg>
        <pc:picChg chg="add mod">
          <ac:chgData name="Nguyen Thi Hoa" userId="dc6bb5b2-8d99-437a-a7f2-a08842d7305a" providerId="ADAL" clId="{E2EEB4D3-D21A-4720-9B9D-7A7182676317}" dt="2021-11-06T14:32:05.522" v="3810" actId="1076"/>
          <ac:picMkLst>
            <pc:docMk/>
            <pc:sldMk cId="0" sldId="280"/>
            <ac:picMk id="5" creationId="{C1CA0DBF-3EF0-4CEF-93D8-A2C020570060}"/>
          </ac:picMkLst>
        </pc:picChg>
        <pc:picChg chg="del mod">
          <ac:chgData name="Nguyen Thi Hoa" userId="dc6bb5b2-8d99-437a-a7f2-a08842d7305a" providerId="ADAL" clId="{E2EEB4D3-D21A-4720-9B9D-7A7182676317}" dt="2021-11-06T14:26:47.398" v="3727" actId="478"/>
          <ac:picMkLst>
            <pc:docMk/>
            <pc:sldMk cId="0" sldId="280"/>
            <ac:picMk id="6" creationId="{00000000-0000-0000-0000-000000000000}"/>
          </ac:picMkLst>
        </pc:picChg>
        <pc:picChg chg="mod">
          <ac:chgData name="Nguyen Thi Hoa" userId="dc6bb5b2-8d99-437a-a7f2-a08842d7305a" providerId="ADAL" clId="{E2EEB4D3-D21A-4720-9B9D-7A7182676317}" dt="2021-11-06T14:29:19.982" v="3797" actId="1076"/>
          <ac:picMkLst>
            <pc:docMk/>
            <pc:sldMk cId="0" sldId="280"/>
            <ac:picMk id="7" creationId="{00000000-0000-0000-0000-000000000000}"/>
          </ac:picMkLst>
        </pc:picChg>
        <pc:picChg chg="mod">
          <ac:chgData name="Nguyen Thi Hoa" userId="dc6bb5b2-8d99-437a-a7f2-a08842d7305a" providerId="ADAL" clId="{E2EEB4D3-D21A-4720-9B9D-7A7182676317}" dt="2021-11-06T14:31:36.943" v="3804" actId="1076"/>
          <ac:picMkLst>
            <pc:docMk/>
            <pc:sldMk cId="0" sldId="280"/>
            <ac:picMk id="8" creationId="{00000000-0000-0000-0000-000000000000}"/>
          </ac:picMkLst>
        </pc:picChg>
        <pc:picChg chg="add del mod">
          <ac:chgData name="Nguyen Thi Hoa" userId="dc6bb5b2-8d99-437a-a7f2-a08842d7305a" providerId="ADAL" clId="{E2EEB4D3-D21A-4720-9B9D-7A7182676317}" dt="2021-11-06T14:28:00.878" v="3739" actId="478"/>
          <ac:picMkLst>
            <pc:docMk/>
            <pc:sldMk cId="0" sldId="280"/>
            <ac:picMk id="10" creationId="{A0E3996A-8AE3-439C-B04E-C7AD7ACC3714}"/>
          </ac:picMkLst>
        </pc:picChg>
      </pc:sldChg>
      <pc:sldChg chg="ord">
        <pc:chgData name="Nguyen Thi Hoa" userId="dc6bb5b2-8d99-437a-a7f2-a08842d7305a" providerId="ADAL" clId="{E2EEB4D3-D21A-4720-9B9D-7A7182676317}" dt="2021-11-05T15:28:36.382" v="3545"/>
        <pc:sldMkLst>
          <pc:docMk/>
          <pc:sldMk cId="0" sldId="281"/>
        </pc:sldMkLst>
      </pc:sldChg>
      <pc:sldChg chg="addSp delSp modSp add del mod setBg modAnim">
        <pc:chgData name="Nguyen Thi Hoa" userId="dc6bb5b2-8d99-437a-a7f2-a08842d7305a" providerId="ADAL" clId="{E2EEB4D3-D21A-4720-9B9D-7A7182676317}" dt="2021-11-05T15:30:34.388" v="3582" actId="47"/>
        <pc:sldMkLst>
          <pc:docMk/>
          <pc:sldMk cId="2455552413" sldId="283"/>
        </pc:sldMkLst>
        <pc:spChg chg="mod">
          <ac:chgData name="Nguyen Thi Hoa" userId="dc6bb5b2-8d99-437a-a7f2-a08842d7305a" providerId="ADAL" clId="{E2EEB4D3-D21A-4720-9B9D-7A7182676317}" dt="2021-11-05T12:34:01.286" v="2382" actId="207"/>
          <ac:spMkLst>
            <pc:docMk/>
            <pc:sldMk cId="2455552413" sldId="283"/>
            <ac:spMk id="2" creationId="{00000000-0000-0000-0000-000000000000}"/>
          </ac:spMkLst>
        </pc:spChg>
        <pc:spChg chg="del mod">
          <ac:chgData name="Nguyen Thi Hoa" userId="dc6bb5b2-8d99-437a-a7f2-a08842d7305a" providerId="ADAL" clId="{E2EEB4D3-D21A-4720-9B9D-7A7182676317}" dt="2021-11-05T12:19:49.957" v="2277" actId="478"/>
          <ac:spMkLst>
            <pc:docMk/>
            <pc:sldMk cId="2455552413" sldId="283"/>
            <ac:spMk id="4" creationId="{00000000-0000-0000-0000-000000000000}"/>
          </ac:spMkLst>
        </pc:spChg>
        <pc:spChg chg="add del mod">
          <ac:chgData name="Nguyen Thi Hoa" userId="dc6bb5b2-8d99-437a-a7f2-a08842d7305a" providerId="ADAL" clId="{E2EEB4D3-D21A-4720-9B9D-7A7182676317}" dt="2021-11-05T12:19:08.259" v="2229" actId="478"/>
          <ac:spMkLst>
            <pc:docMk/>
            <pc:sldMk cId="2455552413" sldId="283"/>
            <ac:spMk id="7" creationId="{80BDF4AE-9A99-4CE7-98CF-90C6E4C5153A}"/>
          </ac:spMkLst>
        </pc:spChg>
        <pc:spChg chg="add mod">
          <ac:chgData name="Nguyen Thi Hoa" userId="dc6bb5b2-8d99-437a-a7f2-a08842d7305a" providerId="ADAL" clId="{E2EEB4D3-D21A-4720-9B9D-7A7182676317}" dt="2021-11-05T12:34:20.216" v="2392" actId="1076"/>
          <ac:spMkLst>
            <pc:docMk/>
            <pc:sldMk cId="2455552413" sldId="283"/>
            <ac:spMk id="8" creationId="{044A986C-B3CE-431C-8ACE-B8C769E6B3BC}"/>
          </ac:spMkLst>
        </pc:spChg>
        <pc:spChg chg="add mod">
          <ac:chgData name="Nguyen Thi Hoa" userId="dc6bb5b2-8d99-437a-a7f2-a08842d7305a" providerId="ADAL" clId="{E2EEB4D3-D21A-4720-9B9D-7A7182676317}" dt="2021-11-05T12:34:22.393" v="2393" actId="1076"/>
          <ac:spMkLst>
            <pc:docMk/>
            <pc:sldMk cId="2455552413" sldId="283"/>
            <ac:spMk id="9" creationId="{75558C0F-6327-4CC4-87FD-D02F5A5C85BD}"/>
          </ac:spMkLst>
        </pc:spChg>
        <pc:spChg chg="mod">
          <ac:chgData name="Nguyen Thi Hoa" userId="dc6bb5b2-8d99-437a-a7f2-a08842d7305a" providerId="ADAL" clId="{E2EEB4D3-D21A-4720-9B9D-7A7182676317}" dt="2021-11-05T12:18:47.479" v="2222" actId="20577"/>
          <ac:spMkLst>
            <pc:docMk/>
            <pc:sldMk cId="2455552413" sldId="283"/>
            <ac:spMk id="10" creationId="{00000000-0000-0000-0000-000000000000}"/>
          </ac:spMkLst>
        </pc:spChg>
        <pc:picChg chg="del mod">
          <ac:chgData name="Nguyen Thi Hoa" userId="dc6bb5b2-8d99-437a-a7f2-a08842d7305a" providerId="ADAL" clId="{E2EEB4D3-D21A-4720-9B9D-7A7182676317}" dt="2021-11-05T12:33:35.163" v="2378" actId="478"/>
          <ac:picMkLst>
            <pc:docMk/>
            <pc:sldMk cId="2455552413" sldId="283"/>
            <ac:picMk id="6146" creationId="{00000000-0000-0000-0000-000000000000}"/>
          </ac:picMkLst>
        </pc:picChg>
      </pc:sldChg>
      <pc:sldChg chg="addSp delSp modSp mod setBg delAnim modAnim modNotesTx">
        <pc:chgData name="Nguyen Thi Hoa" userId="dc6bb5b2-8d99-437a-a7f2-a08842d7305a" providerId="ADAL" clId="{E2EEB4D3-D21A-4720-9B9D-7A7182676317}" dt="2021-11-12T15:54:25.963" v="4866" actId="1076"/>
        <pc:sldMkLst>
          <pc:docMk/>
          <pc:sldMk cId="0" sldId="292"/>
        </pc:sldMkLst>
        <pc:spChg chg="del mod">
          <ac:chgData name="Nguyen Thi Hoa" userId="dc6bb5b2-8d99-437a-a7f2-a08842d7305a" providerId="ADAL" clId="{E2EEB4D3-D21A-4720-9B9D-7A7182676317}" dt="2021-11-05T12:35:30.258" v="2422" actId="478"/>
          <ac:spMkLst>
            <pc:docMk/>
            <pc:sldMk cId="0" sldId="292"/>
            <ac:spMk id="2" creationId="{A1DE0C5F-B5C4-436A-9B1B-F339E0991138}"/>
          </ac:spMkLst>
        </pc:spChg>
        <pc:spChg chg="del mod">
          <ac:chgData name="Nguyen Thi Hoa" userId="dc6bb5b2-8d99-437a-a7f2-a08842d7305a" providerId="ADAL" clId="{E2EEB4D3-D21A-4720-9B9D-7A7182676317}" dt="2021-11-05T12:35:30.258" v="2422" actId="478"/>
          <ac:spMkLst>
            <pc:docMk/>
            <pc:sldMk cId="0" sldId="292"/>
            <ac:spMk id="3" creationId="{2C41CD79-8E8C-43B9-890A-9E9F520516F9}"/>
          </ac:spMkLst>
        </pc:spChg>
        <pc:spChg chg="add del mod">
          <ac:chgData name="Nguyen Thi Hoa" userId="dc6bb5b2-8d99-437a-a7f2-a08842d7305a" providerId="ADAL" clId="{E2EEB4D3-D21A-4720-9B9D-7A7182676317}" dt="2021-11-12T15:49:13.120" v="4822" actId="208"/>
          <ac:spMkLst>
            <pc:docMk/>
            <pc:sldMk cId="0" sldId="292"/>
            <ac:spMk id="4" creationId="{23CD1DC7-C66F-4E49-88CA-64FA30B4EAC4}"/>
          </ac:spMkLst>
        </pc:spChg>
        <pc:spChg chg="add mod ord">
          <ac:chgData name="Nguyen Thi Hoa" userId="dc6bb5b2-8d99-437a-a7f2-a08842d7305a" providerId="ADAL" clId="{E2EEB4D3-D21A-4720-9B9D-7A7182676317}" dt="2021-11-12T15:50:37.939" v="4832" actId="1076"/>
          <ac:spMkLst>
            <pc:docMk/>
            <pc:sldMk cId="0" sldId="292"/>
            <ac:spMk id="5" creationId="{F5F57834-E4B8-443E-B9CD-5E818CEDD1AC}"/>
          </ac:spMkLst>
        </pc:spChg>
        <pc:spChg chg="add mod">
          <ac:chgData name="Nguyen Thi Hoa" userId="dc6bb5b2-8d99-437a-a7f2-a08842d7305a" providerId="ADAL" clId="{E2EEB4D3-D21A-4720-9B9D-7A7182676317}" dt="2021-11-11T15:11:04.838" v="4264"/>
          <ac:spMkLst>
            <pc:docMk/>
            <pc:sldMk cId="0" sldId="292"/>
            <ac:spMk id="15" creationId="{716FCB8E-66A3-4083-AC9D-1F8EDFF29555}"/>
          </ac:spMkLst>
        </pc:spChg>
        <pc:spChg chg="add del mod">
          <ac:chgData name="Nguyen Thi Hoa" userId="dc6bb5b2-8d99-437a-a7f2-a08842d7305a" providerId="ADAL" clId="{E2EEB4D3-D21A-4720-9B9D-7A7182676317}" dt="2021-11-05T13:10:39.258" v="2520" actId="478"/>
          <ac:spMkLst>
            <pc:docMk/>
            <pc:sldMk cId="0" sldId="292"/>
            <ac:spMk id="16" creationId="{3841FAEE-F739-4B8E-826B-78ED844A62F8}"/>
          </ac:spMkLst>
        </pc:spChg>
        <pc:spChg chg="add mod">
          <ac:chgData name="Nguyen Thi Hoa" userId="dc6bb5b2-8d99-437a-a7f2-a08842d7305a" providerId="ADAL" clId="{E2EEB4D3-D21A-4720-9B9D-7A7182676317}" dt="2021-11-12T15:54:02.797" v="4858" actId="14100"/>
          <ac:spMkLst>
            <pc:docMk/>
            <pc:sldMk cId="0" sldId="292"/>
            <ac:spMk id="16" creationId="{B5F71202-B747-4BF9-A906-20B94C1D4733}"/>
          </ac:spMkLst>
        </pc:spChg>
        <pc:spChg chg="add mod">
          <ac:chgData name="Nguyen Thi Hoa" userId="dc6bb5b2-8d99-437a-a7f2-a08842d7305a" providerId="ADAL" clId="{E2EEB4D3-D21A-4720-9B9D-7A7182676317}" dt="2021-11-11T15:11:04.838" v="4264"/>
          <ac:spMkLst>
            <pc:docMk/>
            <pc:sldMk cId="0" sldId="292"/>
            <ac:spMk id="16" creationId="{B7E17869-EF32-440B-9B70-4524592D50C4}"/>
          </ac:spMkLst>
        </pc:spChg>
        <pc:spChg chg="add mod ord">
          <ac:chgData name="Nguyen Thi Hoa" userId="dc6bb5b2-8d99-437a-a7f2-a08842d7305a" providerId="ADAL" clId="{E2EEB4D3-D21A-4720-9B9D-7A7182676317}" dt="2021-11-12T15:52:08.878" v="4843" actId="14100"/>
          <ac:spMkLst>
            <pc:docMk/>
            <pc:sldMk cId="0" sldId="292"/>
            <ac:spMk id="17" creationId="{ADBEFB7F-23D2-4A42-BA3D-4939DBE89FC9}"/>
          </ac:spMkLst>
        </pc:spChg>
        <pc:spChg chg="add mod ord">
          <ac:chgData name="Nguyen Thi Hoa" userId="dc6bb5b2-8d99-437a-a7f2-a08842d7305a" providerId="ADAL" clId="{E2EEB4D3-D21A-4720-9B9D-7A7182676317}" dt="2021-11-12T15:50:32.156" v="4831" actId="1076"/>
          <ac:spMkLst>
            <pc:docMk/>
            <pc:sldMk cId="0" sldId="292"/>
            <ac:spMk id="18" creationId="{EB0BA175-E2D6-421C-B283-1B77590E68CE}"/>
          </ac:spMkLst>
        </pc:spChg>
        <pc:spChg chg="add mod ord">
          <ac:chgData name="Nguyen Thi Hoa" userId="dc6bb5b2-8d99-437a-a7f2-a08842d7305a" providerId="ADAL" clId="{E2EEB4D3-D21A-4720-9B9D-7A7182676317}" dt="2021-11-12T15:49:32.470" v="4823" actId="1582"/>
          <ac:spMkLst>
            <pc:docMk/>
            <pc:sldMk cId="0" sldId="292"/>
            <ac:spMk id="19" creationId="{7732AAE5-E671-474C-87D2-2703CE79DBE6}"/>
          </ac:spMkLst>
        </pc:spChg>
        <pc:spChg chg="mod">
          <ac:chgData name="Nguyen Thi Hoa" userId="dc6bb5b2-8d99-437a-a7f2-a08842d7305a" providerId="ADAL" clId="{E2EEB4D3-D21A-4720-9B9D-7A7182676317}" dt="2021-11-12T15:52:21.854" v="4844" actId="1076"/>
          <ac:spMkLst>
            <pc:docMk/>
            <pc:sldMk cId="0" sldId="292"/>
            <ac:spMk id="20" creationId="{525B76C3-FE4E-4F24-8E71-FA8DB0E89E30}"/>
          </ac:spMkLst>
        </pc:spChg>
        <pc:spChg chg="mod">
          <ac:chgData name="Nguyen Thi Hoa" userId="dc6bb5b2-8d99-437a-a7f2-a08842d7305a" providerId="ADAL" clId="{E2EEB4D3-D21A-4720-9B9D-7A7182676317}" dt="2021-11-12T15:54:07.298" v="4859" actId="1076"/>
          <ac:spMkLst>
            <pc:docMk/>
            <pc:sldMk cId="0" sldId="292"/>
            <ac:spMk id="21" creationId="{22F0DF71-42D8-4B02-83FE-48BC06205B34}"/>
          </ac:spMkLst>
        </pc:spChg>
        <pc:spChg chg="mod">
          <ac:chgData name="Nguyen Thi Hoa" userId="dc6bb5b2-8d99-437a-a7f2-a08842d7305a" providerId="ADAL" clId="{E2EEB4D3-D21A-4720-9B9D-7A7182676317}" dt="2021-11-12T15:47:16.208" v="4819" actId="1076"/>
          <ac:spMkLst>
            <pc:docMk/>
            <pc:sldMk cId="0" sldId="292"/>
            <ac:spMk id="22" creationId="{87F52338-CCBF-4993-90DB-C546F3915372}"/>
          </ac:spMkLst>
        </pc:spChg>
        <pc:spChg chg="mod">
          <ac:chgData name="Nguyen Thi Hoa" userId="dc6bb5b2-8d99-437a-a7f2-a08842d7305a" providerId="ADAL" clId="{E2EEB4D3-D21A-4720-9B9D-7A7182676317}" dt="2021-11-12T15:54:25.963" v="4866" actId="1076"/>
          <ac:spMkLst>
            <pc:docMk/>
            <pc:sldMk cId="0" sldId="292"/>
            <ac:spMk id="23" creationId="{86660222-C1A3-498C-8EB0-94B4A8390FED}"/>
          </ac:spMkLst>
        </pc:spChg>
        <pc:spChg chg="add mod">
          <ac:chgData name="Nguyen Thi Hoa" userId="dc6bb5b2-8d99-437a-a7f2-a08842d7305a" providerId="ADAL" clId="{E2EEB4D3-D21A-4720-9B9D-7A7182676317}" dt="2021-11-12T15:54:18.403" v="4865" actId="14100"/>
          <ac:spMkLst>
            <pc:docMk/>
            <pc:sldMk cId="0" sldId="292"/>
            <ac:spMk id="24" creationId="{8925924C-7FDD-47F6-8C36-B84933B1C8C9}"/>
          </ac:spMkLst>
        </pc:spChg>
        <pc:spChg chg="add del mod">
          <ac:chgData name="Nguyen Thi Hoa" userId="dc6bb5b2-8d99-437a-a7f2-a08842d7305a" providerId="ADAL" clId="{E2EEB4D3-D21A-4720-9B9D-7A7182676317}" dt="2021-11-05T13:20:31.785" v="2583"/>
          <ac:spMkLst>
            <pc:docMk/>
            <pc:sldMk cId="0" sldId="292"/>
            <ac:spMk id="24" creationId="{EA82D5D9-81EB-49A7-87F2-00DCF2FC4E2C}"/>
          </ac:spMkLst>
        </pc:spChg>
        <pc:spChg chg="add del mod">
          <ac:chgData name="Nguyen Thi Hoa" userId="dc6bb5b2-8d99-437a-a7f2-a08842d7305a" providerId="ADAL" clId="{E2EEB4D3-D21A-4720-9B9D-7A7182676317}" dt="2021-11-11T15:18:19.783" v="4580" actId="478"/>
          <ac:spMkLst>
            <pc:docMk/>
            <pc:sldMk cId="0" sldId="292"/>
            <ac:spMk id="25" creationId="{0C2C88AF-E5F7-414D-8A06-7568B8033DC0}"/>
          </ac:spMkLst>
        </pc:spChg>
        <pc:spChg chg="mod">
          <ac:chgData name="Nguyen Thi Hoa" userId="dc6bb5b2-8d99-437a-a7f2-a08842d7305a" providerId="ADAL" clId="{E2EEB4D3-D21A-4720-9B9D-7A7182676317}" dt="2021-11-12T15:52:50.711" v="4849" actId="404"/>
          <ac:spMkLst>
            <pc:docMk/>
            <pc:sldMk cId="0" sldId="292"/>
            <ac:spMk id="10242" creationId="{2D113DF6-204A-4E1F-BC5F-37B151E55652}"/>
          </ac:spMkLst>
        </pc:spChg>
        <pc:spChg chg="mod">
          <ac:chgData name="Nguyen Thi Hoa" userId="dc6bb5b2-8d99-437a-a7f2-a08842d7305a" providerId="ADAL" clId="{E2EEB4D3-D21A-4720-9B9D-7A7182676317}" dt="2021-11-12T15:53:13.710" v="4851" actId="14100"/>
          <ac:spMkLst>
            <pc:docMk/>
            <pc:sldMk cId="0" sldId="292"/>
            <ac:spMk id="10245" creationId="{A04AEF01-44E4-4C27-A26F-2EF5C7C998D0}"/>
          </ac:spMkLst>
        </pc:spChg>
        <pc:spChg chg="del mod">
          <ac:chgData name="Nguyen Thi Hoa" userId="dc6bb5b2-8d99-437a-a7f2-a08842d7305a" providerId="ADAL" clId="{E2EEB4D3-D21A-4720-9B9D-7A7182676317}" dt="2021-11-05T12:35:30.258" v="2422" actId="478"/>
          <ac:spMkLst>
            <pc:docMk/>
            <pc:sldMk cId="0" sldId="292"/>
            <ac:spMk id="10248" creationId="{87F93210-949A-4668-A2CB-008EEE873D90}"/>
          </ac:spMkLst>
        </pc:spChg>
        <pc:spChg chg="del mod">
          <ac:chgData name="Nguyen Thi Hoa" userId="dc6bb5b2-8d99-437a-a7f2-a08842d7305a" providerId="ADAL" clId="{E2EEB4D3-D21A-4720-9B9D-7A7182676317}" dt="2021-11-05T12:35:30.258" v="2422" actId="478"/>
          <ac:spMkLst>
            <pc:docMk/>
            <pc:sldMk cId="0" sldId="292"/>
            <ac:spMk id="10251" creationId="{7B891065-61CC-434D-A5B7-253AF5BA112E}"/>
          </ac:spMkLst>
        </pc:spChg>
        <pc:spChg chg="mod">
          <ac:chgData name="Nguyen Thi Hoa" userId="dc6bb5b2-8d99-437a-a7f2-a08842d7305a" providerId="ADAL" clId="{E2EEB4D3-D21A-4720-9B9D-7A7182676317}" dt="2021-11-06T13:42:18.606" v="3640" actId="1076"/>
          <ac:spMkLst>
            <pc:docMk/>
            <pc:sldMk cId="0" sldId="292"/>
            <ac:spMk id="10252" creationId="{07F39943-7EE2-4FBD-98D3-827930191526}"/>
          </ac:spMkLst>
        </pc:spChg>
        <pc:spChg chg="mod">
          <ac:chgData name="Nguyen Thi Hoa" userId="dc6bb5b2-8d99-437a-a7f2-a08842d7305a" providerId="ADAL" clId="{E2EEB4D3-D21A-4720-9B9D-7A7182676317}" dt="2021-11-12T15:50:08.705" v="4828" actId="1076"/>
          <ac:spMkLst>
            <pc:docMk/>
            <pc:sldMk cId="0" sldId="292"/>
            <ac:spMk id="10253" creationId="{0A680F75-EBB4-4C12-A96C-65CE58685CA6}"/>
          </ac:spMkLst>
        </pc:spChg>
        <pc:spChg chg="mod">
          <ac:chgData name="Nguyen Thi Hoa" userId="dc6bb5b2-8d99-437a-a7f2-a08842d7305a" providerId="ADAL" clId="{E2EEB4D3-D21A-4720-9B9D-7A7182676317}" dt="2021-11-12T15:43:55.907" v="4799" actId="1076"/>
          <ac:spMkLst>
            <pc:docMk/>
            <pc:sldMk cId="0" sldId="292"/>
            <ac:spMk id="10254" creationId="{2B6FFF46-FE26-478B-A3C9-80E481E44FEF}"/>
          </ac:spMkLst>
        </pc:spChg>
      </pc:sldChg>
      <pc:sldChg chg="delSp modSp mod delAnim">
        <pc:chgData name="Nguyen Thi Hoa" userId="dc6bb5b2-8d99-437a-a7f2-a08842d7305a" providerId="ADAL" clId="{E2EEB4D3-D21A-4720-9B9D-7A7182676317}" dt="2021-11-12T00:33:35.848" v="4603" actId="20577"/>
        <pc:sldMkLst>
          <pc:docMk/>
          <pc:sldMk cId="1965305552" sldId="294"/>
        </pc:sldMkLst>
        <pc:spChg chg="mod">
          <ac:chgData name="Nguyen Thi Hoa" userId="dc6bb5b2-8d99-437a-a7f2-a08842d7305a" providerId="ADAL" clId="{E2EEB4D3-D21A-4720-9B9D-7A7182676317}" dt="2021-11-12T00:33:35.848" v="4603" actId="20577"/>
          <ac:spMkLst>
            <pc:docMk/>
            <pc:sldMk cId="1965305552" sldId="294"/>
            <ac:spMk id="9" creationId="{8AFCB3C3-1225-4953-82C6-8C65984C030C}"/>
          </ac:spMkLst>
        </pc:spChg>
        <pc:spChg chg="mod">
          <ac:chgData name="Nguyen Thi Hoa" userId="dc6bb5b2-8d99-437a-a7f2-a08842d7305a" providerId="ADAL" clId="{E2EEB4D3-D21A-4720-9B9D-7A7182676317}" dt="2021-10-29T15:09:59.423" v="320" actId="207"/>
          <ac:spMkLst>
            <pc:docMk/>
            <pc:sldMk cId="1965305552" sldId="294"/>
            <ac:spMk id="12" creationId="{09ABE6F5-0537-4144-9BB0-6F9B37B6914D}"/>
          </ac:spMkLst>
        </pc:spChg>
        <pc:picChg chg="mod">
          <ac:chgData name="Nguyen Thi Hoa" userId="dc6bb5b2-8d99-437a-a7f2-a08842d7305a" providerId="ADAL" clId="{E2EEB4D3-D21A-4720-9B9D-7A7182676317}" dt="2021-10-29T15:10:02.215" v="322" actId="1076"/>
          <ac:picMkLst>
            <pc:docMk/>
            <pc:sldMk cId="1965305552" sldId="294"/>
            <ac:picMk id="4" creationId="{00000000-0000-0000-0000-000000000000}"/>
          </ac:picMkLst>
        </pc:picChg>
        <pc:picChg chg="del">
          <ac:chgData name="Nguyen Thi Hoa" userId="dc6bb5b2-8d99-437a-a7f2-a08842d7305a" providerId="ADAL" clId="{E2EEB4D3-D21A-4720-9B9D-7A7182676317}" dt="2021-10-29T15:10:01.566" v="321" actId="478"/>
          <ac:picMkLst>
            <pc:docMk/>
            <pc:sldMk cId="1965305552" sldId="294"/>
            <ac:picMk id="7" creationId="{8D431852-2A19-4440-96C5-275FC0802B17}"/>
          </ac:picMkLst>
        </pc:picChg>
      </pc:sldChg>
      <pc:sldChg chg="addSp delSp modSp mod setBg modAnim">
        <pc:chgData name="Nguyen Thi Hoa" userId="dc6bb5b2-8d99-437a-a7f2-a08842d7305a" providerId="ADAL" clId="{E2EEB4D3-D21A-4720-9B9D-7A7182676317}" dt="2021-11-12T15:25:33.097" v="4682" actId="1076"/>
        <pc:sldMkLst>
          <pc:docMk/>
          <pc:sldMk cId="0" sldId="306"/>
        </pc:sldMkLst>
        <pc:spChg chg="mod">
          <ac:chgData name="Nguyen Thi Hoa" userId="dc6bb5b2-8d99-437a-a7f2-a08842d7305a" providerId="ADAL" clId="{E2EEB4D3-D21A-4720-9B9D-7A7182676317}" dt="2021-11-06T13:40:22.188" v="3615" actId="1076"/>
          <ac:spMkLst>
            <pc:docMk/>
            <pc:sldMk cId="0" sldId="306"/>
            <ac:spMk id="2" creationId="{73803B8E-E4EE-44C7-8997-728B726925D8}"/>
          </ac:spMkLst>
        </pc:spChg>
        <pc:spChg chg="mod">
          <ac:chgData name="Nguyen Thi Hoa" userId="dc6bb5b2-8d99-437a-a7f2-a08842d7305a" providerId="ADAL" clId="{E2EEB4D3-D21A-4720-9B9D-7A7182676317}" dt="2021-11-06T13:40:17.316" v="3614" actId="1076"/>
          <ac:spMkLst>
            <pc:docMk/>
            <pc:sldMk cId="0" sldId="306"/>
            <ac:spMk id="3" creationId="{6E0EB394-1EB9-4331-AA31-545B38C39CCF}"/>
          </ac:spMkLst>
        </pc:spChg>
        <pc:spChg chg="add mod">
          <ac:chgData name="Nguyen Thi Hoa" userId="dc6bb5b2-8d99-437a-a7f2-a08842d7305a" providerId="ADAL" clId="{E2EEB4D3-D21A-4720-9B9D-7A7182676317}" dt="2021-11-12T15:25:15.546" v="4674" actId="1076"/>
          <ac:spMkLst>
            <pc:docMk/>
            <pc:sldMk cId="0" sldId="306"/>
            <ac:spMk id="17" creationId="{55CAB01B-DA1D-48DB-B684-35A709F2AD43}"/>
          </ac:spMkLst>
        </pc:spChg>
        <pc:spChg chg="add mod">
          <ac:chgData name="Nguyen Thi Hoa" userId="dc6bb5b2-8d99-437a-a7f2-a08842d7305a" providerId="ADAL" clId="{E2EEB4D3-D21A-4720-9B9D-7A7182676317}" dt="2021-11-12T15:25:33.097" v="4682" actId="1076"/>
          <ac:spMkLst>
            <pc:docMk/>
            <pc:sldMk cId="0" sldId="306"/>
            <ac:spMk id="18" creationId="{A9B11BDB-114B-4A89-8233-CD12B4915E56}"/>
          </ac:spMkLst>
        </pc:spChg>
        <pc:spChg chg="mod">
          <ac:chgData name="Nguyen Thi Hoa" userId="dc6bb5b2-8d99-437a-a7f2-a08842d7305a" providerId="ADAL" clId="{E2EEB4D3-D21A-4720-9B9D-7A7182676317}" dt="2021-11-06T13:40:42.662" v="3620" actId="1076"/>
          <ac:spMkLst>
            <pc:docMk/>
            <pc:sldMk cId="0" sldId="306"/>
            <ac:spMk id="6179" creationId="{C2DC260F-AAB7-4342-8FA4-0BB6942302E6}"/>
          </ac:spMkLst>
        </pc:spChg>
        <pc:spChg chg="mod">
          <ac:chgData name="Nguyen Thi Hoa" userId="dc6bb5b2-8d99-437a-a7f2-a08842d7305a" providerId="ADAL" clId="{E2EEB4D3-D21A-4720-9B9D-7A7182676317}" dt="2021-11-06T13:41:28.803" v="3631" actId="1076"/>
          <ac:spMkLst>
            <pc:docMk/>
            <pc:sldMk cId="0" sldId="306"/>
            <ac:spMk id="6180" creationId="{BA751A69-D991-4B12-A854-BCE19206C8A5}"/>
          </ac:spMkLst>
        </pc:spChg>
        <pc:spChg chg="mod">
          <ac:chgData name="Nguyen Thi Hoa" userId="dc6bb5b2-8d99-437a-a7f2-a08842d7305a" providerId="ADAL" clId="{E2EEB4D3-D21A-4720-9B9D-7A7182676317}" dt="2021-11-06T13:39:59.215" v="3609" actId="404"/>
          <ac:spMkLst>
            <pc:docMk/>
            <pc:sldMk cId="0" sldId="306"/>
            <ac:spMk id="9218" creationId="{62EFB6AC-3180-404E-9656-4EEDBD0EAA71}"/>
          </ac:spMkLst>
        </pc:spChg>
        <pc:spChg chg="mod">
          <ac:chgData name="Nguyen Thi Hoa" userId="dc6bb5b2-8d99-437a-a7f2-a08842d7305a" providerId="ADAL" clId="{E2EEB4D3-D21A-4720-9B9D-7A7182676317}" dt="2021-11-06T13:39:59.215" v="3609" actId="404"/>
          <ac:spMkLst>
            <pc:docMk/>
            <pc:sldMk cId="0" sldId="306"/>
            <ac:spMk id="9219" creationId="{DD640263-235A-4B85-B289-37C9B65001D4}"/>
          </ac:spMkLst>
        </pc:spChg>
        <pc:spChg chg="mod">
          <ac:chgData name="Nguyen Thi Hoa" userId="dc6bb5b2-8d99-437a-a7f2-a08842d7305a" providerId="ADAL" clId="{E2EEB4D3-D21A-4720-9B9D-7A7182676317}" dt="2021-11-06T13:39:59.215" v="3609" actId="404"/>
          <ac:spMkLst>
            <pc:docMk/>
            <pc:sldMk cId="0" sldId="306"/>
            <ac:spMk id="9220" creationId="{EF652A83-F29D-4DBE-AFDE-958D1D13F794}"/>
          </ac:spMkLst>
        </pc:spChg>
        <pc:spChg chg="mod">
          <ac:chgData name="Nguyen Thi Hoa" userId="dc6bb5b2-8d99-437a-a7f2-a08842d7305a" providerId="ADAL" clId="{E2EEB4D3-D21A-4720-9B9D-7A7182676317}" dt="2021-11-06T13:39:59.215" v="3609" actId="404"/>
          <ac:spMkLst>
            <pc:docMk/>
            <pc:sldMk cId="0" sldId="306"/>
            <ac:spMk id="9221" creationId="{8A7F14B8-EEB4-4280-85BB-A8822909DE07}"/>
          </ac:spMkLst>
        </pc:spChg>
        <pc:spChg chg="mod">
          <ac:chgData name="Nguyen Thi Hoa" userId="dc6bb5b2-8d99-437a-a7f2-a08842d7305a" providerId="ADAL" clId="{E2EEB4D3-D21A-4720-9B9D-7A7182676317}" dt="2021-11-06T13:39:59.215" v="3609" actId="404"/>
          <ac:spMkLst>
            <pc:docMk/>
            <pc:sldMk cId="0" sldId="306"/>
            <ac:spMk id="9222" creationId="{27B0CC4F-BD71-4B37-8053-F8CEFE603244}"/>
          </ac:spMkLst>
        </pc:spChg>
        <pc:spChg chg="mod">
          <ac:chgData name="Nguyen Thi Hoa" userId="dc6bb5b2-8d99-437a-a7f2-a08842d7305a" providerId="ADAL" clId="{E2EEB4D3-D21A-4720-9B9D-7A7182676317}" dt="2021-11-06T13:40:31.495" v="3618" actId="14100"/>
          <ac:spMkLst>
            <pc:docMk/>
            <pc:sldMk cId="0" sldId="306"/>
            <ac:spMk id="9224" creationId="{3B59F2EB-8165-4180-AAF9-6A90AE776DC6}"/>
          </ac:spMkLst>
        </pc:spChg>
        <pc:spChg chg="mod">
          <ac:chgData name="Nguyen Thi Hoa" userId="dc6bb5b2-8d99-437a-a7f2-a08842d7305a" providerId="ADAL" clId="{E2EEB4D3-D21A-4720-9B9D-7A7182676317}" dt="2021-11-06T13:40:13.472" v="3613" actId="1076"/>
          <ac:spMkLst>
            <pc:docMk/>
            <pc:sldMk cId="0" sldId="306"/>
            <ac:spMk id="9225" creationId="{64B09A5E-4E75-420D-AE3E-2896BA14F53A}"/>
          </ac:spMkLst>
        </pc:spChg>
        <pc:spChg chg="mod">
          <ac:chgData name="Nguyen Thi Hoa" userId="dc6bb5b2-8d99-437a-a7f2-a08842d7305a" providerId="ADAL" clId="{E2EEB4D3-D21A-4720-9B9D-7A7182676317}" dt="2021-11-06T13:40:50.481" v="3622" actId="1076"/>
          <ac:spMkLst>
            <pc:docMk/>
            <pc:sldMk cId="0" sldId="306"/>
            <ac:spMk id="9226" creationId="{6DD77555-DC39-46ED-8907-4E623E33059F}"/>
          </ac:spMkLst>
        </pc:spChg>
        <pc:spChg chg="mod">
          <ac:chgData name="Nguyen Thi Hoa" userId="dc6bb5b2-8d99-437a-a7f2-a08842d7305a" providerId="ADAL" clId="{E2EEB4D3-D21A-4720-9B9D-7A7182676317}" dt="2021-11-06T13:41:25.392" v="3630" actId="1076"/>
          <ac:spMkLst>
            <pc:docMk/>
            <pc:sldMk cId="0" sldId="306"/>
            <ac:spMk id="9227" creationId="{18665665-FD00-40EC-B93C-EFE7A02259B8}"/>
          </ac:spMkLst>
        </pc:spChg>
        <pc:spChg chg="del mod">
          <ac:chgData name="Nguyen Thi Hoa" userId="dc6bb5b2-8d99-437a-a7f2-a08842d7305a" providerId="ADAL" clId="{E2EEB4D3-D21A-4720-9B9D-7A7182676317}" dt="2021-11-05T10:04:45.075" v="1974" actId="478"/>
          <ac:spMkLst>
            <pc:docMk/>
            <pc:sldMk cId="0" sldId="306"/>
            <ac:spMk id="9232" creationId="{AA775AF1-6F71-4AE1-90D7-76D3336906FC}"/>
          </ac:spMkLst>
        </pc:spChg>
      </pc:sldChg>
      <pc:sldChg chg="addSp delSp modSp add del mod delAnim modShow">
        <pc:chgData name="Nguyen Thi Hoa" userId="dc6bb5b2-8d99-437a-a7f2-a08842d7305a" providerId="ADAL" clId="{E2EEB4D3-D21A-4720-9B9D-7A7182676317}" dt="2021-11-12T15:55:46.263" v="4873" actId="47"/>
        <pc:sldMkLst>
          <pc:docMk/>
          <pc:sldMk cId="2663911693" sldId="315"/>
        </pc:sldMkLst>
        <pc:spChg chg="del">
          <ac:chgData name="Nguyen Thi Hoa" userId="dc6bb5b2-8d99-437a-a7f2-a08842d7305a" providerId="ADAL" clId="{E2EEB4D3-D21A-4720-9B9D-7A7182676317}" dt="2021-11-05T14:16:25.832" v="2962" actId="478"/>
          <ac:spMkLst>
            <pc:docMk/>
            <pc:sldMk cId="2663911693" sldId="315"/>
            <ac:spMk id="14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4:50:12.056" v="2998" actId="20577"/>
          <ac:spMkLst>
            <pc:docMk/>
            <pc:sldMk cId="2663911693" sldId="315"/>
            <ac:spMk id="15" creationId="{955EEC83-5BC8-F842-AB63-5EC9FF881D81}"/>
          </ac:spMkLst>
        </pc:spChg>
        <pc:spChg chg="del">
          <ac:chgData name="Nguyen Thi Hoa" userId="dc6bb5b2-8d99-437a-a7f2-a08842d7305a" providerId="ADAL" clId="{E2EEB4D3-D21A-4720-9B9D-7A7182676317}" dt="2021-11-05T14:15:17.846" v="2905" actId="478"/>
          <ac:spMkLst>
            <pc:docMk/>
            <pc:sldMk cId="2663911693" sldId="315"/>
            <ac:spMk id="16" creationId="{E962A39B-1D57-EF40-879B-78F4BCEFC0EF}"/>
          </ac:spMkLst>
        </pc:spChg>
        <pc:picChg chg="add mod">
          <ac:chgData name="Nguyen Thi Hoa" userId="dc6bb5b2-8d99-437a-a7f2-a08842d7305a" providerId="ADAL" clId="{E2EEB4D3-D21A-4720-9B9D-7A7182676317}" dt="2021-11-05T14:17:08.421" v="2968" actId="1076"/>
          <ac:picMkLst>
            <pc:docMk/>
            <pc:sldMk cId="2663911693" sldId="315"/>
            <ac:picMk id="3" creationId="{B6910178-C4A7-4BB0-85B0-AD434326EF2B}"/>
          </ac:picMkLst>
        </pc:picChg>
      </pc:sldChg>
      <pc:sldChg chg="addSp delSp modSp mod ord modTransition setBg addAnim delAnim modAnim">
        <pc:chgData name="Nguyen Thi Hoa" userId="dc6bb5b2-8d99-437a-a7f2-a08842d7305a" providerId="ADAL" clId="{E2EEB4D3-D21A-4720-9B9D-7A7182676317}" dt="2021-11-11T14:39:36.532" v="4109" actId="404"/>
        <pc:sldMkLst>
          <pc:docMk/>
          <pc:sldMk cId="1857164956" sldId="316"/>
        </pc:sldMkLst>
        <pc:spChg chg="del mod">
          <ac:chgData name="Nguyen Thi Hoa" userId="dc6bb5b2-8d99-437a-a7f2-a08842d7305a" providerId="ADAL" clId="{E2EEB4D3-D21A-4720-9B9D-7A7182676317}" dt="2021-10-29T15:11:30.369" v="334" actId="478"/>
          <ac:spMkLst>
            <pc:docMk/>
            <pc:sldMk cId="1857164956" sldId="316"/>
            <ac:spMk id="2" creationId="{00000000-0000-0000-0000-000000000000}"/>
          </ac:spMkLst>
        </pc:spChg>
        <pc:spChg chg="add del">
          <ac:chgData name="Nguyen Thi Hoa" userId="dc6bb5b2-8d99-437a-a7f2-a08842d7305a" providerId="ADAL" clId="{E2EEB4D3-D21A-4720-9B9D-7A7182676317}" dt="2021-10-31T10:49:01.120" v="757" actId="478"/>
          <ac:spMkLst>
            <pc:docMk/>
            <pc:sldMk cId="1857164956" sldId="316"/>
            <ac:spMk id="2" creationId="{EF94EC32-E7C4-4A55-9581-D542B625E8F8}"/>
          </ac:spMkLst>
        </pc:spChg>
        <pc:spChg chg="del mod">
          <ac:chgData name="Nguyen Thi Hoa" userId="dc6bb5b2-8d99-437a-a7f2-a08842d7305a" providerId="ADAL" clId="{E2EEB4D3-D21A-4720-9B9D-7A7182676317}" dt="2021-10-29T15:19:09.907" v="514" actId="478"/>
          <ac:spMkLst>
            <pc:docMk/>
            <pc:sldMk cId="1857164956" sldId="316"/>
            <ac:spMk id="3" creationId="{00000000-0000-0000-0000-000000000000}"/>
          </ac:spMkLst>
        </pc:spChg>
        <pc:spChg chg="add del">
          <ac:chgData name="Nguyen Thi Hoa" userId="dc6bb5b2-8d99-437a-a7f2-a08842d7305a" providerId="ADAL" clId="{E2EEB4D3-D21A-4720-9B9D-7A7182676317}" dt="2021-11-04T14:17:24.236" v="1340" actId="11529"/>
          <ac:spMkLst>
            <pc:docMk/>
            <pc:sldMk cId="1857164956" sldId="316"/>
            <ac:spMk id="3" creationId="{F95E8E53-85BE-4CC9-AD82-316CC5A9F40B}"/>
          </ac:spMkLst>
        </pc:spChg>
        <pc:spChg chg="del mod">
          <ac:chgData name="Nguyen Thi Hoa" userId="dc6bb5b2-8d99-437a-a7f2-a08842d7305a" providerId="ADAL" clId="{E2EEB4D3-D21A-4720-9B9D-7A7182676317}" dt="2021-11-04T14:22:46.702" v="1402" actId="478"/>
          <ac:spMkLst>
            <pc:docMk/>
            <pc:sldMk cId="1857164956" sldId="316"/>
            <ac:spMk id="4" creationId="{00000000-0000-0000-0000-000000000000}"/>
          </ac:spMkLst>
        </pc:spChg>
        <pc:spChg chg="del mod">
          <ac:chgData name="Nguyen Thi Hoa" userId="dc6bb5b2-8d99-437a-a7f2-a08842d7305a" providerId="ADAL" clId="{E2EEB4D3-D21A-4720-9B9D-7A7182676317}" dt="2021-11-04T14:23:15.043" v="1411" actId="478"/>
          <ac:spMkLst>
            <pc:docMk/>
            <pc:sldMk cId="1857164956" sldId="316"/>
            <ac:spMk id="5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6T14:12:04.760" v="3646" actId="404"/>
          <ac:spMkLst>
            <pc:docMk/>
            <pc:sldMk cId="1857164956" sldId="316"/>
            <ac:spMk id="6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11T14:38:55.261" v="4095" actId="404"/>
          <ac:spMkLst>
            <pc:docMk/>
            <pc:sldMk cId="1857164956" sldId="316"/>
            <ac:spMk id="7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11T14:39:02.543" v="4097" actId="404"/>
          <ac:spMkLst>
            <pc:docMk/>
            <pc:sldMk cId="1857164956" sldId="316"/>
            <ac:spMk id="8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11T14:39:07.647" v="4099"/>
          <ac:spMkLst>
            <pc:docMk/>
            <pc:sldMk cId="1857164956" sldId="316"/>
            <ac:spMk id="9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6T14:14:53.791" v="3672" actId="1076"/>
          <ac:spMkLst>
            <pc:docMk/>
            <pc:sldMk cId="1857164956" sldId="316"/>
            <ac:spMk id="10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6T14:14:50.938" v="3671" actId="1076"/>
          <ac:spMkLst>
            <pc:docMk/>
            <pc:sldMk cId="1857164956" sldId="316"/>
            <ac:spMk id="11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6T14:14:47.109" v="3670" actId="1076"/>
          <ac:spMkLst>
            <pc:docMk/>
            <pc:sldMk cId="1857164956" sldId="316"/>
            <ac:spMk id="12" creationId="{00000000-0000-0000-0000-000000000000}"/>
          </ac:spMkLst>
        </pc:spChg>
        <pc:spChg chg="add mod ord">
          <ac:chgData name="Nguyen Thi Hoa" userId="dc6bb5b2-8d99-437a-a7f2-a08842d7305a" providerId="ADAL" clId="{E2EEB4D3-D21A-4720-9B9D-7A7182676317}" dt="2021-11-11T14:15:33.961" v="3996" actId="1076"/>
          <ac:spMkLst>
            <pc:docMk/>
            <pc:sldMk cId="1857164956" sldId="316"/>
            <ac:spMk id="13" creationId="{ACD01376-A77F-41A6-84F7-B78AEF96D8A8}"/>
          </ac:spMkLst>
        </pc:spChg>
        <pc:spChg chg="mod">
          <ac:chgData name="Nguyen Thi Hoa" userId="dc6bb5b2-8d99-437a-a7f2-a08842d7305a" providerId="ADAL" clId="{E2EEB4D3-D21A-4720-9B9D-7A7182676317}" dt="2021-11-11T14:39:36.532" v="4109" actId="404"/>
          <ac:spMkLst>
            <pc:docMk/>
            <pc:sldMk cId="1857164956" sldId="316"/>
            <ac:spMk id="14" creationId="{00000000-0000-0000-0000-000000000000}"/>
          </ac:spMkLst>
        </pc:spChg>
        <pc:spChg chg="add del mod">
          <ac:chgData name="Nguyen Thi Hoa" userId="dc6bb5b2-8d99-437a-a7f2-a08842d7305a" providerId="ADAL" clId="{E2EEB4D3-D21A-4720-9B9D-7A7182676317}" dt="2021-11-11T14:13:49.603" v="3976" actId="478"/>
          <ac:spMkLst>
            <pc:docMk/>
            <pc:sldMk cId="1857164956" sldId="316"/>
            <ac:spMk id="15" creationId="{A217AB73-CED6-4B7A-93BC-5B3DB709CA80}"/>
          </ac:spMkLst>
        </pc:spChg>
        <pc:spChg chg="add del mod ord">
          <ac:chgData name="Nguyen Thi Hoa" userId="dc6bb5b2-8d99-437a-a7f2-a08842d7305a" providerId="ADAL" clId="{E2EEB4D3-D21A-4720-9B9D-7A7182676317}" dt="2021-10-31T10:52:41.680" v="790" actId="21"/>
          <ac:spMkLst>
            <pc:docMk/>
            <pc:sldMk cId="1857164956" sldId="316"/>
            <ac:spMk id="15" creationId="{D59A8CD3-DEC1-47E2-B7D8-E4A9D727625A}"/>
          </ac:spMkLst>
        </pc:spChg>
        <pc:spChg chg="add del mod">
          <ac:chgData name="Nguyen Thi Hoa" userId="dc6bb5b2-8d99-437a-a7f2-a08842d7305a" providerId="ADAL" clId="{E2EEB4D3-D21A-4720-9B9D-7A7182676317}" dt="2021-11-06T14:16:37.458" v="3674" actId="1076"/>
          <ac:spMkLst>
            <pc:docMk/>
            <pc:sldMk cId="1857164956" sldId="316"/>
            <ac:spMk id="16" creationId="{1148BB31-12B4-4FDC-91A0-73A133909E67}"/>
          </ac:spMkLst>
        </pc:spChg>
        <pc:spChg chg="add del mod">
          <ac:chgData name="Nguyen Thi Hoa" userId="dc6bb5b2-8d99-437a-a7f2-a08842d7305a" providerId="ADAL" clId="{E2EEB4D3-D21A-4720-9B9D-7A7182676317}" dt="2021-10-29T15:23:25.396" v="564"/>
          <ac:spMkLst>
            <pc:docMk/>
            <pc:sldMk cId="1857164956" sldId="316"/>
            <ac:spMk id="17" creationId="{D9C5AC85-1111-4F4F-8A02-EA96E478BBE1}"/>
          </ac:spMkLst>
        </pc:spChg>
        <pc:spChg chg="add del">
          <ac:chgData name="Nguyen Thi Hoa" userId="dc6bb5b2-8d99-437a-a7f2-a08842d7305a" providerId="ADAL" clId="{E2EEB4D3-D21A-4720-9B9D-7A7182676317}" dt="2021-10-29T15:17:45.756" v="420" actId="22"/>
          <ac:spMkLst>
            <pc:docMk/>
            <pc:sldMk cId="1857164956" sldId="316"/>
            <ac:spMk id="18" creationId="{208258FE-E63B-44F8-8149-CC58BC639E64}"/>
          </ac:spMkLst>
        </pc:spChg>
        <pc:spChg chg="add del mod">
          <ac:chgData name="Nguyen Thi Hoa" userId="dc6bb5b2-8d99-437a-a7f2-a08842d7305a" providerId="ADAL" clId="{E2EEB4D3-D21A-4720-9B9D-7A7182676317}" dt="2021-11-04T14:15:37.891" v="1319"/>
          <ac:spMkLst>
            <pc:docMk/>
            <pc:sldMk cId="1857164956" sldId="316"/>
            <ac:spMk id="18" creationId="{A60D2289-C13D-4F4E-A78C-C65FE8088763}"/>
          </ac:spMkLst>
        </pc:spChg>
        <pc:spChg chg="add del mod">
          <ac:chgData name="Nguyen Thi Hoa" userId="dc6bb5b2-8d99-437a-a7f2-a08842d7305a" providerId="ADAL" clId="{E2EEB4D3-D21A-4720-9B9D-7A7182676317}" dt="2021-11-04T14:18:47.189" v="1352" actId="478"/>
          <ac:spMkLst>
            <pc:docMk/>
            <pc:sldMk cId="1857164956" sldId="316"/>
            <ac:spMk id="19" creationId="{913E14D9-3B0C-4E2C-B1C4-97F18D6317E5}"/>
          </ac:spMkLst>
        </pc:spChg>
        <pc:spChg chg="add del mod ord">
          <ac:chgData name="Nguyen Thi Hoa" userId="dc6bb5b2-8d99-437a-a7f2-a08842d7305a" providerId="ADAL" clId="{E2EEB4D3-D21A-4720-9B9D-7A7182676317}" dt="2021-10-29T15:23:25.395" v="562" actId="478"/>
          <ac:spMkLst>
            <pc:docMk/>
            <pc:sldMk cId="1857164956" sldId="316"/>
            <ac:spMk id="19" creationId="{DD6F12AE-EB6C-442F-94D7-01542BCC32B3}"/>
          </ac:spMkLst>
        </pc:spChg>
        <pc:spChg chg="add del mod">
          <ac:chgData name="Nguyen Thi Hoa" userId="dc6bb5b2-8d99-437a-a7f2-a08842d7305a" providerId="ADAL" clId="{E2EEB4D3-D21A-4720-9B9D-7A7182676317}" dt="2021-11-11T14:18:25.073" v="4026" actId="478"/>
          <ac:spMkLst>
            <pc:docMk/>
            <pc:sldMk cId="1857164956" sldId="316"/>
            <ac:spMk id="19" creationId="{E4C17E0F-CE1E-4853-AD5F-C3DD104D0967}"/>
          </ac:spMkLst>
        </pc:spChg>
        <pc:spChg chg="add del mod ord">
          <ac:chgData name="Nguyen Thi Hoa" userId="dc6bb5b2-8d99-437a-a7f2-a08842d7305a" providerId="ADAL" clId="{E2EEB4D3-D21A-4720-9B9D-7A7182676317}" dt="2021-11-04T14:25:43.826" v="1431" actId="478"/>
          <ac:spMkLst>
            <pc:docMk/>
            <pc:sldMk cId="1857164956" sldId="316"/>
            <ac:spMk id="20" creationId="{D587DA5A-6481-4462-8F48-E73ED836B0ED}"/>
          </ac:spMkLst>
        </pc:spChg>
        <pc:spChg chg="add del mod">
          <ac:chgData name="Nguyen Thi Hoa" userId="dc6bb5b2-8d99-437a-a7f2-a08842d7305a" providerId="ADAL" clId="{E2EEB4D3-D21A-4720-9B9D-7A7182676317}" dt="2021-11-11T14:18:25.073" v="4026" actId="478"/>
          <ac:spMkLst>
            <pc:docMk/>
            <pc:sldMk cId="1857164956" sldId="316"/>
            <ac:spMk id="20" creationId="{FF9262A1-C864-4B75-BFD6-8766470731E1}"/>
          </ac:spMkLst>
        </pc:spChg>
        <pc:spChg chg="add mod">
          <ac:chgData name="Nguyen Thi Hoa" userId="dc6bb5b2-8d99-437a-a7f2-a08842d7305a" providerId="ADAL" clId="{E2EEB4D3-D21A-4720-9B9D-7A7182676317}" dt="2021-11-11T14:14:57.418" v="3989" actId="1076"/>
          <ac:spMkLst>
            <pc:docMk/>
            <pc:sldMk cId="1857164956" sldId="316"/>
            <ac:spMk id="22" creationId="{D0978AED-028E-4336-82FD-7AEB39C4F5F2}"/>
          </ac:spMkLst>
        </pc:spChg>
        <pc:spChg chg="add del mod">
          <ac:chgData name="Nguyen Thi Hoa" userId="dc6bb5b2-8d99-437a-a7f2-a08842d7305a" providerId="ADAL" clId="{E2EEB4D3-D21A-4720-9B9D-7A7182676317}" dt="2021-11-04T14:25:43.829" v="1433"/>
          <ac:spMkLst>
            <pc:docMk/>
            <pc:sldMk cId="1857164956" sldId="316"/>
            <ac:spMk id="23" creationId="{970BAFD9-E803-4D03-A4FC-DB4107464195}"/>
          </ac:spMkLst>
        </pc:spChg>
        <pc:spChg chg="add mod">
          <ac:chgData name="Nguyen Thi Hoa" userId="dc6bb5b2-8d99-437a-a7f2-a08842d7305a" providerId="ADAL" clId="{E2EEB4D3-D21A-4720-9B9D-7A7182676317}" dt="2021-11-11T14:14:08.646" v="3981" actId="1076"/>
          <ac:spMkLst>
            <pc:docMk/>
            <pc:sldMk cId="1857164956" sldId="316"/>
            <ac:spMk id="24" creationId="{0952B1E8-0701-49EF-B462-F7788BAC3731}"/>
          </ac:spMkLst>
        </pc:spChg>
        <pc:spChg chg="add del mod">
          <ac:chgData name="Nguyen Thi Hoa" userId="dc6bb5b2-8d99-437a-a7f2-a08842d7305a" providerId="ADAL" clId="{E2EEB4D3-D21A-4720-9B9D-7A7182676317}" dt="2021-11-04T14:23:11.544" v="1410" actId="478"/>
          <ac:spMkLst>
            <pc:docMk/>
            <pc:sldMk cId="1857164956" sldId="316"/>
            <ac:spMk id="25" creationId="{EFABC3EF-AC5E-476F-B4FF-48DC8A567036}"/>
          </ac:spMkLst>
        </pc:spChg>
        <pc:spChg chg="add del mod">
          <ac:chgData name="Nguyen Thi Hoa" userId="dc6bb5b2-8d99-437a-a7f2-a08842d7305a" providerId="ADAL" clId="{E2EEB4D3-D21A-4720-9B9D-7A7182676317}" dt="2021-11-11T14:14:18.580" v="3984" actId="478"/>
          <ac:spMkLst>
            <pc:docMk/>
            <pc:sldMk cId="1857164956" sldId="316"/>
            <ac:spMk id="26" creationId="{17B5C8B5-8BB6-4C1E-88B2-9131C1539227}"/>
          </ac:spMkLst>
        </pc:spChg>
        <pc:spChg chg="add del mod ord">
          <ac:chgData name="Nguyen Thi Hoa" userId="dc6bb5b2-8d99-437a-a7f2-a08842d7305a" providerId="ADAL" clId="{E2EEB4D3-D21A-4720-9B9D-7A7182676317}" dt="2021-11-11T14:15:42.083" v="3999" actId="1076"/>
          <ac:spMkLst>
            <pc:docMk/>
            <pc:sldMk cId="1857164956" sldId="316"/>
            <ac:spMk id="27" creationId="{5D121806-D42F-4651-8466-AF2263C3FEB8}"/>
          </ac:spMkLst>
        </pc:spChg>
        <pc:spChg chg="add mod">
          <ac:chgData name="Nguyen Thi Hoa" userId="dc6bb5b2-8d99-437a-a7f2-a08842d7305a" providerId="ADAL" clId="{E2EEB4D3-D21A-4720-9B9D-7A7182676317}" dt="2021-11-11T14:39:18.866" v="4102" actId="14100"/>
          <ac:spMkLst>
            <pc:docMk/>
            <pc:sldMk cId="1857164956" sldId="316"/>
            <ac:spMk id="30" creationId="{2310D0FE-D1B4-41DB-993D-2CCEFE562A65}"/>
          </ac:spMkLst>
        </pc:spChg>
        <pc:spChg chg="del mod">
          <ac:chgData name="Nguyen Thi Hoa" userId="dc6bb5b2-8d99-437a-a7f2-a08842d7305a" providerId="ADAL" clId="{E2EEB4D3-D21A-4720-9B9D-7A7182676317}" dt="2021-10-29T15:11:27.718" v="332" actId="478"/>
          <ac:spMkLst>
            <pc:docMk/>
            <pc:sldMk cId="1857164956" sldId="316"/>
            <ac:spMk id="58" creationId="{00000000-0000-0000-0000-000000000000}"/>
          </ac:spMkLst>
        </pc:spChg>
        <pc:picChg chg="add del mod ord">
          <ac:chgData name="Nguyen Thi Hoa" userId="dc6bb5b2-8d99-437a-a7f2-a08842d7305a" providerId="ADAL" clId="{E2EEB4D3-D21A-4720-9B9D-7A7182676317}" dt="2021-10-31T10:52:41.680" v="790" actId="21"/>
          <ac:picMkLst>
            <pc:docMk/>
            <pc:sldMk cId="1857164956" sldId="316"/>
            <ac:picMk id="13" creationId="{002D7BDF-544E-4371-A444-03384AB886C3}"/>
          </ac:picMkLst>
        </pc:picChg>
        <pc:picChg chg="add del mod">
          <ac:chgData name="Nguyen Thi Hoa" userId="dc6bb5b2-8d99-437a-a7f2-a08842d7305a" providerId="ADAL" clId="{E2EEB4D3-D21A-4720-9B9D-7A7182676317}" dt="2021-10-29T15:17:47.851" v="422" actId="478"/>
          <ac:picMkLst>
            <pc:docMk/>
            <pc:sldMk cId="1857164956" sldId="316"/>
            <ac:picMk id="15" creationId="{70AF39A6-06FD-4F9C-BAFB-4FA3E393E978}"/>
          </ac:picMkLst>
        </pc:picChg>
        <pc:picChg chg="add del mod ord">
          <ac:chgData name="Nguyen Thi Hoa" userId="dc6bb5b2-8d99-437a-a7f2-a08842d7305a" providerId="ADAL" clId="{E2EEB4D3-D21A-4720-9B9D-7A7182676317}" dt="2021-11-04T14:14:19.993" v="1316" actId="478"/>
          <ac:picMkLst>
            <pc:docMk/>
            <pc:sldMk cId="1857164956" sldId="316"/>
            <ac:picMk id="17" creationId="{F712F8AD-5FBC-4C48-B20D-BB6AC6F34608}"/>
          </ac:picMkLst>
        </pc:picChg>
        <pc:picChg chg="add mod">
          <ac:chgData name="Nguyen Thi Hoa" userId="dc6bb5b2-8d99-437a-a7f2-a08842d7305a" providerId="ADAL" clId="{E2EEB4D3-D21A-4720-9B9D-7A7182676317}" dt="2021-11-11T14:39:23.295" v="4103" actId="14100"/>
          <ac:picMkLst>
            <pc:docMk/>
            <pc:sldMk cId="1857164956" sldId="316"/>
            <ac:picMk id="28" creationId="{2BBE0A25-77D4-486C-8B66-A131291D7B54}"/>
          </ac:picMkLst>
        </pc:picChg>
      </pc:sldChg>
      <pc:sldChg chg="addSp delSp modSp mod setBg modAnim">
        <pc:chgData name="Nguyen Thi Hoa" userId="dc6bb5b2-8d99-437a-a7f2-a08842d7305a" providerId="ADAL" clId="{E2EEB4D3-D21A-4720-9B9D-7A7182676317}" dt="2021-10-27T15:58:43.824" v="33" actId="1076"/>
        <pc:sldMkLst>
          <pc:docMk/>
          <pc:sldMk cId="0" sldId="327"/>
        </pc:sldMkLst>
        <pc:spChg chg="add mod">
          <ac:chgData name="Nguyen Thi Hoa" userId="dc6bb5b2-8d99-437a-a7f2-a08842d7305a" providerId="ADAL" clId="{E2EEB4D3-D21A-4720-9B9D-7A7182676317}" dt="2021-10-27T15:54:06.134" v="24" actId="1076"/>
          <ac:spMkLst>
            <pc:docMk/>
            <pc:sldMk cId="0" sldId="327"/>
            <ac:spMk id="7" creationId="{5C6FB6EA-5279-4AAD-AAF8-BF6297A2D166}"/>
          </ac:spMkLst>
        </pc:spChg>
        <pc:spChg chg="add mod">
          <ac:chgData name="Nguyen Thi Hoa" userId="dc6bb5b2-8d99-437a-a7f2-a08842d7305a" providerId="ADAL" clId="{E2EEB4D3-D21A-4720-9B9D-7A7182676317}" dt="2021-10-27T15:58:43.824" v="33" actId="1076"/>
          <ac:spMkLst>
            <pc:docMk/>
            <pc:sldMk cId="0" sldId="327"/>
            <ac:spMk id="8" creationId="{0011E480-43D8-4A68-A8A9-05B2D9D22DF7}"/>
          </ac:spMkLst>
        </pc:spChg>
        <pc:spChg chg="add mod">
          <ac:chgData name="Nguyen Thi Hoa" userId="dc6bb5b2-8d99-437a-a7f2-a08842d7305a" providerId="ADAL" clId="{E2EEB4D3-D21A-4720-9B9D-7A7182676317}" dt="2021-10-27T15:58:43.824" v="33" actId="1076"/>
          <ac:spMkLst>
            <pc:docMk/>
            <pc:sldMk cId="0" sldId="327"/>
            <ac:spMk id="9" creationId="{8FA294FE-F508-458A-9FF6-A2B24B26BC2C}"/>
          </ac:spMkLst>
        </pc:spChg>
        <pc:spChg chg="del mod">
          <ac:chgData name="Nguyen Thi Hoa" userId="dc6bb5b2-8d99-437a-a7f2-a08842d7305a" providerId="ADAL" clId="{E2EEB4D3-D21A-4720-9B9D-7A7182676317}" dt="2021-10-27T15:38:02.157" v="1" actId="478"/>
          <ac:spMkLst>
            <pc:docMk/>
            <pc:sldMk cId="0" sldId="327"/>
            <ac:spMk id="49154" creationId="{1B3F76E7-9000-4A1A-92F1-3102FF3175C1}"/>
          </ac:spMkLst>
        </pc:spChg>
        <pc:spChg chg="del mod">
          <ac:chgData name="Nguyen Thi Hoa" userId="dc6bb5b2-8d99-437a-a7f2-a08842d7305a" providerId="ADAL" clId="{E2EEB4D3-D21A-4720-9B9D-7A7182676317}" dt="2021-10-27T15:38:06.534" v="6"/>
          <ac:spMkLst>
            <pc:docMk/>
            <pc:sldMk cId="0" sldId="327"/>
            <ac:spMk id="49155" creationId="{B5C5C52C-B2EC-4572-87FA-50EA2105E317}"/>
          </ac:spMkLst>
        </pc:spChg>
        <pc:spChg chg="del">
          <ac:chgData name="Nguyen Thi Hoa" userId="dc6bb5b2-8d99-437a-a7f2-a08842d7305a" providerId="ADAL" clId="{E2EEB4D3-D21A-4720-9B9D-7A7182676317}" dt="2021-10-27T15:38:24.962" v="7" actId="478"/>
          <ac:spMkLst>
            <pc:docMk/>
            <pc:sldMk cId="0" sldId="327"/>
            <ac:spMk id="49156" creationId="{59329C96-E7E8-45A2-96DF-43456B3E19C0}"/>
          </ac:spMkLst>
        </pc:spChg>
        <pc:spChg chg="del mod">
          <ac:chgData name="Nguyen Thi Hoa" userId="dc6bb5b2-8d99-437a-a7f2-a08842d7305a" providerId="ADAL" clId="{E2EEB4D3-D21A-4720-9B9D-7A7182676317}" dt="2021-10-27T15:38:06.533" v="4" actId="478"/>
          <ac:spMkLst>
            <pc:docMk/>
            <pc:sldMk cId="0" sldId="327"/>
            <ac:spMk id="49157" creationId="{4366FE87-7E45-4519-955C-14C714BD9E3B}"/>
          </ac:spMkLst>
        </pc:spChg>
      </pc:sldChg>
      <pc:sldChg chg="del">
        <pc:chgData name="Nguyen Thi Hoa" userId="dc6bb5b2-8d99-437a-a7f2-a08842d7305a" providerId="ADAL" clId="{E2EEB4D3-D21A-4720-9B9D-7A7182676317}" dt="2021-10-29T15:09:40.138" v="252" actId="47"/>
        <pc:sldMkLst>
          <pc:docMk/>
          <pc:sldMk cId="0" sldId="330"/>
        </pc:sldMkLst>
      </pc:sldChg>
      <pc:sldChg chg="modSp del mod">
        <pc:chgData name="Nguyen Thi Hoa" userId="dc6bb5b2-8d99-437a-a7f2-a08842d7305a" providerId="ADAL" clId="{E2EEB4D3-D21A-4720-9B9D-7A7182676317}" dt="2021-10-29T15:37:29.885" v="742" actId="47"/>
        <pc:sldMkLst>
          <pc:docMk/>
          <pc:sldMk cId="0" sldId="331"/>
        </pc:sldMkLst>
        <pc:spChg chg="mod">
          <ac:chgData name="Nguyen Thi Hoa" userId="dc6bb5b2-8d99-437a-a7f2-a08842d7305a" providerId="ADAL" clId="{E2EEB4D3-D21A-4720-9B9D-7A7182676317}" dt="2021-10-29T15:37:25.253" v="741" actId="1076"/>
          <ac:spMkLst>
            <pc:docMk/>
            <pc:sldMk cId="0" sldId="331"/>
            <ac:spMk id="13" creationId="{8878AB7C-CF61-466E-A004-5D0A438D1510}"/>
          </ac:spMkLst>
        </pc:spChg>
      </pc:sldChg>
      <pc:sldChg chg="ord">
        <pc:chgData name="Nguyen Thi Hoa" userId="dc6bb5b2-8d99-437a-a7f2-a08842d7305a" providerId="ADAL" clId="{E2EEB4D3-D21A-4720-9B9D-7A7182676317}" dt="2021-11-12T15:55:35.509" v="4872"/>
        <pc:sldMkLst>
          <pc:docMk/>
          <pc:sldMk cId="0" sldId="335"/>
        </pc:sldMkLst>
      </pc:sldChg>
      <pc:sldChg chg="addSp delSp modSp mod ord addAnim delAnim modAnim">
        <pc:chgData name="Nguyen Thi Hoa" userId="dc6bb5b2-8d99-437a-a7f2-a08842d7305a" providerId="ADAL" clId="{E2EEB4D3-D21A-4720-9B9D-7A7182676317}" dt="2021-11-12T15:55:35.509" v="4872"/>
        <pc:sldMkLst>
          <pc:docMk/>
          <pc:sldMk cId="0" sldId="372"/>
        </pc:sldMkLst>
        <pc:spChg chg="del mod">
          <ac:chgData name="Nguyen Thi Hoa" userId="dc6bb5b2-8d99-437a-a7f2-a08842d7305a" providerId="ADAL" clId="{E2EEB4D3-D21A-4720-9B9D-7A7182676317}" dt="2021-11-06T14:33:01.473" v="3939"/>
          <ac:spMkLst>
            <pc:docMk/>
            <pc:sldMk cId="0" sldId="372"/>
            <ac:spMk id="3" creationId="{00000000-0000-0000-0000-000000000000}"/>
          </ac:spMkLst>
        </pc:spChg>
        <pc:spChg chg="add del mod">
          <ac:chgData name="Nguyen Thi Hoa" userId="dc6bb5b2-8d99-437a-a7f2-a08842d7305a" providerId="ADAL" clId="{E2EEB4D3-D21A-4720-9B9D-7A7182676317}" dt="2021-11-06T14:33:00.446" v="3937" actId="122"/>
          <ac:spMkLst>
            <pc:docMk/>
            <pc:sldMk cId="0" sldId="372"/>
            <ac:spMk id="8" creationId="{F1074A0C-331B-474B-AA61-B9855B88E9E8}"/>
          </ac:spMkLst>
        </pc:spChg>
        <pc:spChg chg="add del">
          <ac:chgData name="Nguyen Thi Hoa" userId="dc6bb5b2-8d99-437a-a7f2-a08842d7305a" providerId="ADAL" clId="{E2EEB4D3-D21A-4720-9B9D-7A7182676317}" dt="2021-11-05T13:52:09.291" v="2763" actId="22"/>
          <ac:spMkLst>
            <pc:docMk/>
            <pc:sldMk cId="0" sldId="372"/>
            <ac:spMk id="9" creationId="{0078F2BD-B92E-48CB-AD30-A26D37630C8A}"/>
          </ac:spMkLst>
        </pc:spChg>
        <pc:picChg chg="del mod">
          <ac:chgData name="Nguyen Thi Hoa" userId="dc6bb5b2-8d99-437a-a7f2-a08842d7305a" providerId="ADAL" clId="{E2EEB4D3-D21A-4720-9B9D-7A7182676317}" dt="2021-11-05T13:53:17.781" v="2784" actId="478"/>
          <ac:picMkLst>
            <pc:docMk/>
            <pc:sldMk cId="0" sldId="372"/>
            <ac:picMk id="7" creationId="{00000000-0000-0000-0000-000000000000}"/>
          </ac:picMkLst>
        </pc:picChg>
        <pc:picChg chg="mod">
          <ac:chgData name="Nguyen Thi Hoa" userId="dc6bb5b2-8d99-437a-a7f2-a08842d7305a" providerId="ADAL" clId="{E2EEB4D3-D21A-4720-9B9D-7A7182676317}" dt="2021-11-06T14:32:54.580" v="3936" actId="1076"/>
          <ac:picMkLst>
            <pc:docMk/>
            <pc:sldMk cId="0" sldId="372"/>
            <ac:picMk id="11" creationId="{00000000-0000-0000-0000-000000000000}"/>
          </ac:picMkLst>
        </pc:picChg>
      </pc:sldChg>
      <pc:sldChg chg="del">
        <pc:chgData name="Nguyen Thi Hoa" userId="dc6bb5b2-8d99-437a-a7f2-a08842d7305a" providerId="ADAL" clId="{E2EEB4D3-D21A-4720-9B9D-7A7182676317}" dt="2021-11-05T13:24:15.090" v="2592" actId="47"/>
        <pc:sldMkLst>
          <pc:docMk/>
          <pc:sldMk cId="0" sldId="386"/>
        </pc:sldMkLst>
      </pc:sldChg>
      <pc:sldChg chg="addSp delSp modSp add del mod delAnim modAnim">
        <pc:chgData name="Nguyen Thi Hoa" userId="dc6bb5b2-8d99-437a-a7f2-a08842d7305a" providerId="ADAL" clId="{E2EEB4D3-D21A-4720-9B9D-7A7182676317}" dt="2021-11-24T11:06:50.255" v="4890" actId="47"/>
        <pc:sldMkLst>
          <pc:docMk/>
          <pc:sldMk cId="0" sldId="391"/>
        </pc:sldMkLst>
        <pc:spChg chg="mod">
          <ac:chgData name="Nguyen Thi Hoa" userId="dc6bb5b2-8d99-437a-a7f2-a08842d7305a" providerId="ADAL" clId="{E2EEB4D3-D21A-4720-9B9D-7A7182676317}" dt="2021-11-05T15:14:07.167" v="3510" actId="1076"/>
          <ac:spMkLst>
            <pc:docMk/>
            <pc:sldMk cId="0" sldId="391"/>
            <ac:spMk id="17" creationId="{00000000-0000-0000-0000-000000000000}"/>
          </ac:spMkLst>
        </pc:spChg>
        <pc:spChg chg="del topLvl">
          <ac:chgData name="Nguyen Thi Hoa" userId="dc6bb5b2-8d99-437a-a7f2-a08842d7305a" providerId="ADAL" clId="{E2EEB4D3-D21A-4720-9B9D-7A7182676317}" dt="2021-11-05T14:59:01.393" v="3142" actId="478"/>
          <ac:spMkLst>
            <pc:docMk/>
            <pc:sldMk cId="0" sldId="391"/>
            <ac:spMk id="20" creationId="{00000000-0000-0000-0000-000000000000}"/>
          </ac:spMkLst>
        </pc:spChg>
        <pc:spChg chg="add del">
          <ac:chgData name="Nguyen Thi Hoa" userId="dc6bb5b2-8d99-437a-a7f2-a08842d7305a" providerId="ADAL" clId="{E2EEB4D3-D21A-4720-9B9D-7A7182676317}" dt="2021-11-05T14:59:22.349" v="3154" actId="478"/>
          <ac:spMkLst>
            <pc:docMk/>
            <pc:sldMk cId="0" sldId="391"/>
            <ac:spMk id="37" creationId="{00000000-0000-0000-0000-000000000000}"/>
          </ac:spMkLst>
        </pc:spChg>
        <pc:spChg chg="add del">
          <ac:chgData name="Nguyen Thi Hoa" userId="dc6bb5b2-8d99-437a-a7f2-a08842d7305a" providerId="ADAL" clId="{E2EEB4D3-D21A-4720-9B9D-7A7182676317}" dt="2021-11-05T14:59:22.349" v="3154" actId="478"/>
          <ac:spMkLst>
            <pc:docMk/>
            <pc:sldMk cId="0" sldId="391"/>
            <ac:spMk id="38" creationId="{00000000-0000-0000-0000-000000000000}"/>
          </ac:spMkLst>
        </pc:spChg>
        <pc:spChg chg="add del">
          <ac:chgData name="Nguyen Thi Hoa" userId="dc6bb5b2-8d99-437a-a7f2-a08842d7305a" providerId="ADAL" clId="{E2EEB4D3-D21A-4720-9B9D-7A7182676317}" dt="2021-11-05T14:59:22.349" v="3154" actId="478"/>
          <ac:spMkLst>
            <pc:docMk/>
            <pc:sldMk cId="0" sldId="391"/>
            <ac:spMk id="39" creationId="{00000000-0000-0000-0000-000000000000}"/>
          </ac:spMkLst>
        </pc:spChg>
        <pc:spChg chg="add del">
          <ac:chgData name="Nguyen Thi Hoa" userId="dc6bb5b2-8d99-437a-a7f2-a08842d7305a" providerId="ADAL" clId="{E2EEB4D3-D21A-4720-9B9D-7A7182676317}" dt="2021-11-05T14:59:22.349" v="3154" actId="478"/>
          <ac:spMkLst>
            <pc:docMk/>
            <pc:sldMk cId="0" sldId="391"/>
            <ac:spMk id="40" creationId="{00000000-0000-0000-0000-000000000000}"/>
          </ac:spMkLst>
        </pc:spChg>
        <pc:spChg chg="del mod">
          <ac:chgData name="Nguyen Thi Hoa" userId="dc6bb5b2-8d99-437a-a7f2-a08842d7305a" providerId="ADAL" clId="{E2EEB4D3-D21A-4720-9B9D-7A7182676317}" dt="2021-11-05T14:58:54.938" v="3137" actId="478"/>
          <ac:spMkLst>
            <pc:docMk/>
            <pc:sldMk cId="0" sldId="391"/>
            <ac:spMk id="41" creationId="{00000000-0000-0000-0000-000000000000}"/>
          </ac:spMkLst>
        </pc:spChg>
        <pc:spChg chg="add del mod">
          <ac:chgData name="Nguyen Thi Hoa" userId="dc6bb5b2-8d99-437a-a7f2-a08842d7305a" providerId="ADAL" clId="{E2EEB4D3-D21A-4720-9B9D-7A7182676317}" dt="2021-11-05T14:59:22.349" v="3154" actId="478"/>
          <ac:spMkLst>
            <pc:docMk/>
            <pc:sldMk cId="0" sldId="391"/>
            <ac:spMk id="42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3:12.692" v="3499" actId="20577"/>
          <ac:spMkLst>
            <pc:docMk/>
            <pc:sldMk cId="0" sldId="391"/>
            <ac:spMk id="45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3:22.704" v="3502" actId="20577"/>
          <ac:spMkLst>
            <pc:docMk/>
            <pc:sldMk cId="0" sldId="391"/>
            <ac:spMk id="46" creationId="{00000000-0000-0000-0000-000000000000}"/>
          </ac:spMkLst>
        </pc:spChg>
        <pc:spChg chg="del">
          <ac:chgData name="Nguyen Thi Hoa" userId="dc6bb5b2-8d99-437a-a7f2-a08842d7305a" providerId="ADAL" clId="{E2EEB4D3-D21A-4720-9B9D-7A7182676317}" dt="2021-11-05T15:01:34.730" v="3394" actId="478"/>
          <ac:spMkLst>
            <pc:docMk/>
            <pc:sldMk cId="0" sldId="391"/>
            <ac:spMk id="47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3:25.579" v="3503" actId="20577"/>
          <ac:spMkLst>
            <pc:docMk/>
            <pc:sldMk cId="0" sldId="391"/>
            <ac:spMk id="48" creationId="{00000000-0000-0000-0000-000000000000}"/>
          </ac:spMkLst>
        </pc:spChg>
        <pc:spChg chg="add del mod">
          <ac:chgData name="Nguyen Thi Hoa" userId="dc6bb5b2-8d99-437a-a7f2-a08842d7305a" providerId="ADAL" clId="{E2EEB4D3-D21A-4720-9B9D-7A7182676317}" dt="2021-11-05T14:59:24.757" v="3156" actId="478"/>
          <ac:spMkLst>
            <pc:docMk/>
            <pc:sldMk cId="0" sldId="391"/>
            <ac:spMk id="50" creationId="{00000000-0000-0000-0000-000000000000}"/>
          </ac:spMkLst>
        </pc:spChg>
        <pc:grpChg chg="del">
          <ac:chgData name="Nguyen Thi Hoa" userId="dc6bb5b2-8d99-437a-a7f2-a08842d7305a" providerId="ADAL" clId="{E2EEB4D3-D21A-4720-9B9D-7A7182676317}" dt="2021-11-05T14:59:01.393" v="3142" actId="478"/>
          <ac:grpSpMkLst>
            <pc:docMk/>
            <pc:sldMk cId="0" sldId="391"/>
            <ac:grpSpMk id="18" creationId="{00000000-0000-0000-0000-000000000000}"/>
          </ac:grpSpMkLst>
        </pc:grpChg>
        <pc:grpChg chg="del topLvl">
          <ac:chgData name="Nguyen Thi Hoa" userId="dc6bb5b2-8d99-437a-a7f2-a08842d7305a" providerId="ADAL" clId="{E2EEB4D3-D21A-4720-9B9D-7A7182676317}" dt="2021-11-05T14:59:02.197" v="3143" actId="478"/>
          <ac:grpSpMkLst>
            <pc:docMk/>
            <pc:sldMk cId="0" sldId="391"/>
            <ac:grpSpMk id="19" creationId="{00000000-0000-0000-0000-000000000000}"/>
          </ac:grpSpMkLst>
        </pc:grpChg>
        <pc:picChg chg="mod">
          <ac:chgData name="Nguyen Thi Hoa" userId="dc6bb5b2-8d99-437a-a7f2-a08842d7305a" providerId="ADAL" clId="{E2EEB4D3-D21A-4720-9B9D-7A7182676317}" dt="2021-11-05T15:01:27.140" v="3392" actId="14100"/>
          <ac:picMkLst>
            <pc:docMk/>
            <pc:sldMk cId="0" sldId="391"/>
            <ac:picMk id="7" creationId="{00000000-0000-0000-0000-000000000000}"/>
          </ac:picMkLst>
        </pc:picChg>
        <pc:picChg chg="add mod">
          <ac:chgData name="Nguyen Thi Hoa" userId="dc6bb5b2-8d99-437a-a7f2-a08842d7305a" providerId="ADAL" clId="{E2EEB4D3-D21A-4720-9B9D-7A7182676317}" dt="2021-11-05T15:13:54.855" v="3509" actId="1076"/>
          <ac:picMkLst>
            <pc:docMk/>
            <pc:sldMk cId="0" sldId="391"/>
            <ac:picMk id="34" creationId="{EF164F3D-AB44-4AA1-974D-D87F18B56504}"/>
          </ac:picMkLst>
        </pc:picChg>
        <pc:picChg chg="add del">
          <ac:chgData name="Nguyen Thi Hoa" userId="dc6bb5b2-8d99-437a-a7f2-a08842d7305a" providerId="ADAL" clId="{E2EEB4D3-D21A-4720-9B9D-7A7182676317}" dt="2021-11-05T14:59:22.349" v="3154" actId="478"/>
          <ac:picMkLst>
            <pc:docMk/>
            <pc:sldMk cId="0" sldId="391"/>
            <ac:picMk id="36" creationId="{00000000-0000-0000-0000-000000000000}"/>
          </ac:picMkLst>
        </pc:picChg>
        <pc:picChg chg="del mod">
          <ac:chgData name="Nguyen Thi Hoa" userId="dc6bb5b2-8d99-437a-a7f2-a08842d7305a" providerId="ADAL" clId="{E2EEB4D3-D21A-4720-9B9D-7A7182676317}" dt="2021-11-05T14:59:38.175" v="3162" actId="478"/>
          <ac:picMkLst>
            <pc:docMk/>
            <pc:sldMk cId="0" sldId="391"/>
            <ac:picMk id="49" creationId="{00000000-0000-0000-0000-000000000000}"/>
          </ac:picMkLst>
        </pc:picChg>
      </pc:sldChg>
      <pc:sldChg chg="addSp delSp modSp del mod ord delAnim modAnim">
        <pc:chgData name="Nguyen Thi Hoa" userId="dc6bb5b2-8d99-437a-a7f2-a08842d7305a" providerId="ADAL" clId="{E2EEB4D3-D21A-4720-9B9D-7A7182676317}" dt="2021-11-24T11:06:42.889" v="4885" actId="47"/>
        <pc:sldMkLst>
          <pc:docMk/>
          <pc:sldMk cId="3510916463" sldId="406"/>
        </pc:sldMkLst>
        <pc:spChg chg="add del mod">
          <ac:chgData name="Nguyen Thi Hoa" userId="dc6bb5b2-8d99-437a-a7f2-a08842d7305a" providerId="ADAL" clId="{E2EEB4D3-D21A-4720-9B9D-7A7182676317}" dt="2021-11-11T14:19:07.688" v="4035" actId="478"/>
          <ac:spMkLst>
            <pc:docMk/>
            <pc:sldMk cId="3510916463" sldId="406"/>
            <ac:spMk id="2" creationId="{5D6E47B7-BF2D-47D0-A09C-FDE993100EBA}"/>
          </ac:spMkLst>
        </pc:spChg>
        <pc:spChg chg="add mod">
          <ac:chgData name="Nguyen Thi Hoa" userId="dc6bb5b2-8d99-437a-a7f2-a08842d7305a" providerId="ADAL" clId="{E2EEB4D3-D21A-4720-9B9D-7A7182676317}" dt="2021-11-11T14:56:24.718" v="4202" actId="164"/>
          <ac:spMkLst>
            <pc:docMk/>
            <pc:sldMk cId="3510916463" sldId="406"/>
            <ac:spMk id="4" creationId="{E5532A16-EE5D-4A74-A6AD-21FCCAB42A92}"/>
          </ac:spMkLst>
        </pc:spChg>
        <pc:spChg chg="mod">
          <ac:chgData name="Nguyen Thi Hoa" userId="dc6bb5b2-8d99-437a-a7f2-a08842d7305a" providerId="ADAL" clId="{E2EEB4D3-D21A-4720-9B9D-7A7182676317}" dt="2021-11-11T14:40:33.152" v="4118" actId="404"/>
          <ac:spMkLst>
            <pc:docMk/>
            <pc:sldMk cId="3510916463" sldId="406"/>
            <ac:spMk id="6" creationId="{D8444B0E-1719-A646-9FE1-A293D995C57E}"/>
          </ac:spMkLst>
        </pc:spChg>
        <pc:spChg chg="mod">
          <ac:chgData name="Nguyen Thi Hoa" userId="dc6bb5b2-8d99-437a-a7f2-a08842d7305a" providerId="ADAL" clId="{E2EEB4D3-D21A-4720-9B9D-7A7182676317}" dt="2021-11-11T14:44:20.367" v="4159" actId="1076"/>
          <ac:spMkLst>
            <pc:docMk/>
            <pc:sldMk cId="3510916463" sldId="406"/>
            <ac:spMk id="7" creationId="{A2D1BEE2-6B2E-0447-9D44-80814E1C09B9}"/>
          </ac:spMkLst>
        </pc:spChg>
        <pc:spChg chg="mod">
          <ac:chgData name="Nguyen Thi Hoa" userId="dc6bb5b2-8d99-437a-a7f2-a08842d7305a" providerId="ADAL" clId="{E2EEB4D3-D21A-4720-9B9D-7A7182676317}" dt="2021-11-11T14:40:39.328" v="4120" actId="404"/>
          <ac:spMkLst>
            <pc:docMk/>
            <pc:sldMk cId="3510916463" sldId="406"/>
            <ac:spMk id="8" creationId="{1DF24A25-AEF0-FD42-BB43-D9113C097FDE}"/>
          </ac:spMkLst>
        </pc:spChg>
        <pc:spChg chg="mod">
          <ac:chgData name="Nguyen Thi Hoa" userId="dc6bb5b2-8d99-437a-a7f2-a08842d7305a" providerId="ADAL" clId="{E2EEB4D3-D21A-4720-9B9D-7A7182676317}" dt="2021-11-11T14:41:07.427" v="4126" actId="404"/>
          <ac:spMkLst>
            <pc:docMk/>
            <pc:sldMk cId="3510916463" sldId="406"/>
            <ac:spMk id="9" creationId="{1809D7D3-A772-4448-8F64-909C8118C1E6}"/>
          </ac:spMkLst>
        </pc:spChg>
        <pc:spChg chg="mod">
          <ac:chgData name="Nguyen Thi Hoa" userId="dc6bb5b2-8d99-437a-a7f2-a08842d7305a" providerId="ADAL" clId="{E2EEB4D3-D21A-4720-9B9D-7A7182676317}" dt="2021-11-04T15:56:28.672" v="1877" actId="1076"/>
          <ac:spMkLst>
            <pc:docMk/>
            <pc:sldMk cId="3510916463" sldId="406"/>
            <ac:spMk id="10" creationId="{A018BE9B-1883-BF4C-8F34-7456FACD4D41}"/>
          </ac:spMkLst>
        </pc:spChg>
        <pc:spChg chg="del mod">
          <ac:chgData name="Nguyen Thi Hoa" userId="dc6bb5b2-8d99-437a-a7f2-a08842d7305a" providerId="ADAL" clId="{E2EEB4D3-D21A-4720-9B9D-7A7182676317}" dt="2021-10-31T10:57:16.818" v="831" actId="478"/>
          <ac:spMkLst>
            <pc:docMk/>
            <pc:sldMk cId="3510916463" sldId="406"/>
            <ac:spMk id="11" creationId="{F2F244B2-E877-494A-99DC-83F31A42D234}"/>
          </ac:spMkLst>
        </pc:spChg>
        <pc:spChg chg="add mod">
          <ac:chgData name="Nguyen Thi Hoa" userId="dc6bb5b2-8d99-437a-a7f2-a08842d7305a" providerId="ADAL" clId="{E2EEB4D3-D21A-4720-9B9D-7A7182676317}" dt="2021-11-11T14:44:13.758" v="4155" actId="1076"/>
          <ac:spMkLst>
            <pc:docMk/>
            <pc:sldMk cId="3510916463" sldId="406"/>
            <ac:spMk id="12" creationId="{611AF42E-39D3-4294-9A0F-36FE7C1949ED}"/>
          </ac:spMkLst>
        </pc:spChg>
        <pc:spChg chg="add mod">
          <ac:chgData name="Nguyen Thi Hoa" userId="dc6bb5b2-8d99-437a-a7f2-a08842d7305a" providerId="ADAL" clId="{E2EEB4D3-D21A-4720-9B9D-7A7182676317}" dt="2021-11-11T14:24:06.443" v="4056" actId="1076"/>
          <ac:spMkLst>
            <pc:docMk/>
            <pc:sldMk cId="3510916463" sldId="406"/>
            <ac:spMk id="13" creationId="{77B525CA-7DB8-4D57-AA17-B47F2A4F4D50}"/>
          </ac:spMkLst>
        </pc:spChg>
        <pc:spChg chg="add mod">
          <ac:chgData name="Nguyen Thi Hoa" userId="dc6bb5b2-8d99-437a-a7f2-a08842d7305a" providerId="ADAL" clId="{E2EEB4D3-D21A-4720-9B9D-7A7182676317}" dt="2021-11-11T14:24:14.239" v="4057" actId="1076"/>
          <ac:spMkLst>
            <pc:docMk/>
            <pc:sldMk cId="3510916463" sldId="406"/>
            <ac:spMk id="14" creationId="{431DFD0F-133D-4D78-B4F4-E1142F2B94F4}"/>
          </ac:spMkLst>
        </pc:spChg>
        <pc:spChg chg="add mod">
          <ac:chgData name="Nguyen Thi Hoa" userId="dc6bb5b2-8d99-437a-a7f2-a08842d7305a" providerId="ADAL" clId="{E2EEB4D3-D21A-4720-9B9D-7A7182676317}" dt="2021-11-04T15:56:28.672" v="1877" actId="1076"/>
          <ac:spMkLst>
            <pc:docMk/>
            <pc:sldMk cId="3510916463" sldId="406"/>
            <ac:spMk id="15" creationId="{0E3BE271-D502-43D1-AEC6-F76EA9A403A0}"/>
          </ac:spMkLst>
        </pc:spChg>
        <pc:spChg chg="del">
          <ac:chgData name="Nguyen Thi Hoa" userId="dc6bb5b2-8d99-437a-a7f2-a08842d7305a" providerId="ADAL" clId="{E2EEB4D3-D21A-4720-9B9D-7A7182676317}" dt="2021-10-29T15:34:14.350" v="668" actId="478"/>
          <ac:spMkLst>
            <pc:docMk/>
            <pc:sldMk cId="3510916463" sldId="406"/>
            <ac:spMk id="16" creationId="{5C536EF5-CA0C-BB45-B715-8E62A076A805}"/>
          </ac:spMkLst>
        </pc:spChg>
        <pc:spChg chg="add mod">
          <ac:chgData name="Nguyen Thi Hoa" userId="dc6bb5b2-8d99-437a-a7f2-a08842d7305a" providerId="ADAL" clId="{E2EEB4D3-D21A-4720-9B9D-7A7182676317}" dt="2021-11-04T15:56:28.672" v="1877" actId="1076"/>
          <ac:spMkLst>
            <pc:docMk/>
            <pc:sldMk cId="3510916463" sldId="406"/>
            <ac:spMk id="16" creationId="{6A2D6D37-2162-4CDE-BA6C-C50A74E87D8F}"/>
          </ac:spMkLst>
        </pc:spChg>
        <pc:spChg chg="mod">
          <ac:chgData name="Nguyen Thi Hoa" userId="dc6bb5b2-8d99-437a-a7f2-a08842d7305a" providerId="ADAL" clId="{E2EEB4D3-D21A-4720-9B9D-7A7182676317}" dt="2021-11-11T14:41:41.403" v="4135" actId="404"/>
          <ac:spMkLst>
            <pc:docMk/>
            <pc:sldMk cId="3510916463" sldId="406"/>
            <ac:spMk id="17" creationId="{C688D03B-9F33-BE43-820B-DCB336135EB6}"/>
          </ac:spMkLst>
        </pc:spChg>
        <pc:spChg chg="mod">
          <ac:chgData name="Nguyen Thi Hoa" userId="dc6bb5b2-8d99-437a-a7f2-a08842d7305a" providerId="ADAL" clId="{E2EEB4D3-D21A-4720-9B9D-7A7182676317}" dt="2021-11-11T14:44:38.834" v="4163" actId="1076"/>
          <ac:spMkLst>
            <pc:docMk/>
            <pc:sldMk cId="3510916463" sldId="406"/>
            <ac:spMk id="18" creationId="{92F6A19C-2DD5-534C-BC05-7CF91BCE83E2}"/>
          </ac:spMkLst>
        </pc:spChg>
        <pc:spChg chg="add del mod">
          <ac:chgData name="Nguyen Thi Hoa" userId="dc6bb5b2-8d99-437a-a7f2-a08842d7305a" providerId="ADAL" clId="{E2EEB4D3-D21A-4720-9B9D-7A7182676317}" dt="2021-11-04T14:50:36.483" v="1567" actId="478"/>
          <ac:spMkLst>
            <pc:docMk/>
            <pc:sldMk cId="3510916463" sldId="406"/>
            <ac:spMk id="19" creationId="{65633389-97D9-44FF-8A42-229419927F3C}"/>
          </ac:spMkLst>
        </pc:spChg>
        <pc:spChg chg="add mod">
          <ac:chgData name="Nguyen Thi Hoa" userId="dc6bb5b2-8d99-437a-a7f2-a08842d7305a" providerId="ADAL" clId="{E2EEB4D3-D21A-4720-9B9D-7A7182676317}" dt="2021-11-04T15:56:28.672" v="1877" actId="1076"/>
          <ac:spMkLst>
            <pc:docMk/>
            <pc:sldMk cId="3510916463" sldId="406"/>
            <ac:spMk id="20" creationId="{72224C9E-F49A-4DCD-880E-E4CA75396352}"/>
          </ac:spMkLst>
        </pc:spChg>
        <pc:spChg chg="add mod">
          <ac:chgData name="Nguyen Thi Hoa" userId="dc6bb5b2-8d99-437a-a7f2-a08842d7305a" providerId="ADAL" clId="{E2EEB4D3-D21A-4720-9B9D-7A7182676317}" dt="2021-11-11T14:40:48.100" v="4122" actId="404"/>
          <ac:spMkLst>
            <pc:docMk/>
            <pc:sldMk cId="3510916463" sldId="406"/>
            <ac:spMk id="21" creationId="{FC291E46-D017-4AC5-8994-6856944D2C8E}"/>
          </ac:spMkLst>
        </pc:spChg>
        <pc:spChg chg="add del mod">
          <ac:chgData name="Nguyen Thi Hoa" userId="dc6bb5b2-8d99-437a-a7f2-a08842d7305a" providerId="ADAL" clId="{E2EEB4D3-D21A-4720-9B9D-7A7182676317}" dt="2021-11-11T14:19:06.448" v="4034" actId="478"/>
          <ac:spMkLst>
            <pc:docMk/>
            <pc:sldMk cId="3510916463" sldId="406"/>
            <ac:spMk id="22" creationId="{15718EBF-7996-45CE-973D-90E094EC5EB3}"/>
          </ac:spMkLst>
        </pc:spChg>
        <pc:spChg chg="add del mod">
          <ac:chgData name="Nguyen Thi Hoa" userId="dc6bb5b2-8d99-437a-a7f2-a08842d7305a" providerId="ADAL" clId="{E2EEB4D3-D21A-4720-9B9D-7A7182676317}" dt="2021-11-04T15:24:25.445" v="1635" actId="478"/>
          <ac:spMkLst>
            <pc:docMk/>
            <pc:sldMk cId="3510916463" sldId="406"/>
            <ac:spMk id="23" creationId="{62E599F9-F6DB-494A-AB96-7B5933176B6A}"/>
          </ac:spMkLst>
        </pc:spChg>
        <pc:spChg chg="add del mod">
          <ac:chgData name="Nguyen Thi Hoa" userId="dc6bb5b2-8d99-437a-a7f2-a08842d7305a" providerId="ADAL" clId="{E2EEB4D3-D21A-4720-9B9D-7A7182676317}" dt="2021-11-11T14:19:04.485" v="4033" actId="478"/>
          <ac:spMkLst>
            <pc:docMk/>
            <pc:sldMk cId="3510916463" sldId="406"/>
            <ac:spMk id="24" creationId="{03F671C1-6147-48B3-A4DD-811501D73AD5}"/>
          </ac:spMkLst>
        </pc:spChg>
        <pc:spChg chg="add del mod">
          <ac:chgData name="Nguyen Thi Hoa" userId="dc6bb5b2-8d99-437a-a7f2-a08842d7305a" providerId="ADAL" clId="{E2EEB4D3-D21A-4720-9B9D-7A7182676317}" dt="2021-11-04T15:26:04.954" v="1651" actId="478"/>
          <ac:spMkLst>
            <pc:docMk/>
            <pc:sldMk cId="3510916463" sldId="406"/>
            <ac:spMk id="25" creationId="{7EDB098E-1160-43DA-84CB-D9CA05422DA5}"/>
          </ac:spMkLst>
        </pc:spChg>
        <pc:spChg chg="add del mod">
          <ac:chgData name="Nguyen Thi Hoa" userId="dc6bb5b2-8d99-437a-a7f2-a08842d7305a" providerId="ADAL" clId="{E2EEB4D3-D21A-4720-9B9D-7A7182676317}" dt="2021-11-04T15:26:11.908" v="1654" actId="478"/>
          <ac:spMkLst>
            <pc:docMk/>
            <pc:sldMk cId="3510916463" sldId="406"/>
            <ac:spMk id="27" creationId="{9A8F8A59-51BE-48BB-8DEA-BBC66DAD7E1C}"/>
          </ac:spMkLst>
        </pc:spChg>
        <pc:spChg chg="add mod">
          <ac:chgData name="Nguyen Thi Hoa" userId="dc6bb5b2-8d99-437a-a7f2-a08842d7305a" providerId="ADAL" clId="{E2EEB4D3-D21A-4720-9B9D-7A7182676317}" dt="2021-11-06T13:32:28.536" v="3584" actId="2711"/>
          <ac:spMkLst>
            <pc:docMk/>
            <pc:sldMk cId="3510916463" sldId="406"/>
            <ac:spMk id="29" creationId="{8820B313-DEE3-44D5-9D0D-A470E160570A}"/>
          </ac:spMkLst>
        </pc:spChg>
        <pc:spChg chg="add mod">
          <ac:chgData name="Nguyen Thi Hoa" userId="dc6bb5b2-8d99-437a-a7f2-a08842d7305a" providerId="ADAL" clId="{E2EEB4D3-D21A-4720-9B9D-7A7182676317}" dt="2021-11-04T15:56:28.672" v="1877" actId="1076"/>
          <ac:spMkLst>
            <pc:docMk/>
            <pc:sldMk cId="3510916463" sldId="406"/>
            <ac:spMk id="30" creationId="{E704C358-54AE-4FBB-80F8-75E4BD09289C}"/>
          </ac:spMkLst>
        </pc:spChg>
        <pc:spChg chg="add del mod">
          <ac:chgData name="Nguyen Thi Hoa" userId="dc6bb5b2-8d99-437a-a7f2-a08842d7305a" providerId="ADAL" clId="{E2EEB4D3-D21A-4720-9B9D-7A7182676317}" dt="2021-11-11T14:19:02.726" v="4032" actId="478"/>
          <ac:spMkLst>
            <pc:docMk/>
            <pc:sldMk cId="3510916463" sldId="406"/>
            <ac:spMk id="31" creationId="{1D487418-D895-452C-B11B-72F774C7328E}"/>
          </ac:spMkLst>
        </pc:spChg>
        <pc:spChg chg="add del mod">
          <ac:chgData name="Nguyen Thi Hoa" userId="dc6bb5b2-8d99-437a-a7f2-a08842d7305a" providerId="ADAL" clId="{E2EEB4D3-D21A-4720-9B9D-7A7182676317}" dt="2021-11-04T15:31:05.907" v="1706" actId="478"/>
          <ac:spMkLst>
            <pc:docMk/>
            <pc:sldMk cId="3510916463" sldId="406"/>
            <ac:spMk id="31" creationId="{8085EEC9-5080-4905-B63A-7791AA939700}"/>
          </ac:spMkLst>
        </pc:spChg>
        <pc:spChg chg="add del mod">
          <ac:chgData name="Nguyen Thi Hoa" userId="dc6bb5b2-8d99-437a-a7f2-a08842d7305a" providerId="ADAL" clId="{E2EEB4D3-D21A-4720-9B9D-7A7182676317}" dt="2021-11-11T14:42:19.151" v="4144" actId="478"/>
          <ac:spMkLst>
            <pc:docMk/>
            <pc:sldMk cId="3510916463" sldId="406"/>
            <ac:spMk id="32" creationId="{8A49C892-D7BF-4205-895D-755C37765F9B}"/>
          </ac:spMkLst>
        </pc:spChg>
        <pc:spChg chg="add del mod">
          <ac:chgData name="Nguyen Thi Hoa" userId="dc6bb5b2-8d99-437a-a7f2-a08842d7305a" providerId="ADAL" clId="{E2EEB4D3-D21A-4720-9B9D-7A7182676317}" dt="2021-11-11T14:42:18.273" v="4143" actId="478"/>
          <ac:spMkLst>
            <pc:docMk/>
            <pc:sldMk cId="3510916463" sldId="406"/>
            <ac:spMk id="33" creationId="{2CA6B605-2F6C-4EC7-94A7-B69459E7F68F}"/>
          </ac:spMkLst>
        </pc:spChg>
        <pc:spChg chg="add del mod">
          <ac:chgData name="Nguyen Thi Hoa" userId="dc6bb5b2-8d99-437a-a7f2-a08842d7305a" providerId="ADAL" clId="{E2EEB4D3-D21A-4720-9B9D-7A7182676317}" dt="2021-11-11T14:42:22.920" v="4145" actId="478"/>
          <ac:spMkLst>
            <pc:docMk/>
            <pc:sldMk cId="3510916463" sldId="406"/>
            <ac:spMk id="34" creationId="{5D36715E-E3F3-4343-BF92-4C26D5E3010B}"/>
          </ac:spMkLst>
        </pc:spChg>
        <pc:spChg chg="add del mod">
          <ac:chgData name="Nguyen Thi Hoa" userId="dc6bb5b2-8d99-437a-a7f2-a08842d7305a" providerId="ADAL" clId="{E2EEB4D3-D21A-4720-9B9D-7A7182676317}" dt="2021-11-11T14:42:17.486" v="4142" actId="478"/>
          <ac:spMkLst>
            <pc:docMk/>
            <pc:sldMk cId="3510916463" sldId="406"/>
            <ac:spMk id="35" creationId="{952A5FDB-A91A-453A-B7B1-D8E5D64760FC}"/>
          </ac:spMkLst>
        </pc:spChg>
        <pc:spChg chg="add del mod">
          <ac:chgData name="Nguyen Thi Hoa" userId="dc6bb5b2-8d99-437a-a7f2-a08842d7305a" providerId="ADAL" clId="{E2EEB4D3-D21A-4720-9B9D-7A7182676317}" dt="2021-11-11T14:42:16.125" v="4140" actId="478"/>
          <ac:spMkLst>
            <pc:docMk/>
            <pc:sldMk cId="3510916463" sldId="406"/>
            <ac:spMk id="36" creationId="{94F5A706-1856-464F-9431-71FA0FCC3AD1}"/>
          </ac:spMkLst>
        </pc:spChg>
        <pc:spChg chg="add del mod">
          <ac:chgData name="Nguyen Thi Hoa" userId="dc6bb5b2-8d99-437a-a7f2-a08842d7305a" providerId="ADAL" clId="{E2EEB4D3-D21A-4720-9B9D-7A7182676317}" dt="2021-11-11T14:42:14.271" v="4138" actId="478"/>
          <ac:spMkLst>
            <pc:docMk/>
            <pc:sldMk cId="3510916463" sldId="406"/>
            <ac:spMk id="37" creationId="{DCF910C8-BD86-4FF2-8DC6-2D09AE8E71CF}"/>
          </ac:spMkLst>
        </pc:spChg>
        <pc:spChg chg="add del mod">
          <ac:chgData name="Nguyen Thi Hoa" userId="dc6bb5b2-8d99-437a-a7f2-a08842d7305a" providerId="ADAL" clId="{E2EEB4D3-D21A-4720-9B9D-7A7182676317}" dt="2021-11-11T14:42:13.641" v="4137" actId="478"/>
          <ac:spMkLst>
            <pc:docMk/>
            <pc:sldMk cId="3510916463" sldId="406"/>
            <ac:spMk id="38" creationId="{45AF562B-DE2E-4DCC-A2E8-D45BD86D8DAE}"/>
          </ac:spMkLst>
        </pc:spChg>
        <pc:spChg chg="add del mod">
          <ac:chgData name="Nguyen Thi Hoa" userId="dc6bb5b2-8d99-437a-a7f2-a08842d7305a" providerId="ADAL" clId="{E2EEB4D3-D21A-4720-9B9D-7A7182676317}" dt="2021-11-11T14:42:11.475" v="4136" actId="478"/>
          <ac:spMkLst>
            <pc:docMk/>
            <pc:sldMk cId="3510916463" sldId="406"/>
            <ac:spMk id="39" creationId="{BB7D9A19-F3D5-4AB6-A713-915A9E6A2A6A}"/>
          </ac:spMkLst>
        </pc:spChg>
        <pc:spChg chg="add mod">
          <ac:chgData name="Nguyen Thi Hoa" userId="dc6bb5b2-8d99-437a-a7f2-a08842d7305a" providerId="ADAL" clId="{E2EEB4D3-D21A-4720-9B9D-7A7182676317}" dt="2021-11-11T14:20:36.057" v="4037"/>
          <ac:spMkLst>
            <pc:docMk/>
            <pc:sldMk cId="3510916463" sldId="406"/>
            <ac:spMk id="40" creationId="{02A594E1-36A4-49AA-9029-93F49E13B8C9}"/>
          </ac:spMkLst>
        </pc:spChg>
        <pc:spChg chg="add mod">
          <ac:chgData name="Nguyen Thi Hoa" userId="dc6bb5b2-8d99-437a-a7f2-a08842d7305a" providerId="ADAL" clId="{E2EEB4D3-D21A-4720-9B9D-7A7182676317}" dt="2021-11-11T14:20:36.057" v="4037"/>
          <ac:spMkLst>
            <pc:docMk/>
            <pc:sldMk cId="3510916463" sldId="406"/>
            <ac:spMk id="41" creationId="{CFAB8C21-8AB2-4E81-89FD-F48ED7CDF9F1}"/>
          </ac:spMkLst>
        </pc:spChg>
        <pc:spChg chg="mod">
          <ac:chgData name="Nguyen Thi Hoa" userId="dc6bb5b2-8d99-437a-a7f2-a08842d7305a" providerId="ADAL" clId="{E2EEB4D3-D21A-4720-9B9D-7A7182676317}" dt="2021-11-11T14:45:31.020" v="4166" actId="207"/>
          <ac:spMkLst>
            <pc:docMk/>
            <pc:sldMk cId="3510916463" sldId="406"/>
            <ac:spMk id="44" creationId="{6839F46E-26DE-4C56-B2E4-112ADA95E308}"/>
          </ac:spMkLst>
        </pc:spChg>
        <pc:spChg chg="mod">
          <ac:chgData name="Nguyen Thi Hoa" userId="dc6bb5b2-8d99-437a-a7f2-a08842d7305a" providerId="ADAL" clId="{E2EEB4D3-D21A-4720-9B9D-7A7182676317}" dt="2021-11-11T14:45:31.020" v="4166" actId="207"/>
          <ac:spMkLst>
            <pc:docMk/>
            <pc:sldMk cId="3510916463" sldId="406"/>
            <ac:spMk id="47" creationId="{A32684BC-AE94-49A8-8AA3-BCEF3696517F}"/>
          </ac:spMkLst>
        </pc:spChg>
        <pc:spChg chg="mod">
          <ac:chgData name="Nguyen Thi Hoa" userId="dc6bb5b2-8d99-437a-a7f2-a08842d7305a" providerId="ADAL" clId="{E2EEB4D3-D21A-4720-9B9D-7A7182676317}" dt="2021-11-11T14:44:10.898" v="4153"/>
          <ac:spMkLst>
            <pc:docMk/>
            <pc:sldMk cId="3510916463" sldId="406"/>
            <ac:spMk id="50" creationId="{8C9716A2-522A-42BB-9A69-46201FD059D4}"/>
          </ac:spMkLst>
        </pc:spChg>
        <pc:spChg chg="mod">
          <ac:chgData name="Nguyen Thi Hoa" userId="dc6bb5b2-8d99-437a-a7f2-a08842d7305a" providerId="ADAL" clId="{E2EEB4D3-D21A-4720-9B9D-7A7182676317}" dt="2021-11-11T14:44:10.898" v="4153"/>
          <ac:spMkLst>
            <pc:docMk/>
            <pc:sldMk cId="3510916463" sldId="406"/>
            <ac:spMk id="53" creationId="{68F5B518-990B-48A3-AA10-3DC6C0B06EA0}"/>
          </ac:spMkLst>
        </pc:spChg>
        <pc:spChg chg="mod">
          <ac:chgData name="Nguyen Thi Hoa" userId="dc6bb5b2-8d99-437a-a7f2-a08842d7305a" providerId="ADAL" clId="{E2EEB4D3-D21A-4720-9B9D-7A7182676317}" dt="2021-11-11T14:44:17.396" v="4157"/>
          <ac:spMkLst>
            <pc:docMk/>
            <pc:sldMk cId="3510916463" sldId="406"/>
            <ac:spMk id="56" creationId="{B3EB3795-04DE-4410-A592-6BF5D86FE922}"/>
          </ac:spMkLst>
        </pc:spChg>
        <pc:spChg chg="mod">
          <ac:chgData name="Nguyen Thi Hoa" userId="dc6bb5b2-8d99-437a-a7f2-a08842d7305a" providerId="ADAL" clId="{E2EEB4D3-D21A-4720-9B9D-7A7182676317}" dt="2021-11-11T14:44:17.396" v="4157"/>
          <ac:spMkLst>
            <pc:docMk/>
            <pc:sldMk cId="3510916463" sldId="406"/>
            <ac:spMk id="59" creationId="{73298040-6BF2-4100-B34E-66B7B2DBD805}"/>
          </ac:spMkLst>
        </pc:spChg>
        <pc:spChg chg="mod">
          <ac:chgData name="Nguyen Thi Hoa" userId="dc6bb5b2-8d99-437a-a7f2-a08842d7305a" providerId="ADAL" clId="{E2EEB4D3-D21A-4720-9B9D-7A7182676317}" dt="2021-11-11T14:45:31.020" v="4166" actId="207"/>
          <ac:spMkLst>
            <pc:docMk/>
            <pc:sldMk cId="3510916463" sldId="406"/>
            <ac:spMk id="62" creationId="{6990C4D4-33F6-4DCE-8C9E-4CE44C8DB283}"/>
          </ac:spMkLst>
        </pc:spChg>
        <pc:spChg chg="mod">
          <ac:chgData name="Nguyen Thi Hoa" userId="dc6bb5b2-8d99-437a-a7f2-a08842d7305a" providerId="ADAL" clId="{E2EEB4D3-D21A-4720-9B9D-7A7182676317}" dt="2021-11-11T14:45:31.020" v="4166" actId="207"/>
          <ac:spMkLst>
            <pc:docMk/>
            <pc:sldMk cId="3510916463" sldId="406"/>
            <ac:spMk id="65" creationId="{BA9604E8-1EE0-44F5-8D9D-FDA72A932865}"/>
          </ac:spMkLst>
        </pc:spChg>
        <pc:spChg chg="mod topLvl">
          <ac:chgData name="Nguyen Thi Hoa" userId="dc6bb5b2-8d99-437a-a7f2-a08842d7305a" providerId="ADAL" clId="{E2EEB4D3-D21A-4720-9B9D-7A7182676317}" dt="2021-11-11T14:56:56.836" v="4208" actId="14100"/>
          <ac:spMkLst>
            <pc:docMk/>
            <pc:sldMk cId="3510916463" sldId="406"/>
            <ac:spMk id="68" creationId="{B565DAF0-D476-47E2-9CF1-2E1224A91716}"/>
          </ac:spMkLst>
        </pc:spChg>
        <pc:spChg chg="mod">
          <ac:chgData name="Nguyen Thi Hoa" userId="dc6bb5b2-8d99-437a-a7f2-a08842d7305a" providerId="ADAL" clId="{E2EEB4D3-D21A-4720-9B9D-7A7182676317}" dt="2021-11-11T14:57:18.486" v="4211" actId="1076"/>
          <ac:spMkLst>
            <pc:docMk/>
            <pc:sldMk cId="3510916463" sldId="406"/>
            <ac:spMk id="70" creationId="{8BD4EDBA-6986-4DCA-A625-6B7EA2198FCE}"/>
          </ac:spMkLst>
        </pc:spChg>
        <pc:spChg chg="mod">
          <ac:chgData name="Nguyen Thi Hoa" userId="dc6bb5b2-8d99-437a-a7f2-a08842d7305a" providerId="ADAL" clId="{E2EEB4D3-D21A-4720-9B9D-7A7182676317}" dt="2021-11-11T14:57:18.486" v="4211" actId="1076"/>
          <ac:spMkLst>
            <pc:docMk/>
            <pc:sldMk cId="3510916463" sldId="406"/>
            <ac:spMk id="71" creationId="{A11DFDED-89A3-4186-9375-6F0E1A0F3EF5}"/>
          </ac:spMkLst>
        </pc:spChg>
        <pc:spChg chg="add mod">
          <ac:chgData name="Nguyen Thi Hoa" userId="dc6bb5b2-8d99-437a-a7f2-a08842d7305a" providerId="ADAL" clId="{E2EEB4D3-D21A-4720-9B9D-7A7182676317}" dt="2021-11-11T15:02:10.902" v="4253"/>
          <ac:spMkLst>
            <pc:docMk/>
            <pc:sldMk cId="3510916463" sldId="406"/>
            <ac:spMk id="72" creationId="{FCBD3583-4C72-4E93-9331-50E8BB5B487E}"/>
          </ac:spMkLst>
        </pc:spChg>
        <pc:spChg chg="add mod">
          <ac:chgData name="Nguyen Thi Hoa" userId="dc6bb5b2-8d99-437a-a7f2-a08842d7305a" providerId="ADAL" clId="{E2EEB4D3-D21A-4720-9B9D-7A7182676317}" dt="2021-11-11T15:02:10.902" v="4253"/>
          <ac:spMkLst>
            <pc:docMk/>
            <pc:sldMk cId="3510916463" sldId="406"/>
            <ac:spMk id="73" creationId="{4EB36A62-0458-47D8-B6A9-3F047AA60C01}"/>
          </ac:spMkLst>
        </pc:spChg>
        <pc:spChg chg="add mod">
          <ac:chgData name="Nguyen Thi Hoa" userId="dc6bb5b2-8d99-437a-a7f2-a08842d7305a" providerId="ADAL" clId="{E2EEB4D3-D21A-4720-9B9D-7A7182676317}" dt="2021-11-11T15:02:10.902" v="4253"/>
          <ac:spMkLst>
            <pc:docMk/>
            <pc:sldMk cId="3510916463" sldId="406"/>
            <ac:spMk id="74" creationId="{DA05F39B-E9BC-426E-909B-4AB6CD84D20A}"/>
          </ac:spMkLst>
        </pc:spChg>
        <pc:spChg chg="add mod">
          <ac:chgData name="Nguyen Thi Hoa" userId="dc6bb5b2-8d99-437a-a7f2-a08842d7305a" providerId="ADAL" clId="{E2EEB4D3-D21A-4720-9B9D-7A7182676317}" dt="2021-11-11T15:02:10.902" v="4253"/>
          <ac:spMkLst>
            <pc:docMk/>
            <pc:sldMk cId="3510916463" sldId="406"/>
            <ac:spMk id="75" creationId="{B3CE653A-08E0-412A-92EB-8A2E7EF7E26C}"/>
          </ac:spMkLst>
        </pc:spChg>
        <pc:spChg chg="add mod">
          <ac:chgData name="Nguyen Thi Hoa" userId="dc6bb5b2-8d99-437a-a7f2-a08842d7305a" providerId="ADAL" clId="{E2EEB4D3-D21A-4720-9B9D-7A7182676317}" dt="2021-11-12T14:53:29.113" v="4625" actId="1076"/>
          <ac:spMkLst>
            <pc:docMk/>
            <pc:sldMk cId="3510916463" sldId="406"/>
            <ac:spMk id="76" creationId="{28C8C377-4D18-4DD0-B868-133F1732C9D5}"/>
          </ac:spMkLst>
        </pc:spChg>
        <pc:spChg chg="add del mod">
          <ac:chgData name="Nguyen Thi Hoa" userId="dc6bb5b2-8d99-437a-a7f2-a08842d7305a" providerId="ADAL" clId="{E2EEB4D3-D21A-4720-9B9D-7A7182676317}" dt="2021-11-12T14:53:26.681" v="4624" actId="478"/>
          <ac:spMkLst>
            <pc:docMk/>
            <pc:sldMk cId="3510916463" sldId="406"/>
            <ac:spMk id="77" creationId="{FC1572D1-FD8A-45A1-AF27-91D73BE36A03}"/>
          </ac:spMkLst>
        </pc:spChg>
        <pc:spChg chg="add mod">
          <ac:chgData name="Nguyen Thi Hoa" userId="dc6bb5b2-8d99-437a-a7f2-a08842d7305a" providerId="ADAL" clId="{E2EEB4D3-D21A-4720-9B9D-7A7182676317}" dt="2021-11-12T14:53:23.616" v="4622" actId="1076"/>
          <ac:spMkLst>
            <pc:docMk/>
            <pc:sldMk cId="3510916463" sldId="406"/>
            <ac:spMk id="78" creationId="{434F20D5-1110-45DB-969E-CB4F33122817}"/>
          </ac:spMkLst>
        </pc:spChg>
        <pc:spChg chg="add mod">
          <ac:chgData name="Nguyen Thi Hoa" userId="dc6bb5b2-8d99-437a-a7f2-a08842d7305a" providerId="ADAL" clId="{E2EEB4D3-D21A-4720-9B9D-7A7182676317}" dt="2021-11-12T14:53:18.941" v="4620" actId="1076"/>
          <ac:spMkLst>
            <pc:docMk/>
            <pc:sldMk cId="3510916463" sldId="406"/>
            <ac:spMk id="79" creationId="{CED562EC-1F51-4779-A8EB-9AF29FB95C3E}"/>
          </ac:spMkLst>
        </pc:spChg>
        <pc:spChg chg="add mod">
          <ac:chgData name="Nguyen Thi Hoa" userId="dc6bb5b2-8d99-437a-a7f2-a08842d7305a" providerId="ADAL" clId="{E2EEB4D3-D21A-4720-9B9D-7A7182676317}" dt="2021-11-11T15:02:10.902" v="4253"/>
          <ac:spMkLst>
            <pc:docMk/>
            <pc:sldMk cId="3510916463" sldId="406"/>
            <ac:spMk id="80" creationId="{ED52F0CD-A960-4AF8-A6D7-1494A8E79ABF}"/>
          </ac:spMkLst>
        </pc:spChg>
        <pc:grpChg chg="add mod">
          <ac:chgData name="Nguyen Thi Hoa" userId="dc6bb5b2-8d99-437a-a7f2-a08842d7305a" providerId="ADAL" clId="{E2EEB4D3-D21A-4720-9B9D-7A7182676317}" dt="2021-11-11T14:56:51.483" v="4207" actId="1076"/>
          <ac:grpSpMkLst>
            <pc:docMk/>
            <pc:sldMk cId="3510916463" sldId="406"/>
            <ac:grpSpMk id="11" creationId="{FF016D87-EA71-4A0F-8D34-FD573EED877D}"/>
          </ac:grpSpMkLst>
        </pc:grpChg>
        <pc:grpChg chg="add mod">
          <ac:chgData name="Nguyen Thi Hoa" userId="dc6bb5b2-8d99-437a-a7f2-a08842d7305a" providerId="ADAL" clId="{E2EEB4D3-D21A-4720-9B9D-7A7182676317}" dt="2021-11-11T14:46:52.312" v="4170" actId="1076"/>
          <ac:grpSpMkLst>
            <pc:docMk/>
            <pc:sldMk cId="3510916463" sldId="406"/>
            <ac:grpSpMk id="42" creationId="{9A67293D-DFCA-4C07-A907-6A368F31CBAE}"/>
          </ac:grpSpMkLst>
        </pc:grpChg>
        <pc:grpChg chg="add mod">
          <ac:chgData name="Nguyen Thi Hoa" userId="dc6bb5b2-8d99-437a-a7f2-a08842d7305a" providerId="ADAL" clId="{E2EEB4D3-D21A-4720-9B9D-7A7182676317}" dt="2021-11-11T14:45:31.020" v="4166" actId="207"/>
          <ac:grpSpMkLst>
            <pc:docMk/>
            <pc:sldMk cId="3510916463" sldId="406"/>
            <ac:grpSpMk id="45" creationId="{C4F27F14-FB63-4B1F-BC2D-6B69872D687A}"/>
          </ac:grpSpMkLst>
        </pc:grpChg>
        <pc:grpChg chg="add del mod">
          <ac:chgData name="Nguyen Thi Hoa" userId="dc6bb5b2-8d99-437a-a7f2-a08842d7305a" providerId="ADAL" clId="{E2EEB4D3-D21A-4720-9B9D-7A7182676317}" dt="2021-11-11T14:44:15.520" v="4156"/>
          <ac:grpSpMkLst>
            <pc:docMk/>
            <pc:sldMk cId="3510916463" sldId="406"/>
            <ac:grpSpMk id="48" creationId="{170EA6B1-7AE2-4019-9587-C21A93A65173}"/>
          </ac:grpSpMkLst>
        </pc:grpChg>
        <pc:grpChg chg="add del mod">
          <ac:chgData name="Nguyen Thi Hoa" userId="dc6bb5b2-8d99-437a-a7f2-a08842d7305a" providerId="ADAL" clId="{E2EEB4D3-D21A-4720-9B9D-7A7182676317}" dt="2021-11-11T14:44:15.520" v="4156"/>
          <ac:grpSpMkLst>
            <pc:docMk/>
            <pc:sldMk cId="3510916463" sldId="406"/>
            <ac:grpSpMk id="51" creationId="{077F7AA8-136A-498B-B7D8-CAACA6F876A8}"/>
          </ac:grpSpMkLst>
        </pc:grpChg>
        <pc:grpChg chg="add del mod">
          <ac:chgData name="Nguyen Thi Hoa" userId="dc6bb5b2-8d99-437a-a7f2-a08842d7305a" providerId="ADAL" clId="{E2EEB4D3-D21A-4720-9B9D-7A7182676317}" dt="2021-11-11T14:44:20.925" v="4160"/>
          <ac:grpSpMkLst>
            <pc:docMk/>
            <pc:sldMk cId="3510916463" sldId="406"/>
            <ac:grpSpMk id="54" creationId="{5797DC89-4054-4291-A1B7-35148A54EC20}"/>
          </ac:grpSpMkLst>
        </pc:grpChg>
        <pc:grpChg chg="add del mod">
          <ac:chgData name="Nguyen Thi Hoa" userId="dc6bb5b2-8d99-437a-a7f2-a08842d7305a" providerId="ADAL" clId="{E2EEB4D3-D21A-4720-9B9D-7A7182676317}" dt="2021-11-11T14:44:20.925" v="4160"/>
          <ac:grpSpMkLst>
            <pc:docMk/>
            <pc:sldMk cId="3510916463" sldId="406"/>
            <ac:grpSpMk id="57" creationId="{51C18A96-B6C0-47C1-A898-5D102AE6E1B7}"/>
          </ac:grpSpMkLst>
        </pc:grpChg>
        <pc:grpChg chg="add mod">
          <ac:chgData name="Nguyen Thi Hoa" userId="dc6bb5b2-8d99-437a-a7f2-a08842d7305a" providerId="ADAL" clId="{E2EEB4D3-D21A-4720-9B9D-7A7182676317}" dt="2021-11-11T14:45:38.971" v="4167" actId="1076"/>
          <ac:grpSpMkLst>
            <pc:docMk/>
            <pc:sldMk cId="3510916463" sldId="406"/>
            <ac:grpSpMk id="60" creationId="{0B06C04B-11DB-43B2-8059-3C8D6E0E3D77}"/>
          </ac:grpSpMkLst>
        </pc:grpChg>
        <pc:grpChg chg="add mod">
          <ac:chgData name="Nguyen Thi Hoa" userId="dc6bb5b2-8d99-437a-a7f2-a08842d7305a" providerId="ADAL" clId="{E2EEB4D3-D21A-4720-9B9D-7A7182676317}" dt="2021-11-11T14:45:48.713" v="4168" actId="1076"/>
          <ac:grpSpMkLst>
            <pc:docMk/>
            <pc:sldMk cId="3510916463" sldId="406"/>
            <ac:grpSpMk id="63" creationId="{424F45E1-2080-464A-9B28-646FF99D012B}"/>
          </ac:grpSpMkLst>
        </pc:grpChg>
        <pc:grpChg chg="add del mod">
          <ac:chgData name="Nguyen Thi Hoa" userId="dc6bb5b2-8d99-437a-a7f2-a08842d7305a" providerId="ADAL" clId="{E2EEB4D3-D21A-4720-9B9D-7A7182676317}" dt="2021-11-11T14:56:19.597" v="4201" actId="478"/>
          <ac:grpSpMkLst>
            <pc:docMk/>
            <pc:sldMk cId="3510916463" sldId="406"/>
            <ac:grpSpMk id="66" creationId="{45DB41A8-408F-4D09-93A6-C78C23C0F638}"/>
          </ac:grpSpMkLst>
        </pc:grpChg>
        <pc:grpChg chg="add mod">
          <ac:chgData name="Nguyen Thi Hoa" userId="dc6bb5b2-8d99-437a-a7f2-a08842d7305a" providerId="ADAL" clId="{E2EEB4D3-D21A-4720-9B9D-7A7182676317}" dt="2021-11-11T14:57:55.866" v="4216" actId="1076"/>
          <ac:grpSpMkLst>
            <pc:docMk/>
            <pc:sldMk cId="3510916463" sldId="406"/>
            <ac:grpSpMk id="69" creationId="{EC677772-2C25-45C4-B433-479A7140BF73}"/>
          </ac:grpSpMkLst>
        </pc:grpChg>
        <pc:graphicFrameChg chg="mod modGraphic">
          <ac:chgData name="Nguyen Thi Hoa" userId="dc6bb5b2-8d99-437a-a7f2-a08842d7305a" providerId="ADAL" clId="{E2EEB4D3-D21A-4720-9B9D-7A7182676317}" dt="2021-11-11T14:39:56.481" v="4113" actId="404"/>
          <ac:graphicFrameMkLst>
            <pc:docMk/>
            <pc:sldMk cId="3510916463" sldId="406"/>
            <ac:graphicFrameMk id="5" creationId="{4220FCA5-1755-9448-A6D9-1EAAD57247C8}"/>
          </ac:graphicFrameMkLst>
        </pc:graphicFrameChg>
        <pc:graphicFrameChg chg="add mod">
          <ac:chgData name="Nguyen Thi Hoa" userId="dc6bb5b2-8d99-437a-a7f2-a08842d7305a" providerId="ADAL" clId="{E2EEB4D3-D21A-4720-9B9D-7A7182676317}" dt="2021-10-31T10:58:11.320" v="851"/>
          <ac:graphicFrameMkLst>
            <pc:docMk/>
            <pc:sldMk cId="3510916463" sldId="406"/>
            <ac:graphicFrameMk id="19" creationId="{B66847E0-3058-4B20-A572-6ADE77741F07}"/>
          </ac:graphicFrameMkLst>
        </pc:graphicFrameChg>
        <pc:picChg chg="add del mod">
          <ac:chgData name="Nguyen Thi Hoa" userId="dc6bb5b2-8d99-437a-a7f2-a08842d7305a" providerId="ADAL" clId="{E2EEB4D3-D21A-4720-9B9D-7A7182676317}" dt="2021-11-04T15:26:12.619" v="1655" actId="478"/>
          <ac:picMkLst>
            <pc:docMk/>
            <pc:sldMk cId="3510916463" sldId="406"/>
            <ac:picMk id="26" creationId="{8BEAAA5C-60EA-486F-8704-69A855ABFAA8}"/>
          </ac:picMkLst>
        </pc:picChg>
        <pc:picChg chg="add del mod">
          <ac:chgData name="Nguyen Thi Hoa" userId="dc6bb5b2-8d99-437a-a7f2-a08842d7305a" providerId="ADAL" clId="{E2EEB4D3-D21A-4720-9B9D-7A7182676317}" dt="2021-11-11T14:42:14.850" v="4139" actId="478"/>
          <ac:picMkLst>
            <pc:docMk/>
            <pc:sldMk cId="3510916463" sldId="406"/>
            <ac:picMk id="28" creationId="{56F74E9C-5541-4EDC-B7A6-C66927BCEC99}"/>
          </ac:picMkLst>
        </pc:picChg>
        <pc:picChg chg="add mod">
          <ac:chgData name="Nguyen Thi Hoa" userId="dc6bb5b2-8d99-437a-a7f2-a08842d7305a" providerId="ADAL" clId="{E2EEB4D3-D21A-4720-9B9D-7A7182676317}" dt="2021-11-12T15:15:33.908" v="4641" actId="1076"/>
          <ac:picMkLst>
            <pc:docMk/>
            <pc:sldMk cId="3510916463" sldId="406"/>
            <ac:picMk id="81" creationId="{2C70F938-9D71-46AB-A68C-BCC22FE3FCD4}"/>
          </ac:picMkLst>
        </pc:picChg>
        <pc:cxnChg chg="mod">
          <ac:chgData name="Nguyen Thi Hoa" userId="dc6bb5b2-8d99-437a-a7f2-a08842d7305a" providerId="ADAL" clId="{E2EEB4D3-D21A-4720-9B9D-7A7182676317}" dt="2021-11-11T14:45:31.020" v="4166" actId="207"/>
          <ac:cxnSpMkLst>
            <pc:docMk/>
            <pc:sldMk cId="3510916463" sldId="406"/>
            <ac:cxnSpMk id="43" creationId="{EA7B3875-3D31-468A-B883-6D9D4B500571}"/>
          </ac:cxnSpMkLst>
        </pc:cxnChg>
        <pc:cxnChg chg="mod">
          <ac:chgData name="Nguyen Thi Hoa" userId="dc6bb5b2-8d99-437a-a7f2-a08842d7305a" providerId="ADAL" clId="{E2EEB4D3-D21A-4720-9B9D-7A7182676317}" dt="2021-11-11T14:45:31.020" v="4166" actId="207"/>
          <ac:cxnSpMkLst>
            <pc:docMk/>
            <pc:sldMk cId="3510916463" sldId="406"/>
            <ac:cxnSpMk id="46" creationId="{99F945D1-97A3-4253-98B1-12651C57AC40}"/>
          </ac:cxnSpMkLst>
        </pc:cxnChg>
        <pc:cxnChg chg="mod">
          <ac:chgData name="Nguyen Thi Hoa" userId="dc6bb5b2-8d99-437a-a7f2-a08842d7305a" providerId="ADAL" clId="{E2EEB4D3-D21A-4720-9B9D-7A7182676317}" dt="2021-11-11T14:44:10.898" v="4153"/>
          <ac:cxnSpMkLst>
            <pc:docMk/>
            <pc:sldMk cId="3510916463" sldId="406"/>
            <ac:cxnSpMk id="49" creationId="{E9631879-9305-42B8-97FF-2C917269947A}"/>
          </ac:cxnSpMkLst>
        </pc:cxnChg>
        <pc:cxnChg chg="mod">
          <ac:chgData name="Nguyen Thi Hoa" userId="dc6bb5b2-8d99-437a-a7f2-a08842d7305a" providerId="ADAL" clId="{E2EEB4D3-D21A-4720-9B9D-7A7182676317}" dt="2021-11-11T14:44:10.898" v="4153"/>
          <ac:cxnSpMkLst>
            <pc:docMk/>
            <pc:sldMk cId="3510916463" sldId="406"/>
            <ac:cxnSpMk id="52" creationId="{80CB2FD7-6B82-43F7-A232-9AF2D37E46D3}"/>
          </ac:cxnSpMkLst>
        </pc:cxnChg>
        <pc:cxnChg chg="mod">
          <ac:chgData name="Nguyen Thi Hoa" userId="dc6bb5b2-8d99-437a-a7f2-a08842d7305a" providerId="ADAL" clId="{E2EEB4D3-D21A-4720-9B9D-7A7182676317}" dt="2021-11-11T14:44:17.396" v="4157"/>
          <ac:cxnSpMkLst>
            <pc:docMk/>
            <pc:sldMk cId="3510916463" sldId="406"/>
            <ac:cxnSpMk id="55" creationId="{1E6A19DC-3D1B-424B-9377-1CE748AEA23A}"/>
          </ac:cxnSpMkLst>
        </pc:cxnChg>
        <pc:cxnChg chg="mod">
          <ac:chgData name="Nguyen Thi Hoa" userId="dc6bb5b2-8d99-437a-a7f2-a08842d7305a" providerId="ADAL" clId="{E2EEB4D3-D21A-4720-9B9D-7A7182676317}" dt="2021-11-11T14:44:17.396" v="4157"/>
          <ac:cxnSpMkLst>
            <pc:docMk/>
            <pc:sldMk cId="3510916463" sldId="406"/>
            <ac:cxnSpMk id="58" creationId="{557A0448-77B1-4141-8359-C56C18FEBEA3}"/>
          </ac:cxnSpMkLst>
        </pc:cxnChg>
        <pc:cxnChg chg="mod">
          <ac:chgData name="Nguyen Thi Hoa" userId="dc6bb5b2-8d99-437a-a7f2-a08842d7305a" providerId="ADAL" clId="{E2EEB4D3-D21A-4720-9B9D-7A7182676317}" dt="2021-11-11T14:45:31.020" v="4166" actId="207"/>
          <ac:cxnSpMkLst>
            <pc:docMk/>
            <pc:sldMk cId="3510916463" sldId="406"/>
            <ac:cxnSpMk id="61" creationId="{3332C606-1A65-4142-95AF-0D3BD09D14D6}"/>
          </ac:cxnSpMkLst>
        </pc:cxnChg>
        <pc:cxnChg chg="mod">
          <ac:chgData name="Nguyen Thi Hoa" userId="dc6bb5b2-8d99-437a-a7f2-a08842d7305a" providerId="ADAL" clId="{E2EEB4D3-D21A-4720-9B9D-7A7182676317}" dt="2021-11-11T14:45:31.020" v="4166" actId="207"/>
          <ac:cxnSpMkLst>
            <pc:docMk/>
            <pc:sldMk cId="3510916463" sldId="406"/>
            <ac:cxnSpMk id="64" creationId="{283E9108-4A4E-4903-8117-BCA6FA46AEDD}"/>
          </ac:cxnSpMkLst>
        </pc:cxnChg>
        <pc:cxnChg chg="del mod topLvl">
          <ac:chgData name="Nguyen Thi Hoa" userId="dc6bb5b2-8d99-437a-a7f2-a08842d7305a" providerId="ADAL" clId="{E2EEB4D3-D21A-4720-9B9D-7A7182676317}" dt="2021-11-11T14:56:19.597" v="4201" actId="478"/>
          <ac:cxnSpMkLst>
            <pc:docMk/>
            <pc:sldMk cId="3510916463" sldId="406"/>
            <ac:cxnSpMk id="67" creationId="{CC4BF975-ADB8-43F6-8964-563BFD83235F}"/>
          </ac:cxnSpMkLst>
        </pc:cxnChg>
      </pc:sldChg>
      <pc:sldChg chg="delSp modSp del mod ord setBg delAnim">
        <pc:chgData name="Nguyen Thi Hoa" userId="dc6bb5b2-8d99-437a-a7f2-a08842d7305a" providerId="ADAL" clId="{E2EEB4D3-D21A-4720-9B9D-7A7182676317}" dt="2021-11-11T15:10:27.738" v="4262" actId="47"/>
        <pc:sldMkLst>
          <pc:docMk/>
          <pc:sldMk cId="701643456" sldId="407"/>
        </pc:sldMkLst>
        <pc:spChg chg="mod">
          <ac:chgData name="Nguyen Thi Hoa" userId="dc6bb5b2-8d99-437a-a7f2-a08842d7305a" providerId="ADAL" clId="{E2EEB4D3-D21A-4720-9B9D-7A7182676317}" dt="2021-11-11T14:43:17.169" v="4148" actId="207"/>
          <ac:spMkLst>
            <pc:docMk/>
            <pc:sldMk cId="701643456" sldId="407"/>
            <ac:spMk id="4" creationId="{75DC2DAA-B5DF-064F-BB62-F74C415B2C01}"/>
          </ac:spMkLst>
        </pc:spChg>
        <pc:spChg chg="mod">
          <ac:chgData name="Nguyen Thi Hoa" userId="dc6bb5b2-8d99-437a-a7f2-a08842d7305a" providerId="ADAL" clId="{E2EEB4D3-D21A-4720-9B9D-7A7182676317}" dt="2021-11-11T14:38:08.979" v="4089" actId="20577"/>
          <ac:spMkLst>
            <pc:docMk/>
            <pc:sldMk cId="701643456" sldId="407"/>
            <ac:spMk id="18" creationId="{92F6A19C-2DD5-534C-BC05-7CF91BCE83E2}"/>
          </ac:spMkLst>
        </pc:spChg>
        <pc:spChg chg="mod">
          <ac:chgData name="Nguyen Thi Hoa" userId="dc6bb5b2-8d99-437a-a7f2-a08842d7305a" providerId="ADAL" clId="{E2EEB4D3-D21A-4720-9B9D-7A7182676317}" dt="2021-11-11T14:43:22.516" v="4149" actId="207"/>
          <ac:spMkLst>
            <pc:docMk/>
            <pc:sldMk cId="701643456" sldId="407"/>
            <ac:spMk id="21" creationId="{0ECC08DE-7CEB-644E-873E-F394B1E4833B}"/>
          </ac:spMkLst>
        </pc:spChg>
        <pc:spChg chg="mod">
          <ac:chgData name="Nguyen Thi Hoa" userId="dc6bb5b2-8d99-437a-a7f2-a08842d7305a" providerId="ADAL" clId="{E2EEB4D3-D21A-4720-9B9D-7A7182676317}" dt="2021-11-11T14:43:22.516" v="4149" actId="207"/>
          <ac:spMkLst>
            <pc:docMk/>
            <pc:sldMk cId="701643456" sldId="407"/>
            <ac:spMk id="28" creationId="{02A76744-E461-BE46-9D31-02FD4756A94B}"/>
          </ac:spMkLst>
        </pc:spChg>
        <pc:spChg chg="mod">
          <ac:chgData name="Nguyen Thi Hoa" userId="dc6bb5b2-8d99-437a-a7f2-a08842d7305a" providerId="ADAL" clId="{E2EEB4D3-D21A-4720-9B9D-7A7182676317}" dt="2021-11-11T14:43:22.516" v="4149" actId="207"/>
          <ac:spMkLst>
            <pc:docMk/>
            <pc:sldMk cId="701643456" sldId="407"/>
            <ac:spMk id="32" creationId="{F69CD138-A0BC-B14F-9D0A-D2E510E4591D}"/>
          </ac:spMkLst>
        </pc:spChg>
        <pc:spChg chg="del">
          <ac:chgData name="Nguyen Thi Hoa" userId="dc6bb5b2-8d99-437a-a7f2-a08842d7305a" providerId="ADAL" clId="{E2EEB4D3-D21A-4720-9B9D-7A7182676317}" dt="2021-11-06T14:17:24.825" v="3706" actId="478"/>
          <ac:spMkLst>
            <pc:docMk/>
            <pc:sldMk cId="701643456" sldId="407"/>
            <ac:spMk id="37" creationId="{2B301FF2-3E34-7B43-BFE9-B4853AFBC019}"/>
          </ac:spMkLst>
        </pc:spChg>
        <pc:spChg chg="del">
          <ac:chgData name="Nguyen Thi Hoa" userId="dc6bb5b2-8d99-437a-a7f2-a08842d7305a" providerId="ADAL" clId="{E2EEB4D3-D21A-4720-9B9D-7A7182676317}" dt="2021-11-06T14:17:21.001" v="3705" actId="478"/>
          <ac:spMkLst>
            <pc:docMk/>
            <pc:sldMk cId="701643456" sldId="407"/>
            <ac:spMk id="38" creationId="{E7B25575-2A47-A540-B326-DCFFB55E84EE}"/>
          </ac:spMkLst>
        </pc:spChg>
        <pc:spChg chg="del mod">
          <ac:chgData name="Nguyen Thi Hoa" userId="dc6bb5b2-8d99-437a-a7f2-a08842d7305a" providerId="ADAL" clId="{E2EEB4D3-D21A-4720-9B9D-7A7182676317}" dt="2021-11-06T14:17:19.043" v="3704" actId="478"/>
          <ac:spMkLst>
            <pc:docMk/>
            <pc:sldMk cId="701643456" sldId="407"/>
            <ac:spMk id="40" creationId="{1ADE4AF5-32C6-ED43-BFF7-3BD2F51D4E95}"/>
          </ac:spMkLst>
        </pc:spChg>
        <pc:grpChg chg="mod">
          <ac:chgData name="Nguyen Thi Hoa" userId="dc6bb5b2-8d99-437a-a7f2-a08842d7305a" providerId="ADAL" clId="{E2EEB4D3-D21A-4720-9B9D-7A7182676317}" dt="2021-11-11T14:43:09.501" v="4147" actId="1076"/>
          <ac:grpSpMkLst>
            <pc:docMk/>
            <pc:sldMk cId="701643456" sldId="407"/>
            <ac:grpSpMk id="34" creationId="{E2B2515F-B500-0745-8ADD-A30965AAED57}"/>
          </ac:grpSpMkLst>
        </pc:grpChg>
      </pc:sldChg>
      <pc:sldChg chg="addSp delSp modSp mod ord modAnim modNotesTx">
        <pc:chgData name="Nguyen Thi Hoa" userId="dc6bb5b2-8d99-437a-a7f2-a08842d7305a" providerId="ADAL" clId="{E2EEB4D3-D21A-4720-9B9D-7A7182676317}" dt="2021-11-12T15:25:00.838" v="4672" actId="478"/>
        <pc:sldMkLst>
          <pc:docMk/>
          <pc:sldMk cId="0" sldId="454"/>
        </pc:sldMkLst>
        <pc:spChg chg="mod">
          <ac:chgData name="Nguyen Thi Hoa" userId="dc6bb5b2-8d99-437a-a7f2-a08842d7305a" providerId="ADAL" clId="{E2EEB4D3-D21A-4720-9B9D-7A7182676317}" dt="2021-11-04T15:59:39.579" v="1895" actId="1076"/>
          <ac:spMkLst>
            <pc:docMk/>
            <pc:sldMk cId="0" sldId="454"/>
            <ac:spMk id="6" creationId="{2C481837-0CC6-4C80-8CB9-690F2104060B}"/>
          </ac:spMkLst>
        </pc:spChg>
        <pc:spChg chg="mod">
          <ac:chgData name="Nguyen Thi Hoa" userId="dc6bb5b2-8d99-437a-a7f2-a08842d7305a" providerId="ADAL" clId="{E2EEB4D3-D21A-4720-9B9D-7A7182676317}" dt="2021-11-12T01:01:39.791" v="4619" actId="20577"/>
          <ac:spMkLst>
            <pc:docMk/>
            <pc:sldMk cId="0" sldId="454"/>
            <ac:spMk id="7" creationId="{AE2316A0-3C00-4663-8998-B8607222A9B5}"/>
          </ac:spMkLst>
        </pc:spChg>
        <pc:spChg chg="mod">
          <ac:chgData name="Nguyen Thi Hoa" userId="dc6bb5b2-8d99-437a-a7f2-a08842d7305a" providerId="ADAL" clId="{E2EEB4D3-D21A-4720-9B9D-7A7182676317}" dt="2021-11-12T01:01:27.392" v="4604" actId="1076"/>
          <ac:spMkLst>
            <pc:docMk/>
            <pc:sldMk cId="0" sldId="454"/>
            <ac:spMk id="9" creationId="{355CAD93-CD83-4E14-9845-2F747B3DBDBE}"/>
          </ac:spMkLst>
        </pc:spChg>
        <pc:grpChg chg="add del mod">
          <ac:chgData name="Nguyen Thi Hoa" userId="dc6bb5b2-8d99-437a-a7f2-a08842d7305a" providerId="ADAL" clId="{E2EEB4D3-D21A-4720-9B9D-7A7182676317}" dt="2021-11-12T15:25:00.838" v="4672" actId="478"/>
          <ac:grpSpMkLst>
            <pc:docMk/>
            <pc:sldMk cId="0" sldId="454"/>
            <ac:grpSpMk id="5" creationId="{56723B8C-264E-47A4-9E27-B5F24276AB83}"/>
          </ac:grpSpMkLst>
        </pc:grpChg>
        <pc:picChg chg="mod">
          <ac:chgData name="Nguyen Thi Hoa" userId="dc6bb5b2-8d99-437a-a7f2-a08842d7305a" providerId="ADAL" clId="{E2EEB4D3-D21A-4720-9B9D-7A7182676317}" dt="2021-11-12T01:01:27.392" v="4604" actId="1076"/>
          <ac:picMkLst>
            <pc:docMk/>
            <pc:sldMk cId="0" sldId="454"/>
            <ac:picMk id="8" creationId="{BF6411F0-729D-4D7D-B507-0C32264CE929}"/>
          </ac:picMkLst>
        </pc:picChg>
        <pc:picChg chg="mod">
          <ac:chgData name="Nguyen Thi Hoa" userId="dc6bb5b2-8d99-437a-a7f2-a08842d7305a" providerId="ADAL" clId="{E2EEB4D3-D21A-4720-9B9D-7A7182676317}" dt="2021-11-04T15:59:29.630" v="1893" actId="14100"/>
          <ac:picMkLst>
            <pc:docMk/>
            <pc:sldMk cId="0" sldId="454"/>
            <ac:picMk id="75778" creationId="{6BF1C82C-698D-48C1-887B-20F8BC94F4B6}"/>
          </ac:picMkLst>
        </pc:picChg>
      </pc:sldChg>
      <pc:sldChg chg="del">
        <pc:chgData name="Nguyen Thi Hoa" userId="dc6bb5b2-8d99-437a-a7f2-a08842d7305a" providerId="ADAL" clId="{E2EEB4D3-D21A-4720-9B9D-7A7182676317}" dt="2021-11-05T13:24:12.741" v="2590" actId="47"/>
        <pc:sldMkLst>
          <pc:docMk/>
          <pc:sldMk cId="0" sldId="695"/>
        </pc:sldMkLst>
      </pc:sldChg>
      <pc:sldChg chg="del">
        <pc:chgData name="Nguyen Thi Hoa" userId="dc6bb5b2-8d99-437a-a7f2-a08842d7305a" providerId="ADAL" clId="{E2EEB4D3-D21A-4720-9B9D-7A7182676317}" dt="2021-11-05T13:24:13.699" v="2591" actId="47"/>
        <pc:sldMkLst>
          <pc:docMk/>
          <pc:sldMk cId="0" sldId="696"/>
        </pc:sldMkLst>
      </pc:sldChg>
      <pc:sldChg chg="modSp del mod ord">
        <pc:chgData name="Nguyen Thi Hoa" userId="dc6bb5b2-8d99-437a-a7f2-a08842d7305a" providerId="ADAL" clId="{E2EEB4D3-D21A-4720-9B9D-7A7182676317}" dt="2021-11-04T15:59:21.601" v="1889" actId="47"/>
        <pc:sldMkLst>
          <pc:docMk/>
          <pc:sldMk cId="0" sldId="704"/>
        </pc:sldMkLst>
        <pc:spChg chg="mod">
          <ac:chgData name="Nguyen Thi Hoa" userId="dc6bb5b2-8d99-437a-a7f2-a08842d7305a" providerId="ADAL" clId="{E2EEB4D3-D21A-4720-9B9D-7A7182676317}" dt="2021-11-04T15:22:19.110" v="1607" actId="1076"/>
          <ac:spMkLst>
            <pc:docMk/>
            <pc:sldMk cId="0" sldId="704"/>
            <ac:spMk id="17" creationId="{6EC0A195-3418-449D-88BF-654D89B99455}"/>
          </ac:spMkLst>
        </pc:spChg>
        <pc:spChg chg="mod">
          <ac:chgData name="Nguyen Thi Hoa" userId="dc6bb5b2-8d99-437a-a7f2-a08842d7305a" providerId="ADAL" clId="{E2EEB4D3-D21A-4720-9B9D-7A7182676317}" dt="2021-11-04T15:22:27.247" v="1610" actId="1076"/>
          <ac:spMkLst>
            <pc:docMk/>
            <pc:sldMk cId="0" sldId="704"/>
            <ac:spMk id="25" creationId="{82C4DABD-4852-4DC1-A004-44F0A9E468A8}"/>
          </ac:spMkLst>
        </pc:spChg>
        <pc:spChg chg="mod">
          <ac:chgData name="Nguyen Thi Hoa" userId="dc6bb5b2-8d99-437a-a7f2-a08842d7305a" providerId="ADAL" clId="{E2EEB4D3-D21A-4720-9B9D-7A7182676317}" dt="2021-11-04T15:22:29.092" v="1611" actId="1076"/>
          <ac:spMkLst>
            <pc:docMk/>
            <pc:sldMk cId="0" sldId="704"/>
            <ac:spMk id="33" creationId="{DBF4BABB-3AFC-4885-A2BB-16DBC0F5E6D9}"/>
          </ac:spMkLst>
        </pc:spChg>
        <pc:spChg chg="mod">
          <ac:chgData name="Nguyen Thi Hoa" userId="dc6bb5b2-8d99-437a-a7f2-a08842d7305a" providerId="ADAL" clId="{E2EEB4D3-D21A-4720-9B9D-7A7182676317}" dt="2021-11-04T15:22:24.382" v="1609" actId="1076"/>
          <ac:spMkLst>
            <pc:docMk/>
            <pc:sldMk cId="0" sldId="704"/>
            <ac:spMk id="34" creationId="{367EBF6B-5182-4B05-80E1-03F0A50F503F}"/>
          </ac:spMkLst>
        </pc:spChg>
        <pc:spChg chg="mod">
          <ac:chgData name="Nguyen Thi Hoa" userId="dc6bb5b2-8d99-437a-a7f2-a08842d7305a" providerId="ADAL" clId="{E2EEB4D3-D21A-4720-9B9D-7A7182676317}" dt="2021-11-04T15:22:38.576" v="1613" actId="1076"/>
          <ac:spMkLst>
            <pc:docMk/>
            <pc:sldMk cId="0" sldId="704"/>
            <ac:spMk id="35" creationId="{010358B5-5584-44B7-B1C7-5C5D2D03297B}"/>
          </ac:spMkLst>
        </pc:spChg>
        <pc:spChg chg="mod">
          <ac:chgData name="Nguyen Thi Hoa" userId="dc6bb5b2-8d99-437a-a7f2-a08842d7305a" providerId="ADAL" clId="{E2EEB4D3-D21A-4720-9B9D-7A7182676317}" dt="2021-11-04T15:22:22.972" v="1608" actId="1076"/>
          <ac:spMkLst>
            <pc:docMk/>
            <pc:sldMk cId="0" sldId="704"/>
            <ac:spMk id="36" creationId="{EE8205CA-EB28-4751-A2B4-DE67571817D7}"/>
          </ac:spMkLst>
        </pc:spChg>
        <pc:spChg chg="mod">
          <ac:chgData name="Nguyen Thi Hoa" userId="dc6bb5b2-8d99-437a-a7f2-a08842d7305a" providerId="ADAL" clId="{E2EEB4D3-D21A-4720-9B9D-7A7182676317}" dt="2021-11-04T15:22:16.530" v="1606" actId="1076"/>
          <ac:spMkLst>
            <pc:docMk/>
            <pc:sldMk cId="0" sldId="704"/>
            <ac:spMk id="40" creationId="{D1831536-77B9-434B-9B01-C5BADC2FC8BA}"/>
          </ac:spMkLst>
        </pc:spChg>
        <pc:picChg chg="mod">
          <ac:chgData name="Nguyen Thi Hoa" userId="dc6bb5b2-8d99-437a-a7f2-a08842d7305a" providerId="ADAL" clId="{E2EEB4D3-D21A-4720-9B9D-7A7182676317}" dt="2021-11-04T15:23:21.485" v="1617" actId="1076"/>
          <ac:picMkLst>
            <pc:docMk/>
            <pc:sldMk cId="0" sldId="704"/>
            <ac:picMk id="37" creationId="{50D2C218-A569-4C1C-AC01-83A1BF462C3B}"/>
          </ac:picMkLst>
        </pc:picChg>
      </pc:sldChg>
      <pc:sldChg chg="addSp delSp modSp del">
        <pc:chgData name="Nguyen Thi Hoa" userId="dc6bb5b2-8d99-437a-a7f2-a08842d7305a" providerId="ADAL" clId="{E2EEB4D3-D21A-4720-9B9D-7A7182676317}" dt="2021-10-31T10:47:23.324" v="748" actId="47"/>
        <pc:sldMkLst>
          <pc:docMk/>
          <pc:sldMk cId="0" sldId="705"/>
        </pc:sldMkLst>
        <pc:spChg chg="add del mod">
          <ac:chgData name="Nguyen Thi Hoa" userId="dc6bb5b2-8d99-437a-a7f2-a08842d7305a" providerId="ADAL" clId="{E2EEB4D3-D21A-4720-9B9D-7A7182676317}" dt="2021-10-29T15:10:53.423" v="328" actId="478"/>
          <ac:spMkLst>
            <pc:docMk/>
            <pc:sldMk cId="0" sldId="705"/>
            <ac:spMk id="2" creationId="{4D349A93-5157-4C5D-9981-5279D8582200}"/>
          </ac:spMkLst>
        </pc:spChg>
        <pc:picChg chg="add del mod">
          <ac:chgData name="Nguyen Thi Hoa" userId="dc6bb5b2-8d99-437a-a7f2-a08842d7305a" providerId="ADAL" clId="{E2EEB4D3-D21A-4720-9B9D-7A7182676317}" dt="2021-10-29T15:10:53.423" v="328" actId="478"/>
          <ac:picMkLst>
            <pc:docMk/>
            <pc:sldMk cId="0" sldId="705"/>
            <ac:picMk id="65539" creationId="{25DC7BF8-50B5-420E-ACB4-6C7D4A77BB11}"/>
          </ac:picMkLst>
        </pc:picChg>
      </pc:sldChg>
      <pc:sldChg chg="addSp delSp modSp del">
        <pc:chgData name="Nguyen Thi Hoa" userId="dc6bb5b2-8d99-437a-a7f2-a08842d7305a" providerId="ADAL" clId="{E2EEB4D3-D21A-4720-9B9D-7A7182676317}" dt="2021-11-05T13:50:07.704" v="2755" actId="47"/>
        <pc:sldMkLst>
          <pc:docMk/>
          <pc:sldMk cId="0" sldId="707"/>
        </pc:sldMkLst>
        <pc:picChg chg="add del mod">
          <ac:chgData name="Nguyen Thi Hoa" userId="dc6bb5b2-8d99-437a-a7f2-a08842d7305a" providerId="ADAL" clId="{E2EEB4D3-D21A-4720-9B9D-7A7182676317}" dt="2021-11-05T13:50:00.388" v="2751" actId="478"/>
          <ac:picMkLst>
            <pc:docMk/>
            <pc:sldMk cId="0" sldId="707"/>
            <ac:picMk id="86018" creationId="{73C5552D-5235-41BF-9E66-243CEE3EA3BB}"/>
          </ac:picMkLst>
        </pc:picChg>
        <pc:picChg chg="del mod">
          <ac:chgData name="Nguyen Thi Hoa" userId="dc6bb5b2-8d99-437a-a7f2-a08842d7305a" providerId="ADAL" clId="{E2EEB4D3-D21A-4720-9B9D-7A7182676317}" dt="2021-11-05T13:50:02.572" v="2752" actId="21"/>
          <ac:picMkLst>
            <pc:docMk/>
            <pc:sldMk cId="0" sldId="707"/>
            <ac:picMk id="86019" creationId="{FDBCD289-4F64-43C6-9462-40EA5D20BD4C}"/>
          </ac:picMkLst>
        </pc:picChg>
      </pc:sldChg>
      <pc:sldChg chg="addSp delSp modSp del mod setBg modAnim modShow modNotesTx">
        <pc:chgData name="Nguyen Thi Hoa" userId="dc6bb5b2-8d99-437a-a7f2-a08842d7305a" providerId="ADAL" clId="{E2EEB4D3-D21A-4720-9B9D-7A7182676317}" dt="2021-11-24T11:06:36.410" v="4884" actId="47"/>
        <pc:sldMkLst>
          <pc:docMk/>
          <pc:sldMk cId="0" sldId="709"/>
        </pc:sldMkLst>
        <pc:spChg chg="add del mod">
          <ac:chgData name="Nguyen Thi Hoa" userId="dc6bb5b2-8d99-437a-a7f2-a08842d7305a" providerId="ADAL" clId="{E2EEB4D3-D21A-4720-9B9D-7A7182676317}" dt="2021-11-05T13:40:05.247" v="2621"/>
          <ac:spMkLst>
            <pc:docMk/>
            <pc:sldMk cId="0" sldId="709"/>
            <ac:spMk id="4" creationId="{7F5DFD70-D8E5-4CEB-839B-FCE66D7F30CA}"/>
          </ac:spMkLst>
        </pc:spChg>
        <pc:spChg chg="add del mod">
          <ac:chgData name="Nguyen Thi Hoa" userId="dc6bb5b2-8d99-437a-a7f2-a08842d7305a" providerId="ADAL" clId="{E2EEB4D3-D21A-4720-9B9D-7A7182676317}" dt="2021-11-05T13:40:05.247" v="2621"/>
          <ac:spMkLst>
            <pc:docMk/>
            <pc:sldMk cId="0" sldId="709"/>
            <ac:spMk id="5" creationId="{031D3318-9460-44FE-B5DE-53A715D0ADE4}"/>
          </ac:spMkLst>
        </pc:spChg>
        <pc:spChg chg="add mod">
          <ac:chgData name="Nguyen Thi Hoa" userId="dc6bb5b2-8d99-437a-a7f2-a08842d7305a" providerId="ADAL" clId="{E2EEB4D3-D21A-4720-9B9D-7A7182676317}" dt="2021-11-05T13:42:44.172" v="2667" actId="403"/>
          <ac:spMkLst>
            <pc:docMk/>
            <pc:sldMk cId="0" sldId="709"/>
            <ac:spMk id="7" creationId="{059D3160-9752-4CF4-B0C8-FB6E5BF085FD}"/>
          </ac:spMkLst>
        </pc:spChg>
        <pc:spChg chg="add mod">
          <ac:chgData name="Nguyen Thi Hoa" userId="dc6bb5b2-8d99-437a-a7f2-a08842d7305a" providerId="ADAL" clId="{E2EEB4D3-D21A-4720-9B9D-7A7182676317}" dt="2021-11-05T13:48:21.692" v="2748" actId="207"/>
          <ac:spMkLst>
            <pc:docMk/>
            <pc:sldMk cId="0" sldId="709"/>
            <ac:spMk id="8" creationId="{E92F9CB8-10B2-464E-89A4-955CF968738B}"/>
          </ac:spMkLst>
        </pc:spChg>
        <pc:spChg chg="add del mod">
          <ac:chgData name="Nguyen Thi Hoa" userId="dc6bb5b2-8d99-437a-a7f2-a08842d7305a" providerId="ADAL" clId="{E2EEB4D3-D21A-4720-9B9D-7A7182676317}" dt="2021-11-05T13:42:01.742" v="2642" actId="478"/>
          <ac:spMkLst>
            <pc:docMk/>
            <pc:sldMk cId="0" sldId="709"/>
            <ac:spMk id="9" creationId="{26D1DE78-74F1-4810-A976-B053CC9F2445}"/>
          </ac:spMkLst>
        </pc:spChg>
        <pc:spChg chg="add del mod">
          <ac:chgData name="Nguyen Thi Hoa" userId="dc6bb5b2-8d99-437a-a7f2-a08842d7305a" providerId="ADAL" clId="{E2EEB4D3-D21A-4720-9B9D-7A7182676317}" dt="2021-11-05T13:42:00.184" v="2640" actId="478"/>
          <ac:spMkLst>
            <pc:docMk/>
            <pc:sldMk cId="0" sldId="709"/>
            <ac:spMk id="10" creationId="{3193D29D-3A37-48AE-B864-9336B5536016}"/>
          </ac:spMkLst>
        </pc:spChg>
        <pc:spChg chg="add mod">
          <ac:chgData name="Nguyen Thi Hoa" userId="dc6bb5b2-8d99-437a-a7f2-a08842d7305a" providerId="ADAL" clId="{E2EEB4D3-D21A-4720-9B9D-7A7182676317}" dt="2021-11-05T13:45:06.161" v="2693" actId="1076"/>
          <ac:spMkLst>
            <pc:docMk/>
            <pc:sldMk cId="0" sldId="709"/>
            <ac:spMk id="11" creationId="{DE9CFFAA-927A-43A9-80E7-E5F077EC3566}"/>
          </ac:spMkLst>
        </pc:spChg>
        <pc:spChg chg="add del">
          <ac:chgData name="Nguyen Thi Hoa" userId="dc6bb5b2-8d99-437a-a7f2-a08842d7305a" providerId="ADAL" clId="{E2EEB4D3-D21A-4720-9B9D-7A7182676317}" dt="2021-11-05T13:42:01.035" v="2641" actId="478"/>
          <ac:spMkLst>
            <pc:docMk/>
            <pc:sldMk cId="0" sldId="709"/>
            <ac:spMk id="12" creationId="{1C0C155A-19A2-45AA-BBD0-B58C92B63585}"/>
          </ac:spMkLst>
        </pc:spChg>
        <pc:spChg chg="add del mod">
          <ac:chgData name="Nguyen Thi Hoa" userId="dc6bb5b2-8d99-437a-a7f2-a08842d7305a" providerId="ADAL" clId="{E2EEB4D3-D21A-4720-9B9D-7A7182676317}" dt="2021-11-05T13:43:24.368" v="2673" actId="478"/>
          <ac:spMkLst>
            <pc:docMk/>
            <pc:sldMk cId="0" sldId="709"/>
            <ac:spMk id="13" creationId="{5A9DECBF-48C6-4E06-BB15-6F799718DB82}"/>
          </ac:spMkLst>
        </pc:spChg>
        <pc:spChg chg="add mod">
          <ac:chgData name="Nguyen Thi Hoa" userId="dc6bb5b2-8d99-437a-a7f2-a08842d7305a" providerId="ADAL" clId="{E2EEB4D3-D21A-4720-9B9D-7A7182676317}" dt="2021-11-05T13:48:21.692" v="2748" actId="207"/>
          <ac:spMkLst>
            <pc:docMk/>
            <pc:sldMk cId="0" sldId="709"/>
            <ac:spMk id="15" creationId="{84535137-8FBE-4248-8C1F-B5F2F2A9A17F}"/>
          </ac:spMkLst>
        </pc:spChg>
        <pc:picChg chg="add del mod">
          <ac:chgData name="Nguyen Thi Hoa" userId="dc6bb5b2-8d99-437a-a7f2-a08842d7305a" providerId="ADAL" clId="{E2EEB4D3-D21A-4720-9B9D-7A7182676317}" dt="2021-11-05T13:40:05.247" v="2621"/>
          <ac:picMkLst>
            <pc:docMk/>
            <pc:sldMk cId="0" sldId="709"/>
            <ac:picMk id="3" creationId="{8F94BD49-1A63-4842-B617-7FE53BA6EDD7}"/>
          </ac:picMkLst>
        </pc:picChg>
        <pc:picChg chg="add mod">
          <ac:chgData name="Nguyen Thi Hoa" userId="dc6bb5b2-8d99-437a-a7f2-a08842d7305a" providerId="ADAL" clId="{E2EEB4D3-D21A-4720-9B9D-7A7182676317}" dt="2021-11-05T13:46:37.011" v="2740" actId="1076"/>
          <ac:picMkLst>
            <pc:docMk/>
            <pc:sldMk cId="0" sldId="709"/>
            <ac:picMk id="6" creationId="{8C41799C-FFA0-4C05-BC77-340C238813DB}"/>
          </ac:picMkLst>
        </pc:picChg>
        <pc:picChg chg="del mod">
          <ac:chgData name="Nguyen Thi Hoa" userId="dc6bb5b2-8d99-437a-a7f2-a08842d7305a" providerId="ADAL" clId="{E2EEB4D3-D21A-4720-9B9D-7A7182676317}" dt="2021-11-05T10:00:08.210" v="1950" actId="478"/>
          <ac:picMkLst>
            <pc:docMk/>
            <pc:sldMk cId="0" sldId="709"/>
            <ac:picMk id="79874" creationId="{C947DBD6-C589-44FA-9C78-2F8C40552559}"/>
          </ac:picMkLst>
        </pc:picChg>
      </pc:sldChg>
      <pc:sldChg chg="del">
        <pc:chgData name="Nguyen Thi Hoa" userId="dc6bb5b2-8d99-437a-a7f2-a08842d7305a" providerId="ADAL" clId="{E2EEB4D3-D21A-4720-9B9D-7A7182676317}" dt="2021-11-05T13:50:09.836" v="2756" actId="47"/>
        <pc:sldMkLst>
          <pc:docMk/>
          <pc:sldMk cId="0" sldId="710"/>
        </pc:sldMkLst>
      </pc:sldChg>
      <pc:sldChg chg="del">
        <pc:chgData name="Nguyen Thi Hoa" userId="dc6bb5b2-8d99-437a-a7f2-a08842d7305a" providerId="ADAL" clId="{E2EEB4D3-D21A-4720-9B9D-7A7182676317}" dt="2021-10-29T15:08:13.158" v="251" actId="47"/>
        <pc:sldMkLst>
          <pc:docMk/>
          <pc:sldMk cId="0" sldId="713"/>
        </pc:sldMkLst>
      </pc:sldChg>
      <pc:sldChg chg="modSp del">
        <pc:chgData name="Nguyen Thi Hoa" userId="dc6bb5b2-8d99-437a-a7f2-a08842d7305a" providerId="ADAL" clId="{E2EEB4D3-D21A-4720-9B9D-7A7182676317}" dt="2021-11-05T13:50:11.452" v="2757" actId="47"/>
        <pc:sldMkLst>
          <pc:docMk/>
          <pc:sldMk cId="0" sldId="714"/>
        </pc:sldMkLst>
        <pc:picChg chg="mod">
          <ac:chgData name="Nguyen Thi Hoa" userId="dc6bb5b2-8d99-437a-a7f2-a08842d7305a" providerId="ADAL" clId="{E2EEB4D3-D21A-4720-9B9D-7A7182676317}" dt="2021-11-05T13:24:23.936" v="2594" actId="1076"/>
          <ac:picMkLst>
            <pc:docMk/>
            <pc:sldMk cId="0" sldId="714"/>
            <ac:picMk id="94210" creationId="{8E09AF8B-4AA5-4222-931F-4EBF7BCC9804}"/>
          </ac:picMkLst>
        </pc:picChg>
      </pc:sldChg>
      <pc:sldChg chg="addSp modSp del">
        <pc:chgData name="Nguyen Thi Hoa" userId="dc6bb5b2-8d99-437a-a7f2-a08842d7305a" providerId="ADAL" clId="{E2EEB4D3-D21A-4720-9B9D-7A7182676317}" dt="2021-11-05T15:28:39.287" v="3547" actId="47"/>
        <pc:sldMkLst>
          <pc:docMk/>
          <pc:sldMk cId="0" sldId="715"/>
        </pc:sldMkLst>
        <pc:spChg chg="mod">
          <ac:chgData name="Nguyen Thi Hoa" userId="dc6bb5b2-8d99-437a-a7f2-a08842d7305a" providerId="ADAL" clId="{E2EEB4D3-D21A-4720-9B9D-7A7182676317}" dt="2021-11-05T13:53:36.073" v="2786" actId="1076"/>
          <ac:spMkLst>
            <pc:docMk/>
            <pc:sldMk cId="0" sldId="715"/>
            <ac:spMk id="8" creationId="{64F23D9D-5EEF-48F3-981E-DBACD2D23D45}"/>
          </ac:spMkLst>
        </pc:spChg>
        <pc:grpChg chg="mod">
          <ac:chgData name="Nguyen Thi Hoa" userId="dc6bb5b2-8d99-437a-a7f2-a08842d7305a" providerId="ADAL" clId="{E2EEB4D3-D21A-4720-9B9D-7A7182676317}" dt="2021-11-05T13:53:36.073" v="2786" actId="1076"/>
          <ac:grpSpMkLst>
            <pc:docMk/>
            <pc:sldMk cId="0" sldId="715"/>
            <ac:grpSpMk id="9" creationId="{C4B738CC-07F2-4735-B067-6E2B4873B570}"/>
          </ac:grpSpMkLst>
        </pc:grpChg>
        <pc:picChg chg="add mod">
          <ac:chgData name="Nguyen Thi Hoa" userId="dc6bb5b2-8d99-437a-a7f2-a08842d7305a" providerId="ADAL" clId="{E2EEB4D3-D21A-4720-9B9D-7A7182676317}" dt="2021-11-05T13:50:05.440" v="2754" actId="1076"/>
          <ac:picMkLst>
            <pc:docMk/>
            <pc:sldMk cId="0" sldId="715"/>
            <ac:picMk id="6" creationId="{73681193-36F1-480A-8D3F-C9D26A47E212}"/>
          </ac:picMkLst>
        </pc:picChg>
        <pc:picChg chg="mod">
          <ac:chgData name="Nguyen Thi Hoa" userId="dc6bb5b2-8d99-437a-a7f2-a08842d7305a" providerId="ADAL" clId="{E2EEB4D3-D21A-4720-9B9D-7A7182676317}" dt="2021-11-05T12:26:19.443" v="2364" actId="1076"/>
          <ac:picMkLst>
            <pc:docMk/>
            <pc:sldMk cId="0" sldId="715"/>
            <ac:picMk id="90114" creationId="{208A1754-0768-4B43-892E-54B9044E470A}"/>
          </ac:picMkLst>
        </pc:picChg>
        <pc:picChg chg="mod">
          <ac:chgData name="Nguyen Thi Hoa" userId="dc6bb5b2-8d99-437a-a7f2-a08842d7305a" providerId="ADAL" clId="{E2EEB4D3-D21A-4720-9B9D-7A7182676317}" dt="2021-11-05T13:53:36.073" v="2786" actId="1076"/>
          <ac:picMkLst>
            <pc:docMk/>
            <pc:sldMk cId="0" sldId="715"/>
            <ac:picMk id="90116" creationId="{B229154D-0BB4-46A3-986C-5CD617EFC5B6}"/>
          </ac:picMkLst>
        </pc:picChg>
      </pc:sldChg>
      <pc:sldChg chg="ord">
        <pc:chgData name="Nguyen Thi Hoa" userId="dc6bb5b2-8d99-437a-a7f2-a08842d7305a" providerId="ADAL" clId="{E2EEB4D3-D21A-4720-9B9D-7A7182676317}" dt="2021-11-12T15:55:35.509" v="4872"/>
        <pc:sldMkLst>
          <pc:docMk/>
          <pc:sldMk cId="0" sldId="716"/>
        </pc:sldMkLst>
      </pc:sldChg>
      <pc:sldChg chg="addSp delSp modSp mod ord delAnim modAnim modShow">
        <pc:chgData name="Nguyen Thi Hoa" userId="dc6bb5b2-8d99-437a-a7f2-a08842d7305a" providerId="ADAL" clId="{E2EEB4D3-D21A-4720-9B9D-7A7182676317}" dt="2021-11-07T13:28:46.725" v="3941" actId="729"/>
        <pc:sldMkLst>
          <pc:docMk/>
          <pc:sldMk cId="0" sldId="717"/>
        </pc:sldMkLst>
        <pc:spChg chg="mod">
          <ac:chgData name="Nguyen Thi Hoa" userId="dc6bb5b2-8d99-437a-a7f2-a08842d7305a" providerId="ADAL" clId="{E2EEB4D3-D21A-4720-9B9D-7A7182676317}" dt="2021-11-04T13:55:25.874" v="1265" actId="113"/>
          <ac:spMkLst>
            <pc:docMk/>
            <pc:sldMk cId="0" sldId="717"/>
            <ac:spMk id="19" creationId="{2253EBA1-A14C-47D2-A7F9-352C8F44DFFE}"/>
          </ac:spMkLst>
        </pc:spChg>
        <pc:spChg chg="del mod">
          <ac:chgData name="Nguyen Thi Hoa" userId="dc6bb5b2-8d99-437a-a7f2-a08842d7305a" providerId="ADAL" clId="{E2EEB4D3-D21A-4720-9B9D-7A7182676317}" dt="2021-11-04T13:51:42.127" v="1117" actId="478"/>
          <ac:spMkLst>
            <pc:docMk/>
            <pc:sldMk cId="0" sldId="717"/>
            <ac:spMk id="20" creationId="{633E7376-A546-482D-8CCC-A7A3863BABF9}"/>
          </ac:spMkLst>
        </pc:spChg>
        <pc:spChg chg="del">
          <ac:chgData name="Nguyen Thi Hoa" userId="dc6bb5b2-8d99-437a-a7f2-a08842d7305a" providerId="ADAL" clId="{E2EEB4D3-D21A-4720-9B9D-7A7182676317}" dt="2021-11-04T13:51:42.494" v="1118" actId="478"/>
          <ac:spMkLst>
            <pc:docMk/>
            <pc:sldMk cId="0" sldId="717"/>
            <ac:spMk id="21" creationId="{C258A5E0-8583-4CD9-893B-C34D0BAEBEA6}"/>
          </ac:spMkLst>
        </pc:spChg>
        <pc:spChg chg="del">
          <ac:chgData name="Nguyen Thi Hoa" userId="dc6bb5b2-8d99-437a-a7f2-a08842d7305a" providerId="ADAL" clId="{E2EEB4D3-D21A-4720-9B9D-7A7182676317}" dt="2021-11-04T13:51:43.491" v="1119" actId="478"/>
          <ac:spMkLst>
            <pc:docMk/>
            <pc:sldMk cId="0" sldId="717"/>
            <ac:spMk id="22" creationId="{FCCE0007-9FC6-456B-B844-1FB3FE2AB64A}"/>
          </ac:spMkLst>
        </pc:spChg>
        <pc:spChg chg="add mod">
          <ac:chgData name="Nguyen Thi Hoa" userId="dc6bb5b2-8d99-437a-a7f2-a08842d7305a" providerId="ADAL" clId="{E2EEB4D3-D21A-4720-9B9D-7A7182676317}" dt="2021-11-04T13:55:38.248" v="1267" actId="113"/>
          <ac:spMkLst>
            <pc:docMk/>
            <pc:sldMk cId="0" sldId="717"/>
            <ac:spMk id="27" creationId="{73C6AFED-EADA-411F-A29E-0A09B2F5F947}"/>
          </ac:spMkLst>
        </pc:spChg>
        <pc:spChg chg="mod">
          <ac:chgData name="Nguyen Thi Hoa" userId="dc6bb5b2-8d99-437a-a7f2-a08842d7305a" providerId="ADAL" clId="{E2EEB4D3-D21A-4720-9B9D-7A7182676317}" dt="2021-11-04T13:55:48.445" v="1268" actId="1076"/>
          <ac:spMkLst>
            <pc:docMk/>
            <pc:sldMk cId="0" sldId="717"/>
            <ac:spMk id="694" creationId="{F391BA79-8C3C-4EB4-90E6-93863030F168}"/>
          </ac:spMkLst>
        </pc:spChg>
        <pc:spChg chg="del mod">
          <ac:chgData name="Nguyen Thi Hoa" userId="dc6bb5b2-8d99-437a-a7f2-a08842d7305a" providerId="ADAL" clId="{E2EEB4D3-D21A-4720-9B9D-7A7182676317}" dt="2021-11-04T14:06:20.614" v="1284" actId="478"/>
          <ac:spMkLst>
            <pc:docMk/>
            <pc:sldMk cId="0" sldId="717"/>
            <ac:spMk id="695" creationId="{E6D650DD-8645-422E-84AE-376464B2A791}"/>
          </ac:spMkLst>
        </pc:spChg>
        <pc:spChg chg="del mod">
          <ac:chgData name="Nguyen Thi Hoa" userId="dc6bb5b2-8d99-437a-a7f2-a08842d7305a" providerId="ADAL" clId="{E2EEB4D3-D21A-4720-9B9D-7A7182676317}" dt="2021-11-04T14:06:21.697" v="1285" actId="478"/>
          <ac:spMkLst>
            <pc:docMk/>
            <pc:sldMk cId="0" sldId="717"/>
            <ac:spMk id="696" creationId="{26047982-777E-4C0C-B3C1-6BE08F21BA36}"/>
          </ac:spMkLst>
        </pc:spChg>
        <pc:spChg chg="mod">
          <ac:chgData name="Nguyen Thi Hoa" userId="dc6bb5b2-8d99-437a-a7f2-a08842d7305a" providerId="ADAL" clId="{E2EEB4D3-D21A-4720-9B9D-7A7182676317}" dt="2021-11-04T13:50:54.521" v="1106" actId="20577"/>
          <ac:spMkLst>
            <pc:docMk/>
            <pc:sldMk cId="0" sldId="717"/>
            <ac:spMk id="53276" creationId="{6288D21A-3685-40B9-BBB4-AEF4C6845564}"/>
          </ac:spMkLst>
        </pc:spChg>
        <pc:spChg chg="mod">
          <ac:chgData name="Nguyen Thi Hoa" userId="dc6bb5b2-8d99-437a-a7f2-a08842d7305a" providerId="ADAL" clId="{E2EEB4D3-D21A-4720-9B9D-7A7182676317}" dt="2021-10-31T15:30:39.489" v="997" actId="20577"/>
          <ac:spMkLst>
            <pc:docMk/>
            <pc:sldMk cId="0" sldId="717"/>
            <ac:spMk id="53278" creationId="{401E3DAE-AA88-4F31-B590-62DF5433A5CE}"/>
          </ac:spMkLst>
        </pc:spChg>
        <pc:grpChg chg="del">
          <ac:chgData name="Nguyen Thi Hoa" userId="dc6bb5b2-8d99-437a-a7f2-a08842d7305a" providerId="ADAL" clId="{E2EEB4D3-D21A-4720-9B9D-7A7182676317}" dt="2021-11-04T13:50:58.385" v="1109" actId="478"/>
          <ac:grpSpMkLst>
            <pc:docMk/>
            <pc:sldMk cId="0" sldId="717"/>
            <ac:grpSpMk id="10" creationId="{2192A419-2CEB-4C45-AF80-850434561958}"/>
          </ac:grpSpMkLst>
        </pc:grpChg>
        <pc:grpChg chg="del">
          <ac:chgData name="Nguyen Thi Hoa" userId="dc6bb5b2-8d99-437a-a7f2-a08842d7305a" providerId="ADAL" clId="{E2EEB4D3-D21A-4720-9B9D-7A7182676317}" dt="2021-11-04T13:50:57.273" v="1108" actId="478"/>
          <ac:grpSpMkLst>
            <pc:docMk/>
            <pc:sldMk cId="0" sldId="717"/>
            <ac:grpSpMk id="13" creationId="{598D046D-0F80-4A86-9332-B4E11EC82AFF}"/>
          </ac:grpSpMkLst>
        </pc:grpChg>
        <pc:grpChg chg="del">
          <ac:chgData name="Nguyen Thi Hoa" userId="dc6bb5b2-8d99-437a-a7f2-a08842d7305a" providerId="ADAL" clId="{E2EEB4D3-D21A-4720-9B9D-7A7182676317}" dt="2021-11-04T13:50:55.936" v="1107" actId="478"/>
          <ac:grpSpMkLst>
            <pc:docMk/>
            <pc:sldMk cId="0" sldId="717"/>
            <ac:grpSpMk id="16" creationId="{E665F108-DE11-41A1-8F36-38B88F4CC142}"/>
          </ac:grpSpMkLst>
        </pc:grpChg>
        <pc:picChg chg="add mod">
          <ac:chgData name="Nguyen Thi Hoa" userId="dc6bb5b2-8d99-437a-a7f2-a08842d7305a" providerId="ADAL" clId="{E2EEB4D3-D21A-4720-9B9D-7A7182676317}" dt="2021-11-04T13:57:14.398" v="1279" actId="1076"/>
          <ac:picMkLst>
            <pc:docMk/>
            <pc:sldMk cId="0" sldId="717"/>
            <ac:picMk id="3" creationId="{C4BD47A5-B0F9-40DA-AB1D-FECA9B529340}"/>
          </ac:picMkLst>
        </pc:picChg>
        <pc:cxnChg chg="del mod">
          <ac:chgData name="Nguyen Thi Hoa" userId="dc6bb5b2-8d99-437a-a7f2-a08842d7305a" providerId="ADAL" clId="{E2EEB4D3-D21A-4720-9B9D-7A7182676317}" dt="2021-11-04T13:51:01.357" v="1110" actId="478"/>
          <ac:cxnSpMkLst>
            <pc:docMk/>
            <pc:sldMk cId="0" sldId="717"/>
            <ac:cxnSpMk id="23" creationId="{2BC65E66-931C-483E-96EC-05710CBCBBEF}"/>
          </ac:cxnSpMkLst>
        </pc:cxnChg>
        <pc:cxnChg chg="del">
          <ac:chgData name="Nguyen Thi Hoa" userId="dc6bb5b2-8d99-437a-a7f2-a08842d7305a" providerId="ADAL" clId="{E2EEB4D3-D21A-4720-9B9D-7A7182676317}" dt="2021-11-04T13:51:01.690" v="1111" actId="478"/>
          <ac:cxnSpMkLst>
            <pc:docMk/>
            <pc:sldMk cId="0" sldId="717"/>
            <ac:cxnSpMk id="24" creationId="{98937FEB-E2FA-4DFD-AA5B-01AA3CDFD4F8}"/>
          </ac:cxnSpMkLst>
        </pc:cxnChg>
        <pc:cxnChg chg="del mod">
          <ac:chgData name="Nguyen Thi Hoa" userId="dc6bb5b2-8d99-437a-a7f2-a08842d7305a" providerId="ADAL" clId="{E2EEB4D3-D21A-4720-9B9D-7A7182676317}" dt="2021-11-04T13:51:02.567" v="1112" actId="478"/>
          <ac:cxnSpMkLst>
            <pc:docMk/>
            <pc:sldMk cId="0" sldId="717"/>
            <ac:cxnSpMk id="25" creationId="{587ED80B-AF3B-49C0-82C0-C9938611EC97}"/>
          </ac:cxnSpMkLst>
        </pc:cxnChg>
        <pc:cxnChg chg="del">
          <ac:chgData name="Nguyen Thi Hoa" userId="dc6bb5b2-8d99-437a-a7f2-a08842d7305a" providerId="ADAL" clId="{E2EEB4D3-D21A-4720-9B9D-7A7182676317}" dt="2021-11-04T13:51:03.179" v="1113" actId="478"/>
          <ac:cxnSpMkLst>
            <pc:docMk/>
            <pc:sldMk cId="0" sldId="717"/>
            <ac:cxnSpMk id="26" creationId="{96B930BF-E605-43D6-B981-1DC621074D45}"/>
          </ac:cxnSpMkLst>
        </pc:cxnChg>
      </pc:sldChg>
      <pc:sldChg chg="ord">
        <pc:chgData name="Nguyen Thi Hoa" userId="dc6bb5b2-8d99-437a-a7f2-a08842d7305a" providerId="ADAL" clId="{E2EEB4D3-D21A-4720-9B9D-7A7182676317}" dt="2021-10-29T15:02:38.882" v="250"/>
        <pc:sldMkLst>
          <pc:docMk/>
          <pc:sldMk cId="0" sldId="718"/>
        </pc:sldMkLst>
      </pc:sldChg>
      <pc:sldChg chg="delSp new del mod setBg">
        <pc:chgData name="Nguyen Thi Hoa" userId="dc6bb5b2-8d99-437a-a7f2-a08842d7305a" providerId="ADAL" clId="{E2EEB4D3-D21A-4720-9B9D-7A7182676317}" dt="2021-11-04T14:06:36.395" v="1286" actId="47"/>
        <pc:sldMkLst>
          <pc:docMk/>
          <pc:sldMk cId="3372569619" sldId="719"/>
        </pc:sldMkLst>
        <pc:spChg chg="del">
          <ac:chgData name="Nguyen Thi Hoa" userId="dc6bb5b2-8d99-437a-a7f2-a08842d7305a" providerId="ADAL" clId="{E2EEB4D3-D21A-4720-9B9D-7A7182676317}" dt="2021-10-27T16:10:42.197" v="203" actId="478"/>
          <ac:spMkLst>
            <pc:docMk/>
            <pc:sldMk cId="3372569619" sldId="719"/>
            <ac:spMk id="3" creationId="{C42BD46D-4594-4C6F-B60C-78D14E78A82D}"/>
          </ac:spMkLst>
        </pc:spChg>
        <pc:spChg chg="del">
          <ac:chgData name="Nguyen Thi Hoa" userId="dc6bb5b2-8d99-437a-a7f2-a08842d7305a" providerId="ADAL" clId="{E2EEB4D3-D21A-4720-9B9D-7A7182676317}" dt="2021-10-27T16:10:40.447" v="202" actId="478"/>
          <ac:spMkLst>
            <pc:docMk/>
            <pc:sldMk cId="3372569619" sldId="719"/>
            <ac:spMk id="4" creationId="{4FEADB96-4C2F-4DB1-BC9B-64DE1683D59A}"/>
          </ac:spMkLst>
        </pc:spChg>
      </pc:sldChg>
      <pc:sldChg chg="addSp delSp modSp new mod">
        <pc:chgData name="Nguyen Thi Hoa" userId="dc6bb5b2-8d99-437a-a7f2-a08842d7305a" providerId="ADAL" clId="{E2EEB4D3-D21A-4720-9B9D-7A7182676317}" dt="2021-11-30T09:25:18.285" v="4895"/>
        <pc:sldMkLst>
          <pc:docMk/>
          <pc:sldMk cId="3535416471" sldId="720"/>
        </pc:sldMkLst>
        <pc:spChg chg="mod">
          <ac:chgData name="Nguyen Thi Hoa" userId="dc6bb5b2-8d99-437a-a7f2-a08842d7305a" providerId="ADAL" clId="{E2EEB4D3-D21A-4720-9B9D-7A7182676317}" dt="2021-11-07T13:19:05.063" v="3940" actId="113"/>
          <ac:spMkLst>
            <pc:docMk/>
            <pc:sldMk cId="3535416471" sldId="720"/>
            <ac:spMk id="4" creationId="{ADD561A9-9070-466B-8773-CE5A3B1432A4}"/>
          </ac:spMkLst>
        </pc:spChg>
        <pc:spChg chg="del mod">
          <ac:chgData name="Nguyen Thi Hoa" userId="dc6bb5b2-8d99-437a-a7f2-a08842d7305a" providerId="ADAL" clId="{E2EEB4D3-D21A-4720-9B9D-7A7182676317}" dt="2021-11-30T09:25:18.285" v="4895"/>
          <ac:spMkLst>
            <pc:docMk/>
            <pc:sldMk cId="3535416471" sldId="720"/>
            <ac:spMk id="6" creationId="{0B4A6BC2-5692-47AB-8B33-A0233BB4058A}"/>
          </ac:spMkLst>
        </pc:spChg>
        <pc:spChg chg="mod">
          <ac:chgData name="Nguyen Thi Hoa" userId="dc6bb5b2-8d99-437a-a7f2-a08842d7305a" providerId="ADAL" clId="{E2EEB4D3-D21A-4720-9B9D-7A7182676317}" dt="2021-11-05T15:30:31.810" v="3581" actId="1076"/>
          <ac:spMkLst>
            <pc:docMk/>
            <pc:sldMk cId="3535416471" sldId="720"/>
            <ac:spMk id="7" creationId="{8B80B0E3-6DD4-4EB1-B6FF-C99C101A8A3B}"/>
          </ac:spMkLst>
        </pc:spChg>
        <pc:spChg chg="add del mod">
          <ac:chgData name="Nguyen Thi Hoa" userId="dc6bb5b2-8d99-437a-a7f2-a08842d7305a" providerId="ADAL" clId="{E2EEB4D3-D21A-4720-9B9D-7A7182676317}" dt="2021-11-05T15:30:31.378" v="3580" actId="22"/>
          <ac:spMkLst>
            <pc:docMk/>
            <pc:sldMk cId="3535416471" sldId="720"/>
            <ac:spMk id="9" creationId="{3BC1E232-60CB-4C6B-8313-2A0C59B0B0DD}"/>
          </ac:spMkLst>
        </pc:spChg>
      </pc:sldChg>
      <pc:sldChg chg="delSp mod delAnim">
        <pc:chgData name="Nguyen Thi Hoa" userId="dc6bb5b2-8d99-437a-a7f2-a08842d7305a" providerId="ADAL" clId="{E2EEB4D3-D21A-4720-9B9D-7A7182676317}" dt="2021-11-06T13:31:36.356" v="3583" actId="478"/>
        <pc:sldMkLst>
          <pc:docMk/>
          <pc:sldMk cId="665418740" sldId="721"/>
        </pc:sldMkLst>
        <pc:picChg chg="del">
          <ac:chgData name="Nguyen Thi Hoa" userId="dc6bb5b2-8d99-437a-a7f2-a08842d7305a" providerId="ADAL" clId="{E2EEB4D3-D21A-4720-9B9D-7A7182676317}" dt="2021-11-06T13:31:36.356" v="3583" actId="478"/>
          <ac:picMkLst>
            <pc:docMk/>
            <pc:sldMk cId="665418740" sldId="721"/>
            <ac:picMk id="4" creationId="{A319B6E0-E49D-45EE-8A87-2E5D9739D108}"/>
          </ac:picMkLst>
        </pc:picChg>
      </pc:sldChg>
      <pc:sldChg chg="addSp delSp modSp mod delAnim modAnim">
        <pc:chgData name="Nguyen Thi Hoa" userId="dc6bb5b2-8d99-437a-a7f2-a08842d7305a" providerId="ADAL" clId="{E2EEB4D3-D21A-4720-9B9D-7A7182676317}" dt="2021-11-24T11:06:19.823" v="4883" actId="478"/>
        <pc:sldMkLst>
          <pc:docMk/>
          <pc:sldMk cId="4072905758" sldId="722"/>
        </pc:sldMkLst>
        <pc:graphicFrameChg chg="add del mod">
          <ac:chgData name="Nguyen Thi Hoa" userId="dc6bb5b2-8d99-437a-a7f2-a08842d7305a" providerId="ADAL" clId="{E2EEB4D3-D21A-4720-9B9D-7A7182676317}" dt="2021-11-12T16:08:52.888" v="4877" actId="478"/>
          <ac:graphicFrameMkLst>
            <pc:docMk/>
            <pc:sldMk cId="4072905758" sldId="722"/>
            <ac:graphicFrameMk id="2" creationId="{DCD9F116-1540-4DE6-B9DC-ECE563766B58}"/>
          </ac:graphicFrameMkLst>
        </pc:graphicFrameChg>
        <pc:picChg chg="del">
          <ac:chgData name="Nguyen Thi Hoa" userId="dc6bb5b2-8d99-437a-a7f2-a08842d7305a" providerId="ADAL" clId="{E2EEB4D3-D21A-4720-9B9D-7A7182676317}" dt="2021-10-31T15:29:22.576" v="993" actId="478"/>
          <ac:picMkLst>
            <pc:docMk/>
            <pc:sldMk cId="4072905758" sldId="722"/>
            <ac:picMk id="2" creationId="{7C5CD823-A336-4AB4-B979-8E1027F3C1A0}"/>
          </ac:picMkLst>
        </pc:picChg>
        <pc:picChg chg="add del mod">
          <ac:chgData name="Nguyen Thi Hoa" userId="dc6bb5b2-8d99-437a-a7f2-a08842d7305a" providerId="ADAL" clId="{E2EEB4D3-D21A-4720-9B9D-7A7182676317}" dt="2021-11-24T11:06:19.823" v="4883" actId="478"/>
          <ac:picMkLst>
            <pc:docMk/>
            <pc:sldMk cId="4072905758" sldId="722"/>
            <ac:picMk id="3" creationId="{B879DAA9-DE9C-469F-8A7C-54229234762E}"/>
          </ac:picMkLst>
        </pc:picChg>
        <pc:picChg chg="del">
          <ac:chgData name="Nguyen Thi Hoa" userId="dc6bb5b2-8d99-437a-a7f2-a08842d7305a" providerId="ADAL" clId="{E2EEB4D3-D21A-4720-9B9D-7A7182676317}" dt="2021-11-04T13:49:41.847" v="1105" actId="478"/>
          <ac:picMkLst>
            <pc:docMk/>
            <pc:sldMk cId="4072905758" sldId="722"/>
            <ac:picMk id="4" creationId="{7D38518B-13AF-49E9-86D1-E81B4C7E68DD}"/>
          </ac:picMkLst>
        </pc:picChg>
      </pc:sldChg>
      <pc:sldChg chg="new del setBg">
        <pc:chgData name="Nguyen Thi Hoa" userId="dc6bb5b2-8d99-437a-a7f2-a08842d7305a" providerId="ADAL" clId="{E2EEB4D3-D21A-4720-9B9D-7A7182676317}" dt="2021-11-05T09:59:54.891" v="1948" actId="47"/>
        <pc:sldMkLst>
          <pc:docMk/>
          <pc:sldMk cId="3627832087" sldId="723"/>
        </pc:sldMkLst>
      </pc:sldChg>
      <pc:sldChg chg="addSp modSp new del mod">
        <pc:chgData name="Nguyen Thi Hoa" userId="dc6bb5b2-8d99-437a-a7f2-a08842d7305a" providerId="ADAL" clId="{E2EEB4D3-D21A-4720-9B9D-7A7182676317}" dt="2021-10-31T10:53:56.973" v="810" actId="47"/>
        <pc:sldMkLst>
          <pc:docMk/>
          <pc:sldMk cId="1532295666" sldId="724"/>
        </pc:sldMkLst>
        <pc:spChg chg="add mod">
          <ac:chgData name="Nguyen Thi Hoa" userId="dc6bb5b2-8d99-437a-a7f2-a08842d7305a" providerId="ADAL" clId="{E2EEB4D3-D21A-4720-9B9D-7A7182676317}" dt="2021-10-31T10:53:04.484" v="797" actId="14100"/>
          <ac:spMkLst>
            <pc:docMk/>
            <pc:sldMk cId="1532295666" sldId="724"/>
            <ac:spMk id="5" creationId="{20BDB296-67AB-4AF0-9021-5C7C00E11283}"/>
          </ac:spMkLst>
        </pc:spChg>
        <pc:picChg chg="add mod">
          <ac:chgData name="Nguyen Thi Hoa" userId="dc6bb5b2-8d99-437a-a7f2-a08842d7305a" providerId="ADAL" clId="{E2EEB4D3-D21A-4720-9B9D-7A7182676317}" dt="2021-10-31T10:52:52.115" v="794" actId="1076"/>
          <ac:picMkLst>
            <pc:docMk/>
            <pc:sldMk cId="1532295666" sldId="724"/>
            <ac:picMk id="4" creationId="{BC7F6FAC-4C06-41F1-A937-F171A1EFD09B}"/>
          </ac:picMkLst>
        </pc:picChg>
      </pc:sldChg>
      <pc:sldChg chg="addSp delSp modSp del mod delAnim modAnim">
        <pc:chgData name="Nguyen Thi Hoa" userId="dc6bb5b2-8d99-437a-a7f2-a08842d7305a" providerId="ADAL" clId="{E2EEB4D3-D21A-4720-9B9D-7A7182676317}" dt="2021-11-04T13:49:16.958" v="1103" actId="47"/>
        <pc:sldMkLst>
          <pc:docMk/>
          <pc:sldMk cId="2672851366" sldId="724"/>
        </pc:sldMkLst>
        <pc:spChg chg="mod">
          <ac:chgData name="Nguyen Thi Hoa" userId="dc6bb5b2-8d99-437a-a7f2-a08842d7305a" providerId="ADAL" clId="{E2EEB4D3-D21A-4720-9B9D-7A7182676317}" dt="2021-11-04T13:41:53.925" v="1032" actId="114"/>
          <ac:spMkLst>
            <pc:docMk/>
            <pc:sldMk cId="2672851366" sldId="724"/>
            <ac:spMk id="5" creationId="{68CCCB1E-5D6D-4B1D-94ED-906BCD4A2D0C}"/>
          </ac:spMkLst>
        </pc:spChg>
        <pc:spChg chg="mod">
          <ac:chgData name="Nguyen Thi Hoa" userId="dc6bb5b2-8d99-437a-a7f2-a08842d7305a" providerId="ADAL" clId="{E2EEB4D3-D21A-4720-9B9D-7A7182676317}" dt="2021-11-04T13:42:09.534" v="1033"/>
          <ac:spMkLst>
            <pc:docMk/>
            <pc:sldMk cId="2672851366" sldId="724"/>
            <ac:spMk id="11" creationId="{2D476256-F649-440E-8CB6-34553EE46959}"/>
          </ac:spMkLst>
        </pc:spChg>
        <pc:spChg chg="mod">
          <ac:chgData name="Nguyen Thi Hoa" userId="dc6bb5b2-8d99-437a-a7f2-a08842d7305a" providerId="ADAL" clId="{E2EEB4D3-D21A-4720-9B9D-7A7182676317}" dt="2021-11-04T13:42:25.728" v="1035"/>
          <ac:spMkLst>
            <pc:docMk/>
            <pc:sldMk cId="2672851366" sldId="724"/>
            <ac:spMk id="37" creationId="{E5506EB0-83F9-49CB-A1BA-DE0BD904E95B}"/>
          </ac:spMkLst>
        </pc:spChg>
        <pc:spChg chg="mod">
          <ac:chgData name="Nguyen Thi Hoa" userId="dc6bb5b2-8d99-437a-a7f2-a08842d7305a" providerId="ADAL" clId="{E2EEB4D3-D21A-4720-9B9D-7A7182676317}" dt="2021-11-04T13:42:17.881" v="1034"/>
          <ac:spMkLst>
            <pc:docMk/>
            <pc:sldMk cId="2672851366" sldId="724"/>
            <ac:spMk id="38" creationId="{556501E9-9FDB-43AC-A584-2F09815162C2}"/>
          </ac:spMkLst>
        </pc:spChg>
        <pc:spChg chg="mod">
          <ac:chgData name="Nguyen Thi Hoa" userId="dc6bb5b2-8d99-437a-a7f2-a08842d7305a" providerId="ADAL" clId="{E2EEB4D3-D21A-4720-9B9D-7A7182676317}" dt="2021-11-04T13:42:34.453" v="1036"/>
          <ac:spMkLst>
            <pc:docMk/>
            <pc:sldMk cId="2672851366" sldId="724"/>
            <ac:spMk id="39" creationId="{007442A2-F9C5-43FF-810D-EFCA0A5691BC}"/>
          </ac:spMkLst>
        </pc:spChg>
        <pc:spChg chg="del">
          <ac:chgData name="Nguyen Thi Hoa" userId="dc6bb5b2-8d99-437a-a7f2-a08842d7305a" providerId="ADAL" clId="{E2EEB4D3-D21A-4720-9B9D-7A7182676317}" dt="2021-11-04T13:42:57.066" v="1046" actId="478"/>
          <ac:spMkLst>
            <pc:docMk/>
            <pc:sldMk cId="2672851366" sldId="724"/>
            <ac:spMk id="40" creationId="{F9CA9A5A-625D-4767-9DD4-04E043FE4753}"/>
          </ac:spMkLst>
        </pc:spChg>
        <pc:spChg chg="del">
          <ac:chgData name="Nguyen Thi Hoa" userId="dc6bb5b2-8d99-437a-a7f2-a08842d7305a" providerId="ADAL" clId="{E2EEB4D3-D21A-4720-9B9D-7A7182676317}" dt="2021-11-04T13:42:56.414" v="1045" actId="478"/>
          <ac:spMkLst>
            <pc:docMk/>
            <pc:sldMk cId="2672851366" sldId="724"/>
            <ac:spMk id="41" creationId="{04652D05-0F80-4B5A-BE59-E469E5734AF6}"/>
          </ac:spMkLst>
        </pc:spChg>
        <pc:spChg chg="del mod">
          <ac:chgData name="Nguyen Thi Hoa" userId="dc6bb5b2-8d99-437a-a7f2-a08842d7305a" providerId="ADAL" clId="{E2EEB4D3-D21A-4720-9B9D-7A7182676317}" dt="2021-11-04T13:43:33.170" v="1057"/>
          <ac:spMkLst>
            <pc:docMk/>
            <pc:sldMk cId="2672851366" sldId="724"/>
            <ac:spMk id="42" creationId="{5C4C31D3-B173-4362-A2B0-6E7CB54956DC}"/>
          </ac:spMkLst>
        </pc:spChg>
        <pc:spChg chg="del">
          <ac:chgData name="Nguyen Thi Hoa" userId="dc6bb5b2-8d99-437a-a7f2-a08842d7305a" providerId="ADAL" clId="{E2EEB4D3-D21A-4720-9B9D-7A7182676317}" dt="2021-11-04T13:42:55.757" v="1044" actId="478"/>
          <ac:spMkLst>
            <pc:docMk/>
            <pc:sldMk cId="2672851366" sldId="724"/>
            <ac:spMk id="43" creationId="{E0049943-F3C3-4C88-8A69-41F474F4F176}"/>
          </ac:spMkLst>
        </pc:spChg>
        <pc:spChg chg="del mod">
          <ac:chgData name="Nguyen Thi Hoa" userId="dc6bb5b2-8d99-437a-a7f2-a08842d7305a" providerId="ADAL" clId="{E2EEB4D3-D21A-4720-9B9D-7A7182676317}" dt="2021-11-04T13:43:03.817" v="1049" actId="478"/>
          <ac:spMkLst>
            <pc:docMk/>
            <pc:sldMk cId="2672851366" sldId="724"/>
            <ac:spMk id="44" creationId="{10F94D15-7A8C-4B19-B359-17069BDDA670}"/>
          </ac:spMkLst>
        </pc:spChg>
        <pc:spChg chg="del">
          <ac:chgData name="Nguyen Thi Hoa" userId="dc6bb5b2-8d99-437a-a7f2-a08842d7305a" providerId="ADAL" clId="{E2EEB4D3-D21A-4720-9B9D-7A7182676317}" dt="2021-11-04T13:42:55.086" v="1043" actId="478"/>
          <ac:spMkLst>
            <pc:docMk/>
            <pc:sldMk cId="2672851366" sldId="724"/>
            <ac:spMk id="47" creationId="{F34A1EA7-4ACD-48B3-928C-7F2CF2E365AC}"/>
          </ac:spMkLst>
        </pc:spChg>
        <pc:spChg chg="del">
          <ac:chgData name="Nguyen Thi Hoa" userId="dc6bb5b2-8d99-437a-a7f2-a08842d7305a" providerId="ADAL" clId="{E2EEB4D3-D21A-4720-9B9D-7A7182676317}" dt="2021-11-04T13:42:54.237" v="1042" actId="478"/>
          <ac:spMkLst>
            <pc:docMk/>
            <pc:sldMk cId="2672851366" sldId="724"/>
            <ac:spMk id="49" creationId="{0DBE5ABF-8ACC-40D8-966B-48881B4D3E33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0" creationId="{67E727D7-7721-4110-B62F-EBDFD379C64D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1" creationId="{8CBDB347-FC7E-4F24-8B74-8A8076FEBB01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2" creationId="{1AB486B5-B42A-4DF7-87B7-769EA8CFCEA2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3" creationId="{DDB36D8E-0ECF-4354-82B1-5A9AFDAFA84D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4" creationId="{A8A900D2-B816-492A-92BB-BC603ABE8DD9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5" creationId="{6D26E80A-AF72-4024-B590-D0B8D8B897CB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6" creationId="{BE3E2C6C-A25A-464E-B8C5-9FB07A8E19EA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57" creationId="{AA698CB3-D74B-4385-A19A-8C928C35402D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1" creationId="{6DE60667-5EF5-41D7-9F26-6AA9185B4B0E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2" creationId="{4137A09C-E3B4-46C0-AEC8-15E3A012357A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3" creationId="{8975B3E9-F01D-44BE-84FC-65A6FDA09674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4" creationId="{50264C08-943D-4454-8190-FFFAF392061E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5" creationId="{02F94134-5E5B-4115-BD1D-FC2D4FF56AA9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6" creationId="{CB1D3CD9-53A2-4EF7-8F48-EA75A12DE7C6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7" creationId="{EADE1F7A-490A-4C95-9B41-BE68A4658023}"/>
          </ac:spMkLst>
        </pc:spChg>
        <pc:spChg chg="add del mod">
          <ac:chgData name="Nguyen Thi Hoa" userId="dc6bb5b2-8d99-437a-a7f2-a08842d7305a" providerId="ADAL" clId="{E2EEB4D3-D21A-4720-9B9D-7A7182676317}" dt="2021-11-04T13:48:29.744" v="1100" actId="21"/>
          <ac:spMkLst>
            <pc:docMk/>
            <pc:sldMk cId="2672851366" sldId="724"/>
            <ac:spMk id="69" creationId="{E96562A9-537E-4251-9728-BA45A8185B40}"/>
          </ac:spMkLst>
        </pc:spChg>
        <pc:grpChg chg="mod">
          <ac:chgData name="Nguyen Thi Hoa" userId="dc6bb5b2-8d99-437a-a7f2-a08842d7305a" providerId="ADAL" clId="{E2EEB4D3-D21A-4720-9B9D-7A7182676317}" dt="2021-11-04T13:43:27.759" v="1055" actId="14100"/>
          <ac:grpSpMkLst>
            <pc:docMk/>
            <pc:sldMk cId="2672851366" sldId="724"/>
            <ac:grpSpMk id="16" creationId="{2125B487-0096-4B93-AE2A-35F664CA4945}"/>
          </ac:grpSpMkLst>
        </pc:grpChg>
        <pc:grpChg chg="mod">
          <ac:chgData name="Nguyen Thi Hoa" userId="dc6bb5b2-8d99-437a-a7f2-a08842d7305a" providerId="ADAL" clId="{E2EEB4D3-D21A-4720-9B9D-7A7182676317}" dt="2021-11-04T13:43:27.759" v="1055" actId="14100"/>
          <ac:grpSpMkLst>
            <pc:docMk/>
            <pc:sldMk cId="2672851366" sldId="724"/>
            <ac:grpSpMk id="17" creationId="{3F6095D1-5BDA-4028-80BF-CF720429106A}"/>
          </ac:grpSpMkLst>
        </pc:grpChg>
        <pc:grpChg chg="mod">
          <ac:chgData name="Nguyen Thi Hoa" userId="dc6bb5b2-8d99-437a-a7f2-a08842d7305a" providerId="ADAL" clId="{E2EEB4D3-D21A-4720-9B9D-7A7182676317}" dt="2021-11-04T13:43:27.759" v="1055" actId="14100"/>
          <ac:grpSpMkLst>
            <pc:docMk/>
            <pc:sldMk cId="2672851366" sldId="724"/>
            <ac:grpSpMk id="18" creationId="{3B4C7E7A-5F81-463B-9FDA-5F8A47FCDC1D}"/>
          </ac:grpSpMkLst>
        </pc:grpChg>
        <pc:grpChg chg="mod">
          <ac:chgData name="Nguyen Thi Hoa" userId="dc6bb5b2-8d99-437a-a7f2-a08842d7305a" providerId="ADAL" clId="{E2EEB4D3-D21A-4720-9B9D-7A7182676317}" dt="2021-11-04T13:43:27.759" v="1055" actId="14100"/>
          <ac:grpSpMkLst>
            <pc:docMk/>
            <pc:sldMk cId="2672851366" sldId="724"/>
            <ac:grpSpMk id="19" creationId="{F1EA9857-F9FD-46FE-98C0-E0E88372E3CE}"/>
          </ac:grpSpMkLst>
        </pc:grpChg>
        <pc:picChg chg="del">
          <ac:chgData name="Nguyen Thi Hoa" userId="dc6bb5b2-8d99-437a-a7f2-a08842d7305a" providerId="ADAL" clId="{E2EEB4D3-D21A-4720-9B9D-7A7182676317}" dt="2021-11-04T13:42:57.710" v="1047" actId="478"/>
          <ac:picMkLst>
            <pc:docMk/>
            <pc:sldMk cId="2672851366" sldId="724"/>
            <ac:picMk id="4" creationId="{BDC1A603-354F-435D-AEB7-58626DEC55F5}"/>
          </ac:picMkLst>
        </pc:picChg>
        <pc:picChg chg="mod">
          <ac:chgData name="Nguyen Thi Hoa" userId="dc6bb5b2-8d99-437a-a7f2-a08842d7305a" providerId="ADAL" clId="{E2EEB4D3-D21A-4720-9B9D-7A7182676317}" dt="2021-11-04T13:46:00.299" v="1061" actId="1076"/>
          <ac:picMkLst>
            <pc:docMk/>
            <pc:sldMk cId="2672851366" sldId="724"/>
            <ac:picMk id="13" creationId="{55CA96DE-78A4-4D71-9018-4AC46FF435DE}"/>
          </ac:picMkLst>
        </pc:picChg>
        <pc:picChg chg="mod">
          <ac:chgData name="Nguyen Thi Hoa" userId="dc6bb5b2-8d99-437a-a7f2-a08842d7305a" providerId="ADAL" clId="{E2EEB4D3-D21A-4720-9B9D-7A7182676317}" dt="2021-11-04T13:46:03.808" v="1063" actId="1076"/>
          <ac:picMkLst>
            <pc:docMk/>
            <pc:sldMk cId="2672851366" sldId="724"/>
            <ac:picMk id="33" creationId="{734ECCA8-0C93-4070-BC07-21CD5B1A208E}"/>
          </ac:picMkLst>
        </pc:picChg>
        <pc:picChg chg="add del mod">
          <ac:chgData name="Nguyen Thi Hoa" userId="dc6bb5b2-8d99-437a-a7f2-a08842d7305a" providerId="ADAL" clId="{E2EEB4D3-D21A-4720-9B9D-7A7182676317}" dt="2021-11-04T13:48:29.744" v="1100" actId="21"/>
          <ac:picMkLst>
            <pc:docMk/>
            <pc:sldMk cId="2672851366" sldId="724"/>
            <ac:picMk id="48" creationId="{E598DDF7-C25C-44FF-8246-900CA4C733FA}"/>
          </ac:picMkLst>
        </pc:picChg>
        <pc:picChg chg="del">
          <ac:chgData name="Nguyen Thi Hoa" userId="dc6bb5b2-8d99-437a-a7f2-a08842d7305a" providerId="ADAL" clId="{E2EEB4D3-D21A-4720-9B9D-7A7182676317}" dt="2021-11-04T13:42:52.606" v="1041" actId="478"/>
          <ac:picMkLst>
            <pc:docMk/>
            <pc:sldMk cId="2672851366" sldId="724"/>
            <ac:picMk id="60" creationId="{870A353C-28FB-44E6-8F53-92E64BC74630}"/>
          </ac:picMkLst>
        </pc:picChg>
      </pc:sldChg>
      <pc:sldChg chg="modSp add del">
        <pc:chgData name="Nguyen Thi Hoa" userId="dc6bb5b2-8d99-437a-a7f2-a08842d7305a" providerId="ADAL" clId="{E2EEB4D3-D21A-4720-9B9D-7A7182676317}" dt="2021-10-31T10:48:00.393" v="749" actId="47"/>
        <pc:sldMkLst>
          <pc:docMk/>
          <pc:sldMk cId="4057292592" sldId="724"/>
        </pc:sldMkLst>
        <pc:picChg chg="mod">
          <ac:chgData name="Nguyen Thi Hoa" userId="dc6bb5b2-8d99-437a-a7f2-a08842d7305a" providerId="ADAL" clId="{E2EEB4D3-D21A-4720-9B9D-7A7182676317}" dt="2021-10-29T15:11:00.614" v="330" actId="1076"/>
          <ac:picMkLst>
            <pc:docMk/>
            <pc:sldMk cId="4057292592" sldId="724"/>
            <ac:picMk id="65539" creationId="{25DC7BF8-50B5-420E-ACB4-6C7D4A77BB11}"/>
          </ac:picMkLst>
        </pc:picChg>
      </pc:sldChg>
      <pc:sldChg chg="addSp delSp modSp mod delAnim modAnim">
        <pc:chgData name="Nguyen Thi Hoa" userId="dc6bb5b2-8d99-437a-a7f2-a08842d7305a" providerId="ADAL" clId="{E2EEB4D3-D21A-4720-9B9D-7A7182676317}" dt="2021-11-12T16:13:27.654" v="4881" actId="114"/>
        <pc:sldMkLst>
          <pc:docMk/>
          <pc:sldMk cId="1689370531" sldId="725"/>
        </pc:sldMkLst>
        <pc:spChg chg="mod">
          <ac:chgData name="Nguyen Thi Hoa" userId="dc6bb5b2-8d99-437a-a7f2-a08842d7305a" providerId="ADAL" clId="{E2EEB4D3-D21A-4720-9B9D-7A7182676317}" dt="2021-11-12T16:13:27.654" v="4881" actId="114"/>
          <ac:spMkLst>
            <pc:docMk/>
            <pc:sldMk cId="1689370531" sldId="725"/>
            <ac:spMk id="5" creationId="{68CCCB1E-5D6D-4B1D-94ED-906BCD4A2D0C}"/>
          </ac:spMkLst>
        </pc:spChg>
        <pc:spChg chg="mod">
          <ac:chgData name="Nguyen Thi Hoa" userId="dc6bb5b2-8d99-437a-a7f2-a08842d7305a" providerId="ADAL" clId="{E2EEB4D3-D21A-4720-9B9D-7A7182676317}" dt="2021-11-04T13:47:09.325" v="1068" actId="20577"/>
          <ac:spMkLst>
            <pc:docMk/>
            <pc:sldMk cId="1689370531" sldId="725"/>
            <ac:spMk id="11" creationId="{2D476256-F649-440E-8CB6-34553EE46959}"/>
          </ac:spMkLst>
        </pc:spChg>
        <pc:spChg chg="mod">
          <ac:chgData name="Nguyen Thi Hoa" userId="dc6bb5b2-8d99-437a-a7f2-a08842d7305a" providerId="ADAL" clId="{E2EEB4D3-D21A-4720-9B9D-7A7182676317}" dt="2021-11-04T13:47:28.994" v="1084" actId="20577"/>
          <ac:spMkLst>
            <pc:docMk/>
            <pc:sldMk cId="1689370531" sldId="725"/>
            <ac:spMk id="37" creationId="{E5506EB0-83F9-49CB-A1BA-DE0BD904E95B}"/>
          </ac:spMkLst>
        </pc:spChg>
        <pc:spChg chg="mod">
          <ac:chgData name="Nguyen Thi Hoa" userId="dc6bb5b2-8d99-437a-a7f2-a08842d7305a" providerId="ADAL" clId="{E2EEB4D3-D21A-4720-9B9D-7A7182676317}" dt="2021-11-04T13:47:13.826" v="1072" actId="20577"/>
          <ac:spMkLst>
            <pc:docMk/>
            <pc:sldMk cId="1689370531" sldId="725"/>
            <ac:spMk id="38" creationId="{556501E9-9FDB-43AC-A584-2F09815162C2}"/>
          </ac:spMkLst>
        </pc:spChg>
        <pc:spChg chg="mod">
          <ac:chgData name="Nguyen Thi Hoa" userId="dc6bb5b2-8d99-437a-a7f2-a08842d7305a" providerId="ADAL" clId="{E2EEB4D3-D21A-4720-9B9D-7A7182676317}" dt="2021-11-04T13:47:38.097" v="1090" actId="20577"/>
          <ac:spMkLst>
            <pc:docMk/>
            <pc:sldMk cId="1689370531" sldId="725"/>
            <ac:spMk id="39" creationId="{007442A2-F9C5-43FF-810D-EFCA0A5691BC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0" creationId="{F9CA9A5A-625D-4767-9DD4-04E043FE4753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1" creationId="{04652D05-0F80-4B5A-BE59-E469E5734AF6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2" creationId="{5C4C31D3-B173-4362-A2B0-6E7CB54956DC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3" creationId="{E0049943-F3C3-4C88-8A69-41F474F4F176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4" creationId="{10F94D15-7A8C-4B19-B359-17069BDDA670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7" creationId="{F34A1EA7-4ACD-48B3-928C-7F2CF2E365AC}"/>
          </ac:spMkLst>
        </pc:spChg>
        <pc:spChg chg="del mod">
          <ac:chgData name="Nguyen Thi Hoa" userId="dc6bb5b2-8d99-437a-a7f2-a08842d7305a" providerId="ADAL" clId="{E2EEB4D3-D21A-4720-9B9D-7A7182676317}" dt="2021-11-04T13:48:17.051" v="1099" actId="478"/>
          <ac:spMkLst>
            <pc:docMk/>
            <pc:sldMk cId="1689370531" sldId="725"/>
            <ac:spMk id="49" creationId="{0DBE5ABF-8ACC-40D8-966B-48881B4D3E33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0" creationId="{E2B858FA-C461-469E-A3F1-17699C286D50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1" creationId="{A8835A6F-C598-4B29-8753-3CA0CEF6ABA6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2" creationId="{7F48F74F-1631-43E1-A964-EFC82C008447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3" creationId="{2DC4B220-D89D-4621-BCBD-F5AAA19B7C33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4" creationId="{D4C91ED8-E9E4-4BB9-AB0C-D0840D7D8DFC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5" creationId="{E5B24069-9019-427C-AAFC-BFAC3A27CDD5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6" creationId="{15E154AC-2D13-4031-B72F-AB9713181337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57" creationId="{BAEC7033-4E72-480C-A048-7980559417FB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1" creationId="{786110ED-B09B-4B8B-95BF-565CFA5A0B56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2" creationId="{2AB0D349-A165-4BF8-9E54-FC0C0FEBD683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3" creationId="{370F8EC0-ACC1-4E8B-8621-7581439535FF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4" creationId="{12D40BAF-34C4-49C7-8EDE-982F44E59D11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5" creationId="{F959B865-F675-469E-80A0-A233541B6604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6" creationId="{C13731D3-5F78-404E-B8F4-380951D46E6E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7" creationId="{07B0318F-F6A6-40FB-BFF0-2C49CFF4E4B4}"/>
          </ac:spMkLst>
        </pc:spChg>
        <pc:spChg chg="add mod">
          <ac:chgData name="Nguyen Thi Hoa" userId="dc6bb5b2-8d99-437a-a7f2-a08842d7305a" providerId="ADAL" clId="{E2EEB4D3-D21A-4720-9B9D-7A7182676317}" dt="2021-11-04T13:48:36.045" v="1101"/>
          <ac:spMkLst>
            <pc:docMk/>
            <pc:sldMk cId="1689370531" sldId="725"/>
            <ac:spMk id="69" creationId="{ED2DBD62-75E3-4582-88AB-688C5CDAE770}"/>
          </ac:spMkLst>
        </pc:spChg>
        <pc:picChg chg="del">
          <ac:chgData name="Nguyen Thi Hoa" userId="dc6bb5b2-8d99-437a-a7f2-a08842d7305a" providerId="ADAL" clId="{E2EEB4D3-D21A-4720-9B9D-7A7182676317}" dt="2021-11-04T13:49:10.422" v="1102" actId="478"/>
          <ac:picMkLst>
            <pc:docMk/>
            <pc:sldMk cId="1689370531" sldId="725"/>
            <ac:picMk id="23" creationId="{7C0C7DA1-2EA4-4C49-98F3-FA7ADC149657}"/>
          </ac:picMkLst>
        </pc:picChg>
        <pc:picChg chg="add mod">
          <ac:chgData name="Nguyen Thi Hoa" userId="dc6bb5b2-8d99-437a-a7f2-a08842d7305a" providerId="ADAL" clId="{E2EEB4D3-D21A-4720-9B9D-7A7182676317}" dt="2021-11-04T13:48:36.045" v="1101"/>
          <ac:picMkLst>
            <pc:docMk/>
            <pc:sldMk cId="1689370531" sldId="725"/>
            <ac:picMk id="48" creationId="{D838C2DB-DD01-4C9D-B6D5-09318D41E023}"/>
          </ac:picMkLst>
        </pc:picChg>
        <pc:picChg chg="del mod">
          <ac:chgData name="Nguyen Thi Hoa" userId="dc6bb5b2-8d99-437a-a7f2-a08842d7305a" providerId="ADAL" clId="{E2EEB4D3-D21A-4720-9B9D-7A7182676317}" dt="2021-11-04T13:48:17.051" v="1099" actId="478"/>
          <ac:picMkLst>
            <pc:docMk/>
            <pc:sldMk cId="1689370531" sldId="725"/>
            <ac:picMk id="60" creationId="{870A353C-28FB-44E6-8F53-92E64BC74630}"/>
          </ac:picMkLst>
        </pc:picChg>
      </pc:sldChg>
      <pc:sldChg chg="modSp add del modAnim">
        <pc:chgData name="Nguyen Thi Hoa" userId="dc6bb5b2-8d99-437a-a7f2-a08842d7305a" providerId="ADAL" clId="{E2EEB4D3-D21A-4720-9B9D-7A7182676317}" dt="2021-11-05T14:13:28.974" v="2825" actId="47"/>
        <pc:sldMkLst>
          <pc:docMk/>
          <pc:sldMk cId="2594478226" sldId="726"/>
        </pc:sldMkLst>
        <pc:spChg chg="mod">
          <ac:chgData name="Nguyen Thi Hoa" userId="dc6bb5b2-8d99-437a-a7f2-a08842d7305a" providerId="ADAL" clId="{E2EEB4D3-D21A-4720-9B9D-7A7182676317}" dt="2021-11-05T09:59:20.247" v="1947" actId="403"/>
          <ac:spMkLst>
            <pc:docMk/>
            <pc:sldMk cId="2594478226" sldId="726"/>
            <ac:spMk id="7" creationId="{AE2316A0-3C00-4663-8998-B8607222A9B5}"/>
          </ac:spMkLst>
        </pc:spChg>
      </pc:sldChg>
      <pc:sldChg chg="modSp add del mod">
        <pc:chgData name="Nguyen Thi Hoa" userId="dc6bb5b2-8d99-437a-a7f2-a08842d7305a" providerId="ADAL" clId="{E2EEB4D3-D21A-4720-9B9D-7A7182676317}" dt="2021-11-05T12:21:10.105" v="2323" actId="47"/>
        <pc:sldMkLst>
          <pc:docMk/>
          <pc:sldMk cId="577312718" sldId="727"/>
        </pc:sldMkLst>
        <pc:spChg chg="mod">
          <ac:chgData name="Nguyen Thi Hoa" userId="dc6bb5b2-8d99-437a-a7f2-a08842d7305a" providerId="ADAL" clId="{E2EEB4D3-D21A-4720-9B9D-7A7182676317}" dt="2021-11-05T12:21:06.545" v="2322" actId="20577"/>
          <ac:spMkLst>
            <pc:docMk/>
            <pc:sldMk cId="577312718" sldId="727"/>
            <ac:spMk id="7" creationId="{8B80B0E3-6DD4-4EB1-B6FF-C99C101A8A3B}"/>
          </ac:spMkLst>
        </pc:spChg>
        <pc:spChg chg="mod">
          <ac:chgData name="Nguyen Thi Hoa" userId="dc6bb5b2-8d99-437a-a7f2-a08842d7305a" providerId="ADAL" clId="{E2EEB4D3-D21A-4720-9B9D-7A7182676317}" dt="2021-11-05T12:20:44.397" v="2298" actId="1076"/>
          <ac:spMkLst>
            <pc:docMk/>
            <pc:sldMk cId="577312718" sldId="727"/>
            <ac:spMk id="8" creationId="{7919B489-27D4-4912-92C3-8F79065773A6}"/>
          </ac:spMkLst>
        </pc:spChg>
      </pc:sldChg>
      <pc:sldChg chg="addSp modSp add mod ord setBg modAnim">
        <pc:chgData name="Nguyen Thi Hoa" userId="dc6bb5b2-8d99-437a-a7f2-a08842d7305a" providerId="ADAL" clId="{E2EEB4D3-D21A-4720-9B9D-7A7182676317}" dt="2021-11-12T15:41:00.305" v="4756" actId="20577"/>
        <pc:sldMkLst>
          <pc:docMk/>
          <pc:sldMk cId="3396283556" sldId="727"/>
        </pc:sldMkLst>
        <pc:spChg chg="mod">
          <ac:chgData name="Nguyen Thi Hoa" userId="dc6bb5b2-8d99-437a-a7f2-a08842d7305a" providerId="ADAL" clId="{E2EEB4D3-D21A-4720-9B9D-7A7182676317}" dt="2021-11-05T13:25:27.054" v="2619" actId="1076"/>
          <ac:spMkLst>
            <pc:docMk/>
            <pc:sldMk cId="3396283556" sldId="727"/>
            <ac:spMk id="2" creationId="{E09B729E-04A2-4894-BFA3-0C7CA9807583}"/>
          </ac:spMkLst>
        </pc:spChg>
        <pc:spChg chg="mod">
          <ac:chgData name="Nguyen Thi Hoa" userId="dc6bb5b2-8d99-437a-a7f2-a08842d7305a" providerId="ADAL" clId="{E2EEB4D3-D21A-4720-9B9D-7A7182676317}" dt="2021-11-12T15:39:36.939" v="4734" actId="1076"/>
          <ac:spMkLst>
            <pc:docMk/>
            <pc:sldMk cId="3396283556" sldId="727"/>
            <ac:spMk id="14" creationId="{0D55B2AE-5F90-4264-A7C3-C0A2DBF8A412}"/>
          </ac:spMkLst>
        </pc:spChg>
        <pc:spChg chg="mod">
          <ac:chgData name="Nguyen Thi Hoa" userId="dc6bb5b2-8d99-437a-a7f2-a08842d7305a" providerId="ADAL" clId="{E2EEB4D3-D21A-4720-9B9D-7A7182676317}" dt="2021-11-12T15:39:18.288" v="4732" actId="14100"/>
          <ac:spMkLst>
            <pc:docMk/>
            <pc:sldMk cId="3396283556" sldId="727"/>
            <ac:spMk id="15" creationId="{09D26D13-1469-4295-A693-E25F28A82F0F}"/>
          </ac:spMkLst>
        </pc:spChg>
        <pc:spChg chg="mod">
          <ac:chgData name="Nguyen Thi Hoa" userId="dc6bb5b2-8d99-437a-a7f2-a08842d7305a" providerId="ADAL" clId="{E2EEB4D3-D21A-4720-9B9D-7A7182676317}" dt="2021-11-12T15:39:45.903" v="4737" actId="1076"/>
          <ac:spMkLst>
            <pc:docMk/>
            <pc:sldMk cId="3396283556" sldId="727"/>
            <ac:spMk id="16" creationId="{8B69ABC3-DB9A-4B99-A1F9-243CA4C7BEA0}"/>
          </ac:spMkLst>
        </pc:spChg>
        <pc:spChg chg="add mod">
          <ac:chgData name="Nguyen Thi Hoa" userId="dc6bb5b2-8d99-437a-a7f2-a08842d7305a" providerId="ADAL" clId="{E2EEB4D3-D21A-4720-9B9D-7A7182676317}" dt="2021-11-12T15:40:10.102" v="4741" actId="14100"/>
          <ac:spMkLst>
            <pc:docMk/>
            <pc:sldMk cId="3396283556" sldId="727"/>
            <ac:spMk id="17" creationId="{7B5D79C3-6113-4527-B938-2CE8F396C9B0}"/>
          </ac:spMkLst>
        </pc:spChg>
        <pc:spChg chg="add mod">
          <ac:chgData name="Nguyen Thi Hoa" userId="dc6bb5b2-8d99-437a-a7f2-a08842d7305a" providerId="ADAL" clId="{E2EEB4D3-D21A-4720-9B9D-7A7182676317}" dt="2021-11-12T15:41:00.305" v="4756" actId="20577"/>
          <ac:spMkLst>
            <pc:docMk/>
            <pc:sldMk cId="3396283556" sldId="727"/>
            <ac:spMk id="18" creationId="{4CBEC0DA-A866-4342-A4BC-02433CEFC67F}"/>
          </ac:spMkLst>
        </pc:spChg>
        <pc:spChg chg="add mod">
          <ac:chgData name="Nguyen Thi Hoa" userId="dc6bb5b2-8d99-437a-a7f2-a08842d7305a" providerId="ADAL" clId="{E2EEB4D3-D21A-4720-9B9D-7A7182676317}" dt="2021-11-12T15:40:54.432" v="4755" actId="1076"/>
          <ac:spMkLst>
            <pc:docMk/>
            <pc:sldMk cId="3396283556" sldId="727"/>
            <ac:spMk id="19" creationId="{1AA39ACB-6297-416E-A20F-B13E5116432F}"/>
          </ac:spMkLst>
        </pc:spChg>
        <pc:spChg chg="mod">
          <ac:chgData name="Nguyen Thi Hoa" userId="dc6bb5b2-8d99-437a-a7f2-a08842d7305a" providerId="ADAL" clId="{E2EEB4D3-D21A-4720-9B9D-7A7182676317}" dt="2021-11-12T15:39:50.900" v="4738" actId="1076"/>
          <ac:spMkLst>
            <pc:docMk/>
            <pc:sldMk cId="3396283556" sldId="727"/>
            <ac:spMk id="22" creationId="{9D198E52-D776-41CE-82AD-AD5AD38B0781}"/>
          </ac:spMkLst>
        </pc:spChg>
        <pc:spChg chg="mod">
          <ac:chgData name="Nguyen Thi Hoa" userId="dc6bb5b2-8d99-437a-a7f2-a08842d7305a" providerId="ADAL" clId="{E2EEB4D3-D21A-4720-9B9D-7A7182676317}" dt="2021-11-12T15:39:39.260" v="4735" actId="1076"/>
          <ac:spMkLst>
            <pc:docMk/>
            <pc:sldMk cId="3396283556" sldId="727"/>
            <ac:spMk id="23" creationId="{49ADF307-7D79-45AC-90DE-F8C70C98E5B9}"/>
          </ac:spMkLst>
        </pc:spChg>
        <pc:spChg chg="mod">
          <ac:chgData name="Nguyen Thi Hoa" userId="dc6bb5b2-8d99-437a-a7f2-a08842d7305a" providerId="ADAL" clId="{E2EEB4D3-D21A-4720-9B9D-7A7182676317}" dt="2021-11-12T15:39:18.288" v="4732" actId="14100"/>
          <ac:spMkLst>
            <pc:docMk/>
            <pc:sldMk cId="3396283556" sldId="727"/>
            <ac:spMk id="24" creationId="{89F8B74F-2FC8-4C35-AC09-EFAE767020B7}"/>
          </ac:spMkLst>
        </pc:spChg>
        <pc:picChg chg="mod">
          <ac:chgData name="Nguyen Thi Hoa" userId="dc6bb5b2-8d99-437a-a7f2-a08842d7305a" providerId="ADAL" clId="{E2EEB4D3-D21A-4720-9B9D-7A7182676317}" dt="2021-11-12T15:39:42.488" v="4736" actId="14100"/>
          <ac:picMkLst>
            <pc:docMk/>
            <pc:sldMk cId="3396283556" sldId="727"/>
            <ac:picMk id="8" creationId="{E8A2BE14-7828-4240-BEF7-8384D8C8F8B5}"/>
          </ac:picMkLst>
        </pc:picChg>
        <pc:picChg chg="mod">
          <ac:chgData name="Nguyen Thi Hoa" userId="dc6bb5b2-8d99-437a-a7f2-a08842d7305a" providerId="ADAL" clId="{E2EEB4D3-D21A-4720-9B9D-7A7182676317}" dt="2021-11-12T15:39:18.288" v="4732" actId="14100"/>
          <ac:picMkLst>
            <pc:docMk/>
            <pc:sldMk cId="3396283556" sldId="727"/>
            <ac:picMk id="10" creationId="{020AA3DE-BCB2-446D-9045-C9E19DB107B5}"/>
          </ac:picMkLst>
        </pc:picChg>
        <pc:picChg chg="mod">
          <ac:chgData name="Nguyen Thi Hoa" userId="dc6bb5b2-8d99-437a-a7f2-a08842d7305a" providerId="ADAL" clId="{E2EEB4D3-D21A-4720-9B9D-7A7182676317}" dt="2021-11-12T15:39:22.543" v="4733" actId="1076"/>
          <ac:picMkLst>
            <pc:docMk/>
            <pc:sldMk cId="3396283556" sldId="727"/>
            <ac:picMk id="12" creationId="{D3529C31-DE29-4747-9B35-434AB2BE1307}"/>
          </ac:picMkLst>
        </pc:picChg>
      </pc:sldChg>
      <pc:sldChg chg="addSp delSp modSp add del mod modShow">
        <pc:chgData name="Nguyen Thi Hoa" userId="dc6bb5b2-8d99-437a-a7f2-a08842d7305a" providerId="ADAL" clId="{E2EEB4D3-D21A-4720-9B9D-7A7182676317}" dt="2021-11-24T11:06:43.761" v="4886" actId="47"/>
        <pc:sldMkLst>
          <pc:docMk/>
          <pc:sldMk cId="2621793367" sldId="728"/>
        </pc:sldMkLst>
        <pc:spChg chg="mod">
          <ac:chgData name="Nguyen Thi Hoa" userId="dc6bb5b2-8d99-437a-a7f2-a08842d7305a" providerId="ADAL" clId="{E2EEB4D3-D21A-4720-9B9D-7A7182676317}" dt="2021-11-05T14:50:02.085" v="2994" actId="20577"/>
          <ac:spMkLst>
            <pc:docMk/>
            <pc:sldMk cId="2621793367" sldId="728"/>
            <ac:spMk id="15" creationId="{955EEC83-5BC8-F842-AB63-5EC9FF881D81}"/>
          </ac:spMkLst>
        </pc:spChg>
        <pc:picChg chg="del">
          <ac:chgData name="Nguyen Thi Hoa" userId="dc6bb5b2-8d99-437a-a7f2-a08842d7305a" providerId="ADAL" clId="{E2EEB4D3-D21A-4720-9B9D-7A7182676317}" dt="2021-11-05T14:26:03.799" v="2984" actId="478"/>
          <ac:picMkLst>
            <pc:docMk/>
            <pc:sldMk cId="2621793367" sldId="728"/>
            <ac:picMk id="3" creationId="{B6910178-C4A7-4BB0-85B0-AD434326EF2B}"/>
          </ac:picMkLst>
        </pc:picChg>
        <pc:picChg chg="add mod">
          <ac:chgData name="Nguyen Thi Hoa" userId="dc6bb5b2-8d99-437a-a7f2-a08842d7305a" providerId="ADAL" clId="{E2EEB4D3-D21A-4720-9B9D-7A7182676317}" dt="2021-11-05T14:26:19.223" v="2988" actId="1076"/>
          <ac:picMkLst>
            <pc:docMk/>
            <pc:sldMk cId="2621793367" sldId="728"/>
            <ac:picMk id="4" creationId="{F8DF1B31-31C1-4135-9F95-1F4B13A2DE7C}"/>
          </ac:picMkLst>
        </pc:picChg>
      </pc:sldChg>
      <pc:sldChg chg="addSp delSp modSp add del mod setBg modAnim">
        <pc:chgData name="Nguyen Thi Hoa" userId="dc6bb5b2-8d99-437a-a7f2-a08842d7305a" providerId="ADAL" clId="{E2EEB4D3-D21A-4720-9B9D-7A7182676317}" dt="2021-11-05T15:28:37.993" v="3546" actId="47"/>
        <pc:sldMkLst>
          <pc:docMk/>
          <pc:sldMk cId="3587471699" sldId="729"/>
        </pc:sldMkLst>
        <pc:spChg chg="add mod">
          <ac:chgData name="Nguyen Thi Hoa" userId="dc6bb5b2-8d99-437a-a7f2-a08842d7305a" providerId="ADAL" clId="{E2EEB4D3-D21A-4720-9B9D-7A7182676317}" dt="2021-11-05T14:58:15.163" v="3130" actId="1076"/>
          <ac:spMkLst>
            <pc:docMk/>
            <pc:sldMk cId="3587471699" sldId="729"/>
            <ac:spMk id="2" creationId="{78526799-6292-48A1-A1CE-CA5D86657B46}"/>
          </ac:spMkLst>
        </pc:spChg>
        <pc:grpChg chg="del">
          <ac:chgData name="Nguyen Thi Hoa" userId="dc6bb5b2-8d99-437a-a7f2-a08842d7305a" providerId="ADAL" clId="{E2EEB4D3-D21A-4720-9B9D-7A7182676317}" dt="2021-11-05T14:54:21.193" v="3001" actId="478"/>
          <ac:grpSpMkLst>
            <pc:docMk/>
            <pc:sldMk cId="3587471699" sldId="729"/>
            <ac:grpSpMk id="9" creationId="{C4B738CC-07F2-4735-B067-6E2B4873B570}"/>
          </ac:grpSpMkLst>
        </pc:grpChg>
        <pc:picChg chg="del">
          <ac:chgData name="Nguyen Thi Hoa" userId="dc6bb5b2-8d99-437a-a7f2-a08842d7305a" providerId="ADAL" clId="{E2EEB4D3-D21A-4720-9B9D-7A7182676317}" dt="2021-11-05T14:54:47.435" v="3008" actId="478"/>
          <ac:picMkLst>
            <pc:docMk/>
            <pc:sldMk cId="3587471699" sldId="729"/>
            <ac:picMk id="6" creationId="{73681193-36F1-480A-8D3F-C9D26A47E212}"/>
          </ac:picMkLst>
        </pc:picChg>
        <pc:picChg chg="del">
          <ac:chgData name="Nguyen Thi Hoa" userId="dc6bb5b2-8d99-437a-a7f2-a08842d7305a" providerId="ADAL" clId="{E2EEB4D3-D21A-4720-9B9D-7A7182676317}" dt="2021-11-05T14:54:20.323" v="3000" actId="478"/>
          <ac:picMkLst>
            <pc:docMk/>
            <pc:sldMk cId="3587471699" sldId="729"/>
            <ac:picMk id="90114" creationId="{208A1754-0768-4B43-892E-54B9044E470A}"/>
          </ac:picMkLst>
        </pc:picChg>
      </pc:sldChg>
      <pc:sldChg chg="add del">
        <pc:chgData name="Nguyen Thi Hoa" userId="dc6bb5b2-8d99-437a-a7f2-a08842d7305a" providerId="ADAL" clId="{E2EEB4D3-D21A-4720-9B9D-7A7182676317}" dt="2021-11-24T11:06:52.481" v="4892" actId="47"/>
        <pc:sldMkLst>
          <pc:docMk/>
          <pc:sldMk cId="29744646" sldId="730"/>
        </pc:sldMkLst>
      </pc:sldChg>
      <pc:sldChg chg="addSp delSp modSp add del mod">
        <pc:chgData name="Nguyen Thi Hoa" userId="dc6bb5b2-8d99-437a-a7f2-a08842d7305a" providerId="ADAL" clId="{E2EEB4D3-D21A-4720-9B9D-7A7182676317}" dt="2021-11-24T11:06:46.569" v="4889" actId="47"/>
        <pc:sldMkLst>
          <pc:docMk/>
          <pc:sldMk cId="3050192278" sldId="731"/>
        </pc:sldMkLst>
        <pc:spChg chg="mod">
          <ac:chgData name="Nguyen Thi Hoa" userId="dc6bb5b2-8d99-437a-a7f2-a08842d7305a" providerId="ADAL" clId="{E2EEB4D3-D21A-4720-9B9D-7A7182676317}" dt="2021-11-05T15:15:11.511" v="3513" actId="20577"/>
          <ac:spMkLst>
            <pc:docMk/>
            <pc:sldMk cId="3050192278" sldId="731"/>
            <ac:spMk id="17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5:34.317" v="3518" actId="122"/>
          <ac:spMkLst>
            <pc:docMk/>
            <pc:sldMk cId="3050192278" sldId="731"/>
            <ac:spMk id="45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5:26.896" v="3515" actId="122"/>
          <ac:spMkLst>
            <pc:docMk/>
            <pc:sldMk cId="3050192278" sldId="731"/>
            <ac:spMk id="46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5:31.176" v="3517" actId="122"/>
          <ac:spMkLst>
            <pc:docMk/>
            <pc:sldMk cId="3050192278" sldId="731"/>
            <ac:spMk id="48" creationId="{00000000-0000-0000-0000-000000000000}"/>
          </ac:spMkLst>
        </pc:spChg>
        <pc:picChg chg="mod">
          <ac:chgData name="Nguyen Thi Hoa" userId="dc6bb5b2-8d99-437a-a7f2-a08842d7305a" providerId="ADAL" clId="{E2EEB4D3-D21A-4720-9B9D-7A7182676317}" dt="2021-11-05T15:15:53.491" v="3524" actId="1076"/>
          <ac:picMkLst>
            <pc:docMk/>
            <pc:sldMk cId="3050192278" sldId="731"/>
            <ac:picMk id="7" creationId="{00000000-0000-0000-0000-000000000000}"/>
          </ac:picMkLst>
        </pc:picChg>
        <pc:picChg chg="add mod">
          <ac:chgData name="Nguyen Thi Hoa" userId="dc6bb5b2-8d99-437a-a7f2-a08842d7305a" providerId="ADAL" clId="{E2EEB4D3-D21A-4720-9B9D-7A7182676317}" dt="2021-11-05T15:15:52.660" v="3523" actId="1076"/>
          <ac:picMkLst>
            <pc:docMk/>
            <pc:sldMk cId="3050192278" sldId="731"/>
            <ac:picMk id="13" creationId="{6CF1B3B1-5F8B-422A-B49C-CCF4ACFAAA0A}"/>
          </ac:picMkLst>
        </pc:picChg>
        <pc:picChg chg="del">
          <ac:chgData name="Nguyen Thi Hoa" userId="dc6bb5b2-8d99-437a-a7f2-a08842d7305a" providerId="ADAL" clId="{E2EEB4D3-D21A-4720-9B9D-7A7182676317}" dt="2021-11-05T15:15:46.770" v="3519" actId="478"/>
          <ac:picMkLst>
            <pc:docMk/>
            <pc:sldMk cId="3050192278" sldId="731"/>
            <ac:picMk id="34" creationId="{EF164F3D-AB44-4AA1-974D-D87F18B56504}"/>
          </ac:picMkLst>
        </pc:picChg>
      </pc:sldChg>
      <pc:sldChg chg="delSp modSp add del mod delAnim">
        <pc:chgData name="Nguyen Thi Hoa" userId="dc6bb5b2-8d99-437a-a7f2-a08842d7305a" providerId="ADAL" clId="{E2EEB4D3-D21A-4720-9B9D-7A7182676317}" dt="2021-11-24T11:06:45.929" v="4888" actId="47"/>
        <pc:sldMkLst>
          <pc:docMk/>
          <pc:sldMk cId="2860892257" sldId="732"/>
        </pc:sldMkLst>
        <pc:spChg chg="mod">
          <ac:chgData name="Nguyen Thi Hoa" userId="dc6bb5b2-8d99-437a-a7f2-a08842d7305a" providerId="ADAL" clId="{E2EEB4D3-D21A-4720-9B9D-7A7182676317}" dt="2021-11-05T15:18:05.292" v="3528" actId="1076"/>
          <ac:spMkLst>
            <pc:docMk/>
            <pc:sldMk cId="2860892257" sldId="732"/>
            <ac:spMk id="45" creationId="{00000000-0000-0000-0000-000000000000}"/>
          </ac:spMkLst>
        </pc:spChg>
        <pc:spChg chg="del">
          <ac:chgData name="Nguyen Thi Hoa" userId="dc6bb5b2-8d99-437a-a7f2-a08842d7305a" providerId="ADAL" clId="{E2EEB4D3-D21A-4720-9B9D-7A7182676317}" dt="2021-11-05T15:18:01.856" v="3526" actId="478"/>
          <ac:spMkLst>
            <pc:docMk/>
            <pc:sldMk cId="2860892257" sldId="732"/>
            <ac:spMk id="46" creationId="{00000000-0000-0000-0000-000000000000}"/>
          </ac:spMkLst>
        </pc:spChg>
        <pc:spChg chg="del">
          <ac:chgData name="Nguyen Thi Hoa" userId="dc6bb5b2-8d99-437a-a7f2-a08842d7305a" providerId="ADAL" clId="{E2EEB4D3-D21A-4720-9B9D-7A7182676317}" dt="2021-11-05T15:18:02.847" v="3527" actId="478"/>
          <ac:spMkLst>
            <pc:docMk/>
            <pc:sldMk cId="2860892257" sldId="732"/>
            <ac:spMk id="48" creationId="{00000000-0000-0000-0000-000000000000}"/>
          </ac:spMkLst>
        </pc:spChg>
      </pc:sldChg>
      <pc:sldChg chg="delSp modSp add del mod delAnim modAnim">
        <pc:chgData name="Nguyen Thi Hoa" userId="dc6bb5b2-8d99-437a-a7f2-a08842d7305a" providerId="ADAL" clId="{E2EEB4D3-D21A-4720-9B9D-7A7182676317}" dt="2021-11-24T11:06:51.500" v="4891" actId="47"/>
        <pc:sldMkLst>
          <pc:docMk/>
          <pc:sldMk cId="3413805964" sldId="733"/>
        </pc:sldMkLst>
        <pc:spChg chg="del">
          <ac:chgData name="Nguyen Thi Hoa" userId="dc6bb5b2-8d99-437a-a7f2-a08842d7305a" providerId="ADAL" clId="{E2EEB4D3-D21A-4720-9B9D-7A7182676317}" dt="2021-11-05T15:18:36.411" v="3530" actId="478"/>
          <ac:spMkLst>
            <pc:docMk/>
            <pc:sldMk cId="3413805964" sldId="733"/>
            <ac:spMk id="45" creationId="{00000000-0000-0000-0000-000000000000}"/>
          </ac:spMkLst>
        </pc:spChg>
        <pc:spChg chg="del">
          <ac:chgData name="Nguyen Thi Hoa" userId="dc6bb5b2-8d99-437a-a7f2-a08842d7305a" providerId="ADAL" clId="{E2EEB4D3-D21A-4720-9B9D-7A7182676317}" dt="2021-11-05T15:18:37.117" v="3531" actId="478"/>
          <ac:spMkLst>
            <pc:docMk/>
            <pc:sldMk cId="3413805964" sldId="733"/>
            <ac:spMk id="46" creationId="{00000000-0000-0000-0000-000000000000}"/>
          </ac:spMkLst>
        </pc:spChg>
        <pc:spChg chg="mod">
          <ac:chgData name="Nguyen Thi Hoa" userId="dc6bb5b2-8d99-437a-a7f2-a08842d7305a" providerId="ADAL" clId="{E2EEB4D3-D21A-4720-9B9D-7A7182676317}" dt="2021-11-05T15:18:47.365" v="3536" actId="122"/>
          <ac:spMkLst>
            <pc:docMk/>
            <pc:sldMk cId="3413805964" sldId="733"/>
            <ac:spMk id="48" creationId="{00000000-0000-0000-0000-000000000000}"/>
          </ac:spMkLst>
        </pc:spChg>
      </pc:sldChg>
      <pc:sldChg chg="delSp add del mod delAnim modAnim">
        <pc:chgData name="Nguyen Thi Hoa" userId="dc6bb5b2-8d99-437a-a7f2-a08842d7305a" providerId="ADAL" clId="{E2EEB4D3-D21A-4720-9B9D-7A7182676317}" dt="2021-11-24T11:06:44.320" v="4887" actId="47"/>
        <pc:sldMkLst>
          <pc:docMk/>
          <pc:sldMk cId="1680271054" sldId="734"/>
        </pc:sldMkLst>
        <pc:spChg chg="del">
          <ac:chgData name="Nguyen Thi Hoa" userId="dc6bb5b2-8d99-437a-a7f2-a08842d7305a" providerId="ADAL" clId="{E2EEB4D3-D21A-4720-9B9D-7A7182676317}" dt="2021-11-05T15:19:23.118" v="3540" actId="478"/>
          <ac:spMkLst>
            <pc:docMk/>
            <pc:sldMk cId="1680271054" sldId="734"/>
            <ac:spMk id="45" creationId="{00000000-0000-0000-0000-000000000000}"/>
          </ac:spMkLst>
        </pc:spChg>
        <pc:spChg chg="del">
          <ac:chgData name="Nguyen Thi Hoa" userId="dc6bb5b2-8d99-437a-a7f2-a08842d7305a" providerId="ADAL" clId="{E2EEB4D3-D21A-4720-9B9D-7A7182676317}" dt="2021-11-05T15:19:22.196" v="3539" actId="478"/>
          <ac:spMkLst>
            <pc:docMk/>
            <pc:sldMk cId="1680271054" sldId="734"/>
            <ac:spMk id="48" creationId="{00000000-0000-0000-0000-000000000000}"/>
          </ac:spMkLst>
        </pc:spChg>
      </pc:sldChg>
      <pc:sldChg chg="new del">
        <pc:chgData name="Nguyen Thi Hoa" userId="dc6bb5b2-8d99-437a-a7f2-a08842d7305a" providerId="ADAL" clId="{E2EEB4D3-D21A-4720-9B9D-7A7182676317}" dt="2021-11-11T14:18:54.760" v="4031" actId="47"/>
        <pc:sldMkLst>
          <pc:docMk/>
          <pc:sldMk cId="1113059548" sldId="735"/>
        </pc:sldMkLst>
      </pc:sldChg>
      <pc:sldChg chg="addSp modSp add mod ord modAnim modShow">
        <pc:chgData name="Nguyen Thi Hoa" userId="dc6bb5b2-8d99-437a-a7f2-a08842d7305a" providerId="ADAL" clId="{E2EEB4D3-D21A-4720-9B9D-7A7182676317}" dt="2021-11-12T15:55:06.347" v="4869" actId="729"/>
        <pc:sldMkLst>
          <pc:docMk/>
          <pc:sldMk cId="1153667601" sldId="735"/>
        </pc:sldMkLst>
        <pc:spChg chg="add mod">
          <ac:chgData name="Nguyen Thi Hoa" userId="dc6bb5b2-8d99-437a-a7f2-a08842d7305a" providerId="ADAL" clId="{E2EEB4D3-D21A-4720-9B9D-7A7182676317}" dt="2021-11-11T15:30:27.774" v="4596" actId="1076"/>
          <ac:spMkLst>
            <pc:docMk/>
            <pc:sldMk cId="1153667601" sldId="735"/>
            <ac:spMk id="17" creationId="{211E13B9-6870-4AD3-911E-2FFDB880E941}"/>
          </ac:spMkLst>
        </pc:spChg>
        <pc:spChg chg="add mod">
          <ac:chgData name="Nguyen Thi Hoa" userId="dc6bb5b2-8d99-437a-a7f2-a08842d7305a" providerId="ADAL" clId="{E2EEB4D3-D21A-4720-9B9D-7A7182676317}" dt="2021-11-12T15:35:01.715" v="4720" actId="2085"/>
          <ac:spMkLst>
            <pc:docMk/>
            <pc:sldMk cId="1153667601" sldId="735"/>
            <ac:spMk id="18" creationId="{81A33FE0-ACB8-4AF7-80DE-081977BB01E0}"/>
          </ac:spMkLst>
        </pc:spChg>
        <pc:spChg chg="add mod">
          <ac:chgData name="Nguyen Thi Hoa" userId="dc6bb5b2-8d99-437a-a7f2-a08842d7305a" providerId="ADAL" clId="{E2EEB4D3-D21A-4720-9B9D-7A7182676317}" dt="2021-11-12T15:35:25.177" v="4725" actId="1076"/>
          <ac:spMkLst>
            <pc:docMk/>
            <pc:sldMk cId="1153667601" sldId="735"/>
            <ac:spMk id="19" creationId="{E111D9D4-F07B-42DD-B168-7B427A329432}"/>
          </ac:spMkLst>
        </pc:spChg>
      </pc:sldChg>
      <pc:sldChg chg="addSp delSp modSp add mod ord modAnim">
        <pc:chgData name="Nguyen Thi Hoa" userId="dc6bb5b2-8d99-437a-a7f2-a08842d7305a" providerId="ADAL" clId="{E2EEB4D3-D21A-4720-9B9D-7A7182676317}" dt="2021-11-12T15:24:25.730" v="4671" actId="478"/>
        <pc:sldMkLst>
          <pc:docMk/>
          <pc:sldMk cId="314409941" sldId="736"/>
        </pc:sldMkLst>
        <pc:spChg chg="mod">
          <ac:chgData name="Nguyen Thi Hoa" userId="dc6bb5b2-8d99-437a-a7f2-a08842d7305a" providerId="ADAL" clId="{E2EEB4D3-D21A-4720-9B9D-7A7182676317}" dt="2021-11-12T15:24:08.715" v="4667" actId="1076"/>
          <ac:spMkLst>
            <pc:docMk/>
            <pc:sldMk cId="314409941" sldId="736"/>
            <ac:spMk id="73" creationId="{4EB36A62-0458-47D8-B6A9-3F047AA60C01}"/>
          </ac:spMkLst>
        </pc:spChg>
        <pc:spChg chg="mod">
          <ac:chgData name="Nguyen Thi Hoa" userId="dc6bb5b2-8d99-437a-a7f2-a08842d7305a" providerId="ADAL" clId="{E2EEB4D3-D21A-4720-9B9D-7A7182676317}" dt="2021-11-12T15:24:16.405" v="4669" actId="1076"/>
          <ac:spMkLst>
            <pc:docMk/>
            <pc:sldMk cId="314409941" sldId="736"/>
            <ac:spMk id="74" creationId="{DA05F39B-E9BC-426E-909B-4AB6CD84D20A}"/>
          </ac:spMkLst>
        </pc:spChg>
        <pc:spChg chg="del">
          <ac:chgData name="Nguyen Thi Hoa" userId="dc6bb5b2-8d99-437a-a7f2-a08842d7305a" providerId="ADAL" clId="{E2EEB4D3-D21A-4720-9B9D-7A7182676317}" dt="2021-11-12T15:24:25.730" v="4671" actId="478"/>
          <ac:spMkLst>
            <pc:docMk/>
            <pc:sldMk cId="314409941" sldId="736"/>
            <ac:spMk id="75" creationId="{B3CE653A-08E0-412A-92EB-8A2E7EF7E26C}"/>
          </ac:spMkLst>
        </pc:spChg>
        <pc:spChg chg="del mod">
          <ac:chgData name="Nguyen Thi Hoa" userId="dc6bb5b2-8d99-437a-a7f2-a08842d7305a" providerId="ADAL" clId="{E2EEB4D3-D21A-4720-9B9D-7A7182676317}" dt="2021-11-12T14:53:45.497" v="4630" actId="478"/>
          <ac:spMkLst>
            <pc:docMk/>
            <pc:sldMk cId="314409941" sldId="736"/>
            <ac:spMk id="76" creationId="{28C8C377-4D18-4DD0-B868-133F1732C9D5}"/>
          </ac:spMkLst>
        </pc:spChg>
        <pc:spChg chg="mod">
          <ac:chgData name="Nguyen Thi Hoa" userId="dc6bb5b2-8d99-437a-a7f2-a08842d7305a" providerId="ADAL" clId="{E2EEB4D3-D21A-4720-9B9D-7A7182676317}" dt="2021-11-12T15:24:12.846" v="4668" actId="1076"/>
          <ac:spMkLst>
            <pc:docMk/>
            <pc:sldMk cId="314409941" sldId="736"/>
            <ac:spMk id="78" creationId="{434F20D5-1110-45DB-969E-CB4F33122817}"/>
          </ac:spMkLst>
        </pc:spChg>
        <pc:spChg chg="mod">
          <ac:chgData name="Nguyen Thi Hoa" userId="dc6bb5b2-8d99-437a-a7f2-a08842d7305a" providerId="ADAL" clId="{E2EEB4D3-D21A-4720-9B9D-7A7182676317}" dt="2021-11-12T15:24:22.361" v="4670" actId="1076"/>
          <ac:spMkLst>
            <pc:docMk/>
            <pc:sldMk cId="314409941" sldId="736"/>
            <ac:spMk id="79" creationId="{CED562EC-1F51-4779-A8EB-9AF29FB95C3E}"/>
          </ac:spMkLst>
        </pc:spChg>
        <pc:grpChg chg="mod">
          <ac:chgData name="Nguyen Thi Hoa" userId="dc6bb5b2-8d99-437a-a7f2-a08842d7305a" providerId="ADAL" clId="{E2EEB4D3-D21A-4720-9B9D-7A7182676317}" dt="2021-11-12T15:16:58.199" v="4649" actId="1076"/>
          <ac:grpSpMkLst>
            <pc:docMk/>
            <pc:sldMk cId="314409941" sldId="736"/>
            <ac:grpSpMk id="11" creationId="{FF016D87-EA71-4A0F-8D34-FD573EED877D}"/>
          </ac:grpSpMkLst>
        </pc:grpChg>
        <pc:grpChg chg="mod">
          <ac:chgData name="Nguyen Thi Hoa" userId="dc6bb5b2-8d99-437a-a7f2-a08842d7305a" providerId="ADAL" clId="{E2EEB4D3-D21A-4720-9B9D-7A7182676317}" dt="2021-11-12T15:17:05.310" v="4650" actId="1076"/>
          <ac:grpSpMkLst>
            <pc:docMk/>
            <pc:sldMk cId="314409941" sldId="736"/>
            <ac:grpSpMk id="69" creationId="{EC677772-2C25-45C4-B433-479A7140BF73}"/>
          </ac:grpSpMkLst>
        </pc:grpChg>
        <pc:picChg chg="add del mod">
          <ac:chgData name="Nguyen Thi Hoa" userId="dc6bb5b2-8d99-437a-a7f2-a08842d7305a" providerId="ADAL" clId="{E2EEB4D3-D21A-4720-9B9D-7A7182676317}" dt="2021-11-12T15:16:25.702" v="4647" actId="478"/>
          <ac:picMkLst>
            <pc:docMk/>
            <pc:sldMk cId="314409941" sldId="736"/>
            <ac:picMk id="48" creationId="{6F95835C-54EB-4040-B929-01BBAD6BD5C8}"/>
          </ac:picMkLst>
        </pc:picChg>
        <pc:picChg chg="mod">
          <ac:chgData name="Nguyen Thi Hoa" userId="dc6bb5b2-8d99-437a-a7f2-a08842d7305a" providerId="ADAL" clId="{E2EEB4D3-D21A-4720-9B9D-7A7182676317}" dt="2021-11-12T15:16:33.013" v="4648" actId="1076"/>
          <ac:picMkLst>
            <pc:docMk/>
            <pc:sldMk cId="314409941" sldId="736"/>
            <ac:picMk id="81" creationId="{2C70F938-9D71-46AB-A68C-BCC22FE3FCD4}"/>
          </ac:picMkLst>
        </pc:picChg>
      </pc:sldChg>
      <pc:sldChg chg="addSp delSp modSp add del mod delAnim modAnim">
        <pc:chgData name="Nguyen Thi Hoa" userId="dc6bb5b2-8d99-437a-a7f2-a08842d7305a" providerId="ADAL" clId="{E2EEB4D3-D21A-4720-9B9D-7A7182676317}" dt="2021-11-11T15:09:33.196" v="4259" actId="47"/>
        <pc:sldMkLst>
          <pc:docMk/>
          <pc:sldMk cId="1855692646" sldId="736"/>
        </pc:sldMkLst>
        <pc:spChg chg="mod">
          <ac:chgData name="Nguyen Thi Hoa" userId="dc6bb5b2-8d99-437a-a7f2-a08842d7305a" providerId="ADAL" clId="{E2EEB4D3-D21A-4720-9B9D-7A7182676317}" dt="2021-11-11T15:01:18.281" v="4236" actId="1076"/>
          <ac:spMkLst>
            <pc:docMk/>
            <pc:sldMk cId="1855692646" sldId="736"/>
            <ac:spMk id="7" creationId="{A2D1BEE2-6B2E-0447-9D44-80814E1C09B9}"/>
          </ac:spMkLst>
        </pc:spChg>
        <pc:spChg chg="del mod">
          <ac:chgData name="Nguyen Thi Hoa" userId="dc6bb5b2-8d99-437a-a7f2-a08842d7305a" providerId="ADAL" clId="{E2EEB4D3-D21A-4720-9B9D-7A7182676317}" dt="2021-11-11T15:01:13.409" v="4234" actId="478"/>
          <ac:spMkLst>
            <pc:docMk/>
            <pc:sldMk cId="1855692646" sldId="736"/>
            <ac:spMk id="18" creationId="{92F6A19C-2DD5-534C-BC05-7CF91BCE83E2}"/>
          </ac:spMkLst>
        </pc:spChg>
        <pc:spChg chg="add del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29" creationId="{8820B313-DEE3-44D5-9D0D-A470E160570A}"/>
          </ac:spMkLst>
        </pc:spChg>
        <pc:spChg chg="add del mod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33" creationId="{2CA6B605-2F6C-4EC7-94A7-B69459E7F68F}"/>
          </ac:spMkLst>
        </pc:spChg>
        <pc:spChg chg="add del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34" creationId="{5D36715E-E3F3-4343-BF92-4C26D5E3010B}"/>
          </ac:spMkLst>
        </pc:spChg>
        <pc:spChg chg="add del mod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35" creationId="{952A5FDB-A91A-453A-B7B1-D8E5D64760FC}"/>
          </ac:spMkLst>
        </pc:spChg>
        <pc:spChg chg="add del mod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36" creationId="{94F5A706-1856-464F-9431-71FA0FCC3AD1}"/>
          </ac:spMkLst>
        </pc:spChg>
        <pc:spChg chg="mod">
          <ac:chgData name="Nguyen Thi Hoa" userId="dc6bb5b2-8d99-437a-a7f2-a08842d7305a" providerId="ADAL" clId="{E2EEB4D3-D21A-4720-9B9D-7A7182676317}" dt="2021-11-11T15:00:47.645" v="4226" actId="1076"/>
          <ac:spMkLst>
            <pc:docMk/>
            <pc:sldMk cId="1855692646" sldId="736"/>
            <ac:spMk id="37" creationId="{DCF910C8-BD86-4FF2-8DC6-2D09AE8E71CF}"/>
          </ac:spMkLst>
        </pc:spChg>
        <pc:spChg chg="add del mod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38" creationId="{45AF562B-DE2E-4DCC-A2E8-D45BD86D8DAE}"/>
          </ac:spMkLst>
        </pc:spChg>
        <pc:spChg chg="add del">
          <ac:chgData name="Nguyen Thi Hoa" userId="dc6bb5b2-8d99-437a-a7f2-a08842d7305a" providerId="ADAL" clId="{E2EEB4D3-D21A-4720-9B9D-7A7182676317}" dt="2021-11-11T15:01:29.575" v="4238" actId="21"/>
          <ac:spMkLst>
            <pc:docMk/>
            <pc:sldMk cId="1855692646" sldId="736"/>
            <ac:spMk id="39" creationId="{BB7D9A19-F3D5-4AB6-A713-915A9E6A2A6A}"/>
          </ac:spMkLst>
        </pc:spChg>
        <pc:picChg chg="mod">
          <ac:chgData name="Nguyen Thi Hoa" userId="dc6bb5b2-8d99-437a-a7f2-a08842d7305a" providerId="ADAL" clId="{E2EEB4D3-D21A-4720-9B9D-7A7182676317}" dt="2021-11-11T15:01:15.725" v="4235" actId="1076"/>
          <ac:picMkLst>
            <pc:docMk/>
            <pc:sldMk cId="1855692646" sldId="736"/>
            <ac:picMk id="28" creationId="{56F74E9C-5541-4EDC-B7A6-C66927BCEC99}"/>
          </ac:picMkLst>
        </pc:picChg>
      </pc:sldChg>
      <pc:sldChg chg="delSp modSp add del mod delAnim modAnim">
        <pc:chgData name="Nguyen Thi Hoa" userId="dc6bb5b2-8d99-437a-a7f2-a08842d7305a" providerId="ADAL" clId="{E2EEB4D3-D21A-4720-9B9D-7A7182676317}" dt="2021-11-11T15:10:01.761" v="4260" actId="47"/>
        <pc:sldMkLst>
          <pc:docMk/>
          <pc:sldMk cId="339105534" sldId="737"/>
        </pc:sldMkLst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2" creationId="{5D6E47B7-BF2D-47D0-A09C-FDE993100EBA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6" creationId="{D8444B0E-1719-A646-9FE1-A293D995C57E}"/>
          </ac:spMkLst>
        </pc:spChg>
        <pc:spChg chg="del">
          <ac:chgData name="Nguyen Thi Hoa" userId="dc6bb5b2-8d99-437a-a7f2-a08842d7305a" providerId="ADAL" clId="{E2EEB4D3-D21A-4720-9B9D-7A7182676317}" dt="2021-11-11T15:01:43.499" v="4243" actId="478"/>
          <ac:spMkLst>
            <pc:docMk/>
            <pc:sldMk cId="339105534" sldId="737"/>
            <ac:spMk id="7" creationId="{A2D1BEE2-6B2E-0447-9D44-80814E1C09B9}"/>
          </ac:spMkLst>
        </pc:spChg>
        <pc:spChg chg="del mod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8" creationId="{1DF24A25-AEF0-FD42-BB43-D9113C097FDE}"/>
          </ac:spMkLst>
        </pc:spChg>
        <pc:spChg chg="del">
          <ac:chgData name="Nguyen Thi Hoa" userId="dc6bb5b2-8d99-437a-a7f2-a08842d7305a" providerId="ADAL" clId="{E2EEB4D3-D21A-4720-9B9D-7A7182676317}" dt="2021-11-11T15:01:42.804" v="4242" actId="478"/>
          <ac:spMkLst>
            <pc:docMk/>
            <pc:sldMk cId="339105534" sldId="737"/>
            <ac:spMk id="9" creationId="{1809D7D3-A772-4448-8F64-909C8118C1E6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10" creationId="{A018BE9B-1883-BF4C-8F34-7456FACD4D41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12" creationId="{611AF42E-39D3-4294-9A0F-36FE7C1949ED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13" creationId="{77B525CA-7DB8-4D57-AA17-B47F2A4F4D50}"/>
          </ac:spMkLst>
        </pc:spChg>
        <pc:spChg chg="del">
          <ac:chgData name="Nguyen Thi Hoa" userId="dc6bb5b2-8d99-437a-a7f2-a08842d7305a" providerId="ADAL" clId="{E2EEB4D3-D21A-4720-9B9D-7A7182676317}" dt="2021-11-11T15:01:52.967" v="4247" actId="478"/>
          <ac:spMkLst>
            <pc:docMk/>
            <pc:sldMk cId="339105534" sldId="737"/>
            <ac:spMk id="14" creationId="{431DFD0F-133D-4D78-B4F4-E1142F2B94F4}"/>
          </ac:spMkLst>
        </pc:spChg>
        <pc:spChg chg="del">
          <ac:chgData name="Nguyen Thi Hoa" userId="dc6bb5b2-8d99-437a-a7f2-a08842d7305a" providerId="ADAL" clId="{E2EEB4D3-D21A-4720-9B9D-7A7182676317}" dt="2021-11-11T15:02:02.017" v="4251" actId="478"/>
          <ac:spMkLst>
            <pc:docMk/>
            <pc:sldMk cId="339105534" sldId="737"/>
            <ac:spMk id="15" creationId="{0E3BE271-D502-43D1-AEC6-F76EA9A403A0}"/>
          </ac:spMkLst>
        </pc:spChg>
        <pc:spChg chg="del">
          <ac:chgData name="Nguyen Thi Hoa" userId="dc6bb5b2-8d99-437a-a7f2-a08842d7305a" providerId="ADAL" clId="{E2EEB4D3-D21A-4720-9B9D-7A7182676317}" dt="2021-11-11T15:02:04.209" v="4252" actId="478"/>
          <ac:spMkLst>
            <pc:docMk/>
            <pc:sldMk cId="339105534" sldId="737"/>
            <ac:spMk id="16" creationId="{6A2D6D37-2162-4CDE-BA6C-C50A74E87D8F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20" creationId="{72224C9E-F49A-4DCD-880E-E4CA75396352}"/>
          </ac:spMkLst>
        </pc:spChg>
        <pc:spChg chg="del">
          <ac:chgData name="Nguyen Thi Hoa" userId="dc6bb5b2-8d99-437a-a7f2-a08842d7305a" providerId="ADAL" clId="{E2EEB4D3-D21A-4720-9B9D-7A7182676317}" dt="2021-11-11T15:01:43.942" v="4244" actId="478"/>
          <ac:spMkLst>
            <pc:docMk/>
            <pc:sldMk cId="339105534" sldId="737"/>
            <ac:spMk id="21" creationId="{FC291E46-D017-4AC5-8994-6856944D2C8E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22" creationId="{15718EBF-7996-45CE-973D-90E094EC5EB3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24" creationId="{03F671C1-6147-48B3-A4DD-811501D73AD5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30" creationId="{E704C358-54AE-4FBB-80F8-75E4BD09289C}"/>
          </ac:spMkLst>
        </pc:spChg>
        <pc:spChg chg="del">
          <ac:chgData name="Nguyen Thi Hoa" userId="dc6bb5b2-8d99-437a-a7f2-a08842d7305a" providerId="ADAL" clId="{E2EEB4D3-D21A-4720-9B9D-7A7182676317}" dt="2021-11-11T15:01:59.172" v="4250" actId="478"/>
          <ac:spMkLst>
            <pc:docMk/>
            <pc:sldMk cId="339105534" sldId="737"/>
            <ac:spMk id="31" creationId="{1D487418-D895-452C-B11B-72F774C7328E}"/>
          </ac:spMkLst>
        </pc:spChg>
        <pc:graphicFrameChg chg="del modGraphic">
          <ac:chgData name="Nguyen Thi Hoa" userId="dc6bb5b2-8d99-437a-a7f2-a08842d7305a" providerId="ADAL" clId="{E2EEB4D3-D21A-4720-9B9D-7A7182676317}" dt="2021-11-11T15:01:46.306" v="4246" actId="478"/>
          <ac:graphicFrameMkLst>
            <pc:docMk/>
            <pc:sldMk cId="339105534" sldId="737"/>
            <ac:graphicFrameMk id="5" creationId="{4220FCA5-1755-9448-A6D9-1EAAD57247C8}"/>
          </ac:graphicFrameMkLst>
        </pc:graphicFrameChg>
        <pc:picChg chg="mod">
          <ac:chgData name="Nguyen Thi Hoa" userId="dc6bb5b2-8d99-437a-a7f2-a08842d7305a" providerId="ADAL" clId="{E2EEB4D3-D21A-4720-9B9D-7A7182676317}" dt="2021-11-11T15:01:37.625" v="4241" actId="1076"/>
          <ac:picMkLst>
            <pc:docMk/>
            <pc:sldMk cId="339105534" sldId="737"/>
            <ac:picMk id="28" creationId="{56F74E9C-5541-4EDC-B7A6-C66927BCEC99}"/>
          </ac:picMkLst>
        </pc:picChg>
      </pc:sldChg>
      <pc:sldMasterChg chg="del delSldLayout">
        <pc:chgData name="Nguyen Thi Hoa" userId="dc6bb5b2-8d99-437a-a7f2-a08842d7305a" providerId="ADAL" clId="{E2EEB4D3-D21A-4720-9B9D-7A7182676317}" dt="2021-11-05T13:53:21.091" v="2785" actId="47"/>
        <pc:sldMasterMkLst>
          <pc:docMk/>
          <pc:sldMasterMk cId="3496051353" sldId="2147483772"/>
        </pc:sldMasterMkLst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3587960560" sldId="2147483773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3413850080" sldId="2147483774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2256295138" sldId="2147483775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1181850314" sldId="2147483776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956602525" sldId="2147483777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2376205576" sldId="2147483778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3208674602" sldId="2147483779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3201372063" sldId="2147483780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1999330571" sldId="2147483781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1445795786" sldId="2147483782"/>
          </pc:sldLayoutMkLst>
        </pc:sldLayoutChg>
        <pc:sldLayoutChg chg="del">
          <pc:chgData name="Nguyen Thi Hoa" userId="dc6bb5b2-8d99-437a-a7f2-a08842d7305a" providerId="ADAL" clId="{E2EEB4D3-D21A-4720-9B9D-7A7182676317}" dt="2021-11-05T13:53:21.091" v="2785" actId="47"/>
          <pc:sldLayoutMkLst>
            <pc:docMk/>
            <pc:sldMasterMk cId="3496051353" sldId="2147483772"/>
            <pc:sldLayoutMk cId="2385396977" sldId="2147483783"/>
          </pc:sldLayoutMkLst>
        </pc:sldLayoutChg>
      </pc:sldMasterChg>
      <pc:sldMasterChg chg="del delSldLayout">
        <pc:chgData name="Nguyen Thi Hoa" userId="dc6bb5b2-8d99-437a-a7f2-a08842d7305a" providerId="ADAL" clId="{E2EEB4D3-D21A-4720-9B9D-7A7182676317}" dt="2021-11-04T14:06:36.395" v="1286" actId="47"/>
        <pc:sldMasterMkLst>
          <pc:docMk/>
          <pc:sldMasterMk cId="3022231768" sldId="2147483784"/>
        </pc:sldMasterMkLst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2550982449" sldId="2147483785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3851451654" sldId="2147483786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4129432854" sldId="2147483787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3383089753" sldId="2147483788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1592426387" sldId="2147483789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401955686" sldId="2147483790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3742464215" sldId="2147483791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593511404" sldId="2147483792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2674318907" sldId="2147483793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4096027536" sldId="2147483794"/>
          </pc:sldLayoutMkLst>
        </pc:sldLayoutChg>
        <pc:sldLayoutChg chg="del">
          <pc:chgData name="Nguyen Thi Hoa" userId="dc6bb5b2-8d99-437a-a7f2-a08842d7305a" providerId="ADAL" clId="{E2EEB4D3-D21A-4720-9B9D-7A7182676317}" dt="2021-11-04T14:06:36.395" v="1286" actId="47"/>
          <pc:sldLayoutMkLst>
            <pc:docMk/>
            <pc:sldMasterMk cId="3022231768" sldId="2147483784"/>
            <pc:sldLayoutMk cId="1793251290" sldId="2147483795"/>
          </pc:sldLayoutMkLst>
        </pc:sldLayoutChg>
      </pc:sldMasterChg>
      <pc:sldMasterChg chg="delSldLayout">
        <pc:chgData name="Nguyen Thi Hoa" userId="dc6bb5b2-8d99-437a-a7f2-a08842d7305a" providerId="ADAL" clId="{E2EEB4D3-D21A-4720-9B9D-7A7182676317}" dt="2021-11-24T11:06:43.761" v="4886" actId="47"/>
        <pc:sldMasterMkLst>
          <pc:docMk/>
          <pc:sldMasterMk cId="2622822934" sldId="2147483830"/>
        </pc:sldMasterMkLst>
        <pc:sldLayoutChg chg="del">
          <pc:chgData name="Nguyen Thi Hoa" userId="dc6bb5b2-8d99-437a-a7f2-a08842d7305a" providerId="ADAL" clId="{E2EEB4D3-D21A-4720-9B9D-7A7182676317}" dt="2021-11-24T11:06:43.761" v="4886" actId="47"/>
          <pc:sldLayoutMkLst>
            <pc:docMk/>
            <pc:sldMasterMk cId="2622822934" sldId="2147483830"/>
            <pc:sldLayoutMk cId="3352168496" sldId="2147483843"/>
          </pc:sldLayoutMkLst>
        </pc:sldLayoutChg>
      </pc:sldMasterChg>
      <pc:sldMasterChg chg="add del addSldLayout delSldLayout">
        <pc:chgData name="Nguyen Thi Hoa" userId="dc6bb5b2-8d99-437a-a7f2-a08842d7305a" providerId="ADAL" clId="{E2EEB4D3-D21A-4720-9B9D-7A7182676317}" dt="2021-11-05T15:30:34.388" v="3582" actId="47"/>
        <pc:sldMasterMkLst>
          <pc:docMk/>
          <pc:sldMasterMk cId="4131147331" sldId="2147483856"/>
        </pc:sldMasterMkLst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4190881908" sldId="2147483857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1020426456" sldId="2147483858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845701054" sldId="2147483859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2757886692" sldId="2147483860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2420041066" sldId="2147483861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2932483944" sldId="2147483862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4043364222" sldId="2147483863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114801119" sldId="2147483864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2049682468" sldId="2147483865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3372815341" sldId="2147483866"/>
          </pc:sldLayoutMkLst>
        </pc:sldLayoutChg>
        <pc:sldLayoutChg chg="add del">
          <pc:chgData name="Nguyen Thi Hoa" userId="dc6bb5b2-8d99-437a-a7f2-a08842d7305a" providerId="ADAL" clId="{E2EEB4D3-D21A-4720-9B9D-7A7182676317}" dt="2021-11-05T15:30:34.388" v="3582" actId="47"/>
          <pc:sldLayoutMkLst>
            <pc:docMk/>
            <pc:sldMasterMk cId="4131147331" sldId="2147483856"/>
            <pc:sldLayoutMk cId="11498058" sldId="21474838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9DF9-F81D-4817-8B20-57C40881CC0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EE4A-3CB6-43DF-843D-836D5057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1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0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1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2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50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20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91" algn="l" defTabSz="9141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xmlns="" id="{208C8B08-8B5C-4743-B778-061FD470D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xmlns="" id="{A57CA088-CDCD-45BD-80BA-8ED933561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khi vào bài mới, chúng ta cùng khởi động qua bài tập  sau nhé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xmlns="" id="{7648B67F-B003-4B5A-BCA4-2635225EF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87612-E5EA-4B48-96B2-8C898480A0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02F42-8E37-417F-B7D4-5F68870918A3}" type="slidenum">
              <a:rPr lang="en-US" smtClean="0">
                <a:solidFill>
                  <a:prstClr val="black"/>
                </a:solidFill>
                <a:ea typeface="Source Han Sans CN Medium" panose="020B0500000000000000" pitchFamily="34" charset="-128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02F42-8E37-417F-B7D4-5F68870918A3}" type="slidenum">
              <a:rPr lang="en-US" smtClean="0">
                <a:solidFill>
                  <a:prstClr val="black"/>
                </a:solidFill>
                <a:ea typeface="Source Han Sans CN Medium" panose="020B0500000000000000" pitchFamily="34" charset="-128"/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54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9EE4A-3CB6-43DF-843D-836D505793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02F42-8E37-417F-B7D4-5F68870918A3}" type="slidenum">
              <a:rPr lang="en-US" smtClean="0">
                <a:solidFill>
                  <a:prstClr val="black"/>
                </a:solidFill>
                <a:ea typeface="Source Han Sans CN Medium" panose="020B0500000000000000" pitchFamily="34" charset="-128"/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566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321475 + 423507 x 2 =</a:t>
            </a:r>
            <a:r>
              <a:rPr lang="en-US" altLang="en-US" sz="3200" baseline="0" dirty="0">
                <a:solidFill>
                  <a:srgbClr val="0000FF"/>
                </a:solidFill>
                <a:cs typeface="Times New Roman" panose="02020603050405020304" pitchFamily="18" charset="0"/>
              </a:rPr>
              <a:t> 321475 + 847014 = 1168489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8B396-F615-4680-BA54-461C3839D2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9EE4A-3CB6-43DF-843D-836D505793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10" algn="just">
              <a:lnSpc>
                <a:spcPct val="115000"/>
              </a:lnSpc>
            </a:pP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-Nhận xét các phép tính đầu của hai phần a và b?</a:t>
            </a:r>
          </a:p>
          <a:p>
            <a:pPr marL="1651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Để tìm được kết quả của hai phép tính này, ta làm như thế nào?  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Với  phép tính 7 x 853. Đây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phép nhân với số có 3 chữ số chúng ta chưa học. Vậy bây giờ chúng ta phải làm ntn để tính được kết quả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con hãy vận dung tc giao hoán của phép nhân để chuyển đổi phép tính nhân số có 3 chữ số thành phép tính nhân với số có 1 chữ số.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9EE4A-3CB6-43DF-843D-836D505793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5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9EE4A-3CB6-43DF-843D-836D505793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ABF4AC-85F3-435D-88AF-1E11A75C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F5305-96F7-44C2-B333-D760F511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D02BF-9169-4ECD-A6B1-A3C5C84F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E01D-8514-432E-9E46-58C488109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6C9B5-2EB7-4439-A19B-13315C02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2E805B-8420-4204-AA7B-4C36BBE2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3C40B-0F55-4E94-A837-5EAFC773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C796-E12B-4287-B5E5-2C4B42036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03EEF-47C4-4F14-9B06-5BF45F7E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CF3A4-D722-48EF-8422-07F1D27C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3BE6B6-4B28-4659-BE99-4DAE63CF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89B6-D3BE-4168-A0B4-7471A88F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3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9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9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5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1" indent="0">
              <a:buNone/>
              <a:defRPr sz="2700" b="1"/>
            </a:lvl2pPr>
            <a:lvl3pPr marL="1218840" indent="0">
              <a:buNone/>
              <a:defRPr sz="2400" b="1"/>
            </a:lvl3pPr>
            <a:lvl4pPr marL="1828256" indent="0">
              <a:buNone/>
              <a:defRPr sz="2100" b="1"/>
            </a:lvl4pPr>
            <a:lvl5pPr marL="2437678" indent="0">
              <a:buNone/>
              <a:defRPr sz="2100" b="1"/>
            </a:lvl5pPr>
            <a:lvl6pPr marL="3047088" indent="0">
              <a:buNone/>
              <a:defRPr sz="2100" b="1"/>
            </a:lvl6pPr>
            <a:lvl7pPr marL="3656499" indent="0">
              <a:buNone/>
              <a:defRPr sz="2100" b="1"/>
            </a:lvl7pPr>
            <a:lvl8pPr marL="4265920" indent="0">
              <a:buNone/>
              <a:defRPr sz="2100" b="1"/>
            </a:lvl8pPr>
            <a:lvl9pPr marL="487533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1" indent="0">
              <a:buNone/>
              <a:defRPr sz="2700" b="1"/>
            </a:lvl2pPr>
            <a:lvl3pPr marL="1218840" indent="0">
              <a:buNone/>
              <a:defRPr sz="2400" b="1"/>
            </a:lvl3pPr>
            <a:lvl4pPr marL="1828256" indent="0">
              <a:buNone/>
              <a:defRPr sz="2100" b="1"/>
            </a:lvl4pPr>
            <a:lvl5pPr marL="2437678" indent="0">
              <a:buNone/>
              <a:defRPr sz="2100" b="1"/>
            </a:lvl5pPr>
            <a:lvl6pPr marL="3047088" indent="0">
              <a:buNone/>
              <a:defRPr sz="2100" b="1"/>
            </a:lvl6pPr>
            <a:lvl7pPr marL="3656499" indent="0">
              <a:buNone/>
              <a:defRPr sz="2100" b="1"/>
            </a:lvl7pPr>
            <a:lvl8pPr marL="4265920" indent="0">
              <a:buNone/>
              <a:defRPr sz="2100" b="1"/>
            </a:lvl8pPr>
            <a:lvl9pPr marL="487533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16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1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11" indent="0">
              <a:buNone/>
              <a:defRPr sz="1600"/>
            </a:lvl2pPr>
            <a:lvl3pPr marL="1218840" indent="0">
              <a:buNone/>
              <a:defRPr sz="1300"/>
            </a:lvl3pPr>
            <a:lvl4pPr marL="1828256" indent="0">
              <a:buNone/>
              <a:defRPr sz="1200"/>
            </a:lvl4pPr>
            <a:lvl5pPr marL="2437678" indent="0">
              <a:buNone/>
              <a:defRPr sz="1200"/>
            </a:lvl5pPr>
            <a:lvl6pPr marL="3047088" indent="0">
              <a:buNone/>
              <a:defRPr sz="1200"/>
            </a:lvl6pPr>
            <a:lvl7pPr marL="3656499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1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9942C9-C5BC-434F-B582-62421BE1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050013-76EE-490D-97BA-65806D9E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679519-6062-4F61-8870-64EB1AC7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8C82-3D82-4DF9-A7C7-14FC5E0DA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6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11" indent="0">
              <a:buNone/>
              <a:defRPr sz="3700"/>
            </a:lvl2pPr>
            <a:lvl3pPr marL="1218840" indent="0">
              <a:buNone/>
              <a:defRPr sz="3200"/>
            </a:lvl3pPr>
            <a:lvl4pPr marL="1828256" indent="0">
              <a:buNone/>
              <a:defRPr sz="2700"/>
            </a:lvl4pPr>
            <a:lvl5pPr marL="2437678" indent="0">
              <a:buNone/>
              <a:defRPr sz="2700"/>
            </a:lvl5pPr>
            <a:lvl6pPr marL="3047088" indent="0">
              <a:buNone/>
              <a:defRPr sz="2700"/>
            </a:lvl6pPr>
            <a:lvl7pPr marL="3656499" indent="0">
              <a:buNone/>
              <a:defRPr sz="2700"/>
            </a:lvl7pPr>
            <a:lvl8pPr marL="4265920" indent="0">
              <a:buNone/>
              <a:defRPr sz="2700"/>
            </a:lvl8pPr>
            <a:lvl9pPr marL="487533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11" indent="0">
              <a:buNone/>
              <a:defRPr sz="1600"/>
            </a:lvl2pPr>
            <a:lvl3pPr marL="1218840" indent="0">
              <a:buNone/>
              <a:defRPr sz="1300"/>
            </a:lvl3pPr>
            <a:lvl4pPr marL="1828256" indent="0">
              <a:buNone/>
              <a:defRPr sz="1200"/>
            </a:lvl4pPr>
            <a:lvl5pPr marL="2437678" indent="0">
              <a:buNone/>
              <a:defRPr sz="1200"/>
            </a:lvl5pPr>
            <a:lvl6pPr marL="3047088" indent="0">
              <a:buNone/>
              <a:defRPr sz="1200"/>
            </a:lvl6pPr>
            <a:lvl7pPr marL="3656499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8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43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641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242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3317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3495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867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446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528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17331-B8F9-48A4-85EF-CD5F0315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DAC967-39C3-432C-B58F-0D73F99E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81DA4-5125-4283-87E1-F7A4046B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3C72-0F9D-48CE-92D3-D0A4E1CBD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11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9880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9038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638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838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2062A5-1892-4B39-8D9A-E0201B6F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7B5B4-1704-458F-8DFB-1ABCDCA1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B02F5-5DD7-44F2-87EE-46C52B32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93DB-BD20-43DE-A45C-6C1F1BC1E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09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061E4-1C7E-4589-9CED-86B5EBF4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646B1-F64D-4DD3-815C-1CCBC985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CF518C-4EAB-42A9-9F06-768B6D9C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1C85-F4C8-4F06-9A8C-333BE47FA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48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8D9A02-583A-484D-89B6-1CAC17D4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64A75-D3DD-47A0-BA95-F6A49014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3CB72-48AE-4419-897F-A0B5CC5C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C56-A4AB-4969-A796-09114F0B4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368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861E921-AAE4-40D2-BFFB-A395DA0B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96E1F72-2DEE-4F42-992A-7E1416F7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DD37343-B7FC-49E0-8AFA-614F4CAE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0A64-74E6-4CE8-A934-B93137E31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721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89FCA0C-14F5-4D09-891F-58A85122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B94D4F-E80A-4816-8979-CB4C8123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1E05934-EFB8-4BDE-B94B-93113946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F79F0-C86C-41A7-BDB6-E8BB671F2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588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BE43695-CC6D-4F41-AE95-16B5AE84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608800F-B559-4C87-ACB2-266974BC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098C256-8513-4DC2-80DD-F2F17639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18B52-12F4-4963-9788-4F660F93E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1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D615B8E-EC7C-4478-A645-65880AAE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734655F-4D25-4987-8DEA-B5DBD6D0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5D8EA2-1547-4A4F-B76E-C8CDEE82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E27A-8864-451C-AB03-0450D62A6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277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E43BD3B-CDD0-4099-8F17-4233C4F1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25D7BC2-F5BE-460E-B49A-4EB48FD5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ED0C670-7676-436D-9DDF-6F5CDBF4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DB76E-657E-4428-BEEE-D1574BC76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457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71" indent="0">
              <a:buNone/>
              <a:defRPr sz="1200"/>
            </a:lvl2pPr>
            <a:lvl3pPr marL="914150" indent="0">
              <a:buNone/>
              <a:defRPr sz="1100"/>
            </a:lvl3pPr>
            <a:lvl4pPr marL="1371226" indent="0">
              <a:buNone/>
              <a:defRPr sz="900"/>
            </a:lvl4pPr>
            <a:lvl5pPr marL="1828301" indent="0">
              <a:buNone/>
              <a:defRPr sz="900"/>
            </a:lvl5pPr>
            <a:lvl6pPr marL="2285382" indent="0">
              <a:buNone/>
              <a:defRPr sz="900"/>
            </a:lvl6pPr>
            <a:lvl7pPr marL="2742450" indent="0">
              <a:buNone/>
              <a:defRPr sz="900"/>
            </a:lvl7pPr>
            <a:lvl8pPr marL="3199520" indent="0">
              <a:buNone/>
              <a:defRPr sz="900"/>
            </a:lvl8pPr>
            <a:lvl9pPr marL="36565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254E040-7402-41C0-B435-1A5967DB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0C632BA-2573-4714-8B30-ECA6061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9ED4D4A-5C08-416C-9946-671894E6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FD39-EC08-4AB9-96E5-80A0243E8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59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71" indent="0">
              <a:buNone/>
              <a:defRPr sz="1200"/>
            </a:lvl2pPr>
            <a:lvl3pPr marL="914150" indent="0">
              <a:buNone/>
              <a:defRPr sz="1100"/>
            </a:lvl3pPr>
            <a:lvl4pPr marL="1371226" indent="0">
              <a:buNone/>
              <a:defRPr sz="900"/>
            </a:lvl4pPr>
            <a:lvl5pPr marL="1828301" indent="0">
              <a:buNone/>
              <a:defRPr sz="900"/>
            </a:lvl5pPr>
            <a:lvl6pPr marL="2285382" indent="0">
              <a:buNone/>
              <a:defRPr sz="900"/>
            </a:lvl6pPr>
            <a:lvl7pPr marL="2742450" indent="0">
              <a:buNone/>
              <a:defRPr sz="900"/>
            </a:lvl7pPr>
            <a:lvl8pPr marL="3199520" indent="0">
              <a:buNone/>
              <a:defRPr sz="900"/>
            </a:lvl8pPr>
            <a:lvl9pPr marL="36565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17124DC-837B-413E-B9D4-550FE3B8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5A83ACD-F76C-4E5B-B1DE-D5BC7A50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90645B8-F9D1-4C49-B402-8EF31F81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1421F-84C5-4142-A4D1-EB56E7941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160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9A30F7-92D9-4C9F-9708-A473612D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298151-D021-469A-B499-F7BF0BDA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F3C12-F9A5-48D4-ACC0-D7544354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7E7D-815D-436F-BE38-9336AB54F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5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BB5CB2-C1FE-4DAC-B3B9-BC806FAB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DD566A-B5B7-464C-993B-8E50AB1A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10C810-37C8-4FFE-B64E-E361B066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D8FDA-55BA-4B25-AA93-771DB533A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30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0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2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6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5F1385F-7041-4F94-98E6-A1AF6EF3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F0CD134-8E7A-41D6-9583-2AFA9AEF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A37DC52-4D2C-4BDC-88AF-F92AA2EB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6A78-AF8B-4AE1-ACCB-7429581D9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14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6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2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3" y="987442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03" y="987442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07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4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6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D224-A3B6-4030-B109-75CE3BC0A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5874-27B9-4957-847C-62F511E46D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34479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FDA1-4C42-4F02-8A60-FB8C584291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732B-C17C-490E-B5A6-CDD862F1D65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641003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0FBC-B7D1-4AEC-9482-9068731B7C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57E8-211C-4EC1-B858-1F772003E0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145669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0F00-F582-4D43-A3F6-6FEEF3B96C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2939-A596-4D96-82EE-5C0B317D4C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22422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81A3D5D-8702-45C1-A681-1CFBCC8E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058A3A2-CCDA-496C-AC60-13468AB6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38244DB-A9A9-4C8E-9152-BE58CAD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5690-7519-419B-8E30-1F054B12A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68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E53A-2FD6-483A-8925-A5B771F161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D4EB-D373-4495-9053-EFDBCAB250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247134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B974-6927-46DB-97C1-2BE8D4F1B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F6D0-51D8-4611-8095-4BBC770A43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29531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84F2-5416-46B5-8296-61B6CF3F1C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6AFE-35B4-4EFF-B05B-6B763F0E8E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592119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4060-431D-4655-BFA5-A6FA80AE20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53EC-F2DC-488D-AAA6-10FDBD4555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953791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B6CF-5782-4D86-8ECF-02F7C436A8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D1E7-777F-46C4-98F7-F479B89560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348005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2760-AF61-40E2-BD0A-1236D0069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DDFB-A941-405C-AE83-6CE98A7184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261070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E26F-04D7-4901-B2B6-F29F26157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0835-9561-45BE-861D-33C3234EE2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537349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Transparent Shape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;p11">
            <a:extLst/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C7E259-960A-407D-818A-5FA60DB5BF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4748266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9;p13"/>
          <p:cNvSpPr txBox="1">
            <a:spLocks noGrp="1"/>
          </p:cNvSpPr>
          <p:nvPr>
            <p:ph type="sldNum" idx="10"/>
          </p:nvPr>
        </p:nvSpPr>
        <p:spPr>
          <a:xfrm>
            <a:off x="11552768" y="169333"/>
            <a:ext cx="436033" cy="364067"/>
          </a:xfrm>
        </p:spPr>
        <p:txBody>
          <a:bodyPr lIns="0" tIns="0" rIns="0" bIns="0" anchor="t">
            <a:noAutofit/>
          </a:bodyPr>
          <a:lstStyle>
            <a:lvl1pPr>
              <a:defRPr smtClean="0">
                <a:solidFill>
                  <a:srgbClr val="21355A"/>
                </a:solidFill>
              </a:defRPr>
            </a:lvl1pPr>
          </a:lstStyle>
          <a:p>
            <a:pPr>
              <a:defRPr/>
            </a:pPr>
            <a:fld id="{EBBF10B6-0255-4FD7-81D7-E9F3C41C36E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29946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609600" y="5163872"/>
            <a:ext cx="10972800" cy="4156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marL="457189" lvl="0" indent="-228594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3" name="Google Shape;638;p10"/>
          <p:cNvSpPr txBox="1">
            <a:spLocks noGrp="1"/>
          </p:cNvSpPr>
          <p:nvPr>
            <p:ph type="sldNum" idx="10"/>
          </p:nvPr>
        </p:nvSpPr>
        <p:spPr>
          <a:xfrm>
            <a:off x="11552768" y="169333"/>
            <a:ext cx="436033" cy="364067"/>
          </a:xfrm>
        </p:spPr>
        <p:txBody>
          <a:bodyPr lIns="0" tIns="0" rIns="0" bIns="0" anchor="t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E6836562-BF40-4F72-A6C2-D1CE9C3F3A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049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B96CE5C-69B6-4E52-B668-A3523919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81165DD-A903-4607-939F-CA65063C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48E7427-3341-43E6-A386-1717223C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321E-D88F-4BED-950D-E88BD1E3F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66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26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9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78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3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95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1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850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32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1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71" indent="0">
              <a:buNone/>
              <a:defRPr sz="1200"/>
            </a:lvl2pPr>
            <a:lvl3pPr marL="914150" indent="0">
              <a:buNone/>
              <a:defRPr sz="1100"/>
            </a:lvl3pPr>
            <a:lvl4pPr marL="1371226" indent="0">
              <a:buNone/>
              <a:defRPr sz="900"/>
            </a:lvl4pPr>
            <a:lvl5pPr marL="1828301" indent="0">
              <a:buNone/>
              <a:defRPr sz="900"/>
            </a:lvl5pPr>
            <a:lvl6pPr marL="2285382" indent="0">
              <a:buNone/>
              <a:defRPr sz="900"/>
            </a:lvl6pPr>
            <a:lvl7pPr marL="2742450" indent="0">
              <a:buNone/>
              <a:defRPr sz="900"/>
            </a:lvl7pPr>
            <a:lvl8pPr marL="3199520" indent="0">
              <a:buNone/>
              <a:defRPr sz="900"/>
            </a:lvl8pPr>
            <a:lvl9pPr marL="36565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6C28B1-5EFD-4397-9846-6559B471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BF9463-D6E9-4CFE-AA66-CF2A0A4D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72C201A-D6B5-4621-99F1-661D5FCF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9BAF-CF44-494A-9DF4-F94B93598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373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8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71" indent="0">
              <a:buNone/>
              <a:defRPr sz="1200"/>
            </a:lvl2pPr>
            <a:lvl3pPr marL="914150" indent="0">
              <a:buNone/>
              <a:defRPr sz="1100"/>
            </a:lvl3pPr>
            <a:lvl4pPr marL="1371226" indent="0">
              <a:buNone/>
              <a:defRPr sz="900"/>
            </a:lvl4pPr>
            <a:lvl5pPr marL="1828301" indent="0">
              <a:buNone/>
              <a:defRPr sz="900"/>
            </a:lvl5pPr>
            <a:lvl6pPr marL="2285382" indent="0">
              <a:buNone/>
              <a:defRPr sz="900"/>
            </a:lvl6pPr>
            <a:lvl7pPr marL="2742450" indent="0">
              <a:buNone/>
              <a:defRPr sz="900"/>
            </a:lvl7pPr>
            <a:lvl8pPr marL="3199520" indent="0">
              <a:buNone/>
              <a:defRPr sz="900"/>
            </a:lvl8pPr>
            <a:lvl9pPr marL="36565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3898313-844D-496E-B0BC-3BA78266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CC3286-81A9-4E16-9FFC-0A973AA2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77AADEA-1A0D-425F-9065-4B7707ED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CBBD-920B-44BE-82B5-D049C174C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4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A407F88-FA8B-4972-8B7D-5B425A45DF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90007FFD-B392-4F7B-A207-875BC89867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9457A-E692-481D-9D90-605FC7FEF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C009FE-6173-47E0-8313-ED7B88A82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F710A-06B8-4D48-B0CF-FCE29CFE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18" tIns="45718" rIns="91418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6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0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0" indent="-3428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5" indent="-2856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8" tIns="45718" rIns="9141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8" tIns="45718" rIns="9141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4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4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2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88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9" indent="-457059" algn="l" defTabSz="121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0" indent="-380888" algn="l" defTabSz="12188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45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0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382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92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6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32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8" indent="-304704" algn="l" defTabSz="121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1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6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78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8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99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8" tIns="45718" rIns="9141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8" tIns="45718" rIns="9141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11/8/2023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28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A964F8F-7B87-454B-96C5-BDC493EE5F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3A4513A-4B60-4EEA-B54D-671209336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B5333-36CC-4094-8E54-1927FD547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EC85D3-DA29-49B7-845B-4F180152F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D0AF13-C36D-41BF-979C-7F00132E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18" tIns="45718" rIns="9141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AC79ED0-1E9F-4FED-BA92-DAC758C56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6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0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0" indent="-3428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5" indent="-2856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18" tIns="45718" rIns="9141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18" tIns="45718" rIns="9141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7BA8-EEB5-4FE6-A7F1-76A435A1D04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18" tIns="45718" rIns="9141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BE8F-91F3-4343-8957-436CC420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746D70-9CB0-4FB0-8068-1C5E5DE9C1A1}" type="datetimeFigureOut">
              <a:rPr lang="en-US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11/8/2023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898989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379463-4C00-4BD6-828C-5B1CC5A36BD9}" type="slidenum">
              <a:rPr lang="en-US" altLang="vi-VN">
                <a:cs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7.png"/><Relationship Id="rId18" Type="http://schemas.openxmlformats.org/officeDocument/2006/relationships/image" Target="../media/image22.png"/><Relationship Id="rId3" Type="http://schemas.openxmlformats.org/officeDocument/2006/relationships/audio" Target="../media/media2.wav"/><Relationship Id="rId21" Type="http://schemas.openxmlformats.org/officeDocument/2006/relationships/image" Target="../media/image25.png"/><Relationship Id="rId7" Type="http://schemas.openxmlformats.org/officeDocument/2006/relationships/audio" Target="../media/audio1.wav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7.wmf"/><Relationship Id="rId2" Type="http://schemas.microsoft.com/office/2007/relationships/media" Target="../media/media2.wav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6.png"/><Relationship Id="rId24" Type="http://schemas.openxmlformats.org/officeDocument/2006/relationships/slide" Target="slide6.xml"/><Relationship Id="rId5" Type="http://schemas.openxmlformats.org/officeDocument/2006/relationships/audio" Target="../media/media3.mp3"/><Relationship Id="rId15" Type="http://schemas.openxmlformats.org/officeDocument/2006/relationships/image" Target="../media/image19.png"/><Relationship Id="rId23" Type="http://schemas.openxmlformats.org/officeDocument/2006/relationships/image" Target="../media/image13.png"/><Relationship Id="rId10" Type="http://schemas.openxmlformats.org/officeDocument/2006/relationships/audio" Target="../media/audio4.bin"/><Relationship Id="rId19" Type="http://schemas.openxmlformats.org/officeDocument/2006/relationships/image" Target="../media/image23.emf"/><Relationship Id="rId4" Type="http://schemas.microsoft.com/office/2007/relationships/media" Target="../media/media3.mp3"/><Relationship Id="rId9" Type="http://schemas.openxmlformats.org/officeDocument/2006/relationships/audio" Target="../media/audio3.bin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3.xml"/><Relationship Id="rId6" Type="http://schemas.openxmlformats.org/officeDocument/2006/relationships/audio" Target="../media/audio4.bin"/><Relationship Id="rId11" Type="http://schemas.openxmlformats.org/officeDocument/2006/relationships/image" Target="../media/image24.png"/><Relationship Id="rId5" Type="http://schemas.openxmlformats.org/officeDocument/2006/relationships/audio" Target="../media/audio3.bin"/><Relationship Id="rId15" Type="http://schemas.openxmlformats.org/officeDocument/2006/relationships/image" Target="../media/image17.png"/><Relationship Id="rId10" Type="http://schemas.openxmlformats.org/officeDocument/2006/relationships/image" Target="../media/image23.emf"/><Relationship Id="rId4" Type="http://schemas.openxmlformats.org/officeDocument/2006/relationships/audio" Target="../media/audio5.bin"/><Relationship Id="rId9" Type="http://schemas.openxmlformats.org/officeDocument/2006/relationships/image" Target="../media/image22.png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3"/>
          <p:cNvSpPr>
            <a:spLocks noChangeArrowheads="1"/>
          </p:cNvSpPr>
          <p:nvPr/>
        </p:nvSpPr>
        <p:spPr bwMode="auto">
          <a:xfrm>
            <a:off x="3289302" y="420771"/>
            <a:ext cx="5458884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/>
          <a:p>
            <a:pPr algn="ctr" defTabSz="914354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 GIÁO DỤC VÀ ĐÀO TẠO HẢI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9"/>
          <p:cNvSpPr>
            <a:spLocks noChangeArrowheads="1"/>
          </p:cNvSpPr>
          <p:nvPr/>
        </p:nvSpPr>
        <p:spPr bwMode="auto">
          <a:xfrm>
            <a:off x="1914060" y="1356974"/>
            <a:ext cx="8751619" cy="13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latin typeface="Times New Roman" pitchFamily="18" charset="0"/>
                <a:cs typeface="Times New Roman" pitchFamily="18" charset="0"/>
              </a:rPr>
              <a:t>NHIỆT LIỆT CHÀO MỪNG CÁC THẦY CÔ GIÁO </a:t>
            </a: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smtClean="0">
                <a:latin typeface="Times New Roman" pitchFamily="18" charset="0"/>
                <a:cs typeface="Times New Roman" pitchFamily="18" charset="0"/>
              </a:rPr>
              <a:t>VỀ DỰ HỘI THI GIÁO VIÊN GIỎI CẤP THÀNH PHỐ </a:t>
            </a:r>
            <a:endParaRPr lang="en-US" alt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Google Shape;516;p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"/>
            <a:ext cx="1953684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Google Shape;313;p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15" y="4563533"/>
            <a:ext cx="3903135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0">
            <a:extLst>
              <a:ext uri="{FF2B5EF4-FFF2-40B4-BE49-F238E27FC236}">
                <a16:creationId xmlns:a16="http://schemas.microsoft.com/office/drawing/2014/main" xmlns="" id="{7919B489-27D4-4912-92C3-8F790657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501" y="3016577"/>
            <a:ext cx="10112483" cy="19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18" rIns="91418" bIns="4571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128">
              <a:spcBef>
                <a:spcPct val="50000"/>
              </a:spcBef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MÔN: TOÁN LỚP 4</a:t>
            </a:r>
          </a:p>
          <a:p>
            <a:pPr algn="ctr" defTabSz="914128">
              <a:spcBef>
                <a:spcPct val="50000"/>
              </a:spcBef>
            </a:pP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Quỳnh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– 1976</a:t>
            </a:r>
          </a:p>
          <a:p>
            <a:pPr algn="ctr" defTabSz="914128">
              <a:spcBef>
                <a:spcPct val="50000"/>
              </a:spcBef>
            </a:pP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Tràng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Quận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vi-VN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1353986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2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>
            <a:extLst>
              <a:ext uri="{FF2B5EF4-FFF2-40B4-BE49-F238E27FC236}">
                <a16:creationId xmlns:a16="http://schemas.microsoft.com/office/drawing/2014/main" xmlns="" id="{62EFB6AC-3180-404E-9656-4EEDBD0E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81" y="758975"/>
            <a:ext cx="1491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</a:rPr>
              <a:t> 1/S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219" name="Text Box 21">
            <a:extLst>
              <a:ext uri="{FF2B5EF4-FFF2-40B4-BE49-F238E27FC236}">
                <a16:creationId xmlns:a16="http://schemas.microsoft.com/office/drawing/2014/main" xmlns="" id="{DD640263-235A-4B85-B289-37C9B650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12" y="1766469"/>
            <a:ext cx="5040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a.  4 x 6 = 6 x </a:t>
            </a:r>
          </a:p>
        </p:txBody>
      </p:sp>
      <p:sp>
        <p:nvSpPr>
          <p:cNvPr id="9220" name="Rectangle 29">
            <a:extLst>
              <a:ext uri="{FF2B5EF4-FFF2-40B4-BE49-F238E27FC236}">
                <a16:creationId xmlns:a16="http://schemas.microsoft.com/office/drawing/2014/main" xmlns="" id="{EF652A83-F29D-4DBE-AFDE-958D1D13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327" y="2528469"/>
            <a:ext cx="4793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207 x 7 =        x 207</a:t>
            </a:r>
          </a:p>
        </p:txBody>
      </p:sp>
      <p:sp>
        <p:nvSpPr>
          <p:cNvPr id="9221" name="Text Box 34">
            <a:extLst>
              <a:ext uri="{FF2B5EF4-FFF2-40B4-BE49-F238E27FC236}">
                <a16:creationId xmlns:a16="http://schemas.microsoft.com/office/drawing/2014/main" xmlns="" id="{8A7F14B8-EEB4-4280-85BB-A8822909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454" y="1690268"/>
            <a:ext cx="4595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b.  3 x 5 = 5  x </a:t>
            </a:r>
          </a:p>
        </p:txBody>
      </p:sp>
      <p:sp>
        <p:nvSpPr>
          <p:cNvPr id="9222" name="Text Box 38">
            <a:extLst>
              <a:ext uri="{FF2B5EF4-FFF2-40B4-BE49-F238E27FC236}">
                <a16:creationId xmlns:a16="http://schemas.microsoft.com/office/drawing/2014/main" xmlns="" id="{27B0CC4F-BD71-4B37-8053-F8CEFE60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470" y="2407675"/>
            <a:ext cx="552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2138 x 9 =        x 2138</a:t>
            </a:r>
          </a:p>
        </p:txBody>
      </p:sp>
      <p:sp>
        <p:nvSpPr>
          <p:cNvPr id="9223" name="Text Box 48">
            <a:extLst>
              <a:ext uri="{FF2B5EF4-FFF2-40B4-BE49-F238E27FC236}">
                <a16:creationId xmlns:a16="http://schemas.microsoft.com/office/drawing/2014/main" xmlns="" id="{F8C0F425-FC1F-48BB-812A-74BAE38C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16" y="14"/>
            <a:ext cx="5711825" cy="8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prstClr val="black"/>
              </a:solidFill>
              <a:latin typeface="Arial "/>
            </a:endParaRPr>
          </a:p>
        </p:txBody>
      </p:sp>
      <p:sp>
        <p:nvSpPr>
          <p:cNvPr id="9224" name="Rectangle 29">
            <a:extLst>
              <a:ext uri="{FF2B5EF4-FFF2-40B4-BE49-F238E27FC236}">
                <a16:creationId xmlns:a16="http://schemas.microsoft.com/office/drawing/2014/main" xmlns="" id="{3B59F2EB-8165-4180-AAF9-6A90AE776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923" y="1839611"/>
            <a:ext cx="431504" cy="435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8" rIns="91418" bIns="45718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5" name="Rectangle 30">
            <a:extLst>
              <a:ext uri="{FF2B5EF4-FFF2-40B4-BE49-F238E27FC236}">
                <a16:creationId xmlns:a16="http://schemas.microsoft.com/office/drawing/2014/main" xmlns="" id="{64B09A5E-4E75-420D-AE3E-2896BA14F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262" y="2578277"/>
            <a:ext cx="493871" cy="4738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8" rIns="91418" bIns="45718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226" name="Rectangle 31">
            <a:extLst>
              <a:ext uri="{FF2B5EF4-FFF2-40B4-BE49-F238E27FC236}">
                <a16:creationId xmlns:a16="http://schemas.microsoft.com/office/drawing/2014/main" xmlns="" id="{6DD77555-DC39-46ED-8907-4E623E33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1" y="1779636"/>
            <a:ext cx="451295" cy="3908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8" rIns="91418" bIns="45718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7" name="Rectangle 32">
            <a:extLst>
              <a:ext uri="{FF2B5EF4-FFF2-40B4-BE49-F238E27FC236}">
                <a16:creationId xmlns:a16="http://schemas.microsoft.com/office/drawing/2014/main" xmlns="" id="{18665665-FD00-40EC-B93C-EFE7A0225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43" y="2528453"/>
            <a:ext cx="430532" cy="3729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8" rIns="91418" bIns="45718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xmlns="" id="{C2DC260F-AAB7-4342-8FA4-0BB69423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429" y="1690267"/>
            <a:ext cx="684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xmlns="" id="{BA751A69-D991-4B12-A854-BCE19206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587" y="2422546"/>
            <a:ext cx="586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803B8E-E4EE-44C7-8997-728B72692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141" y="1727136"/>
            <a:ext cx="599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0EB394-1EB9-4331-AA31-545B38C3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553" y="2544277"/>
            <a:ext cx="599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  <p:bldP spid="6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t="-2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BEFB7F-23D2-4A42-BA3D-4939DBE89FC9}"/>
              </a:ext>
            </a:extLst>
          </p:cNvPr>
          <p:cNvSpPr/>
          <p:nvPr/>
        </p:nvSpPr>
        <p:spPr>
          <a:xfrm>
            <a:off x="835471" y="1620997"/>
            <a:ext cx="1529888" cy="52741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732AAE5-E671-474C-87D2-2703CE79DBE6}"/>
              </a:ext>
            </a:extLst>
          </p:cNvPr>
          <p:cNvSpPr/>
          <p:nvPr/>
        </p:nvSpPr>
        <p:spPr>
          <a:xfrm>
            <a:off x="6647424" y="1635074"/>
            <a:ext cx="1830383" cy="54560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F57834-E4B8-443E-B9CD-5E818CEDD1AC}"/>
              </a:ext>
            </a:extLst>
          </p:cNvPr>
          <p:cNvSpPr/>
          <p:nvPr/>
        </p:nvSpPr>
        <p:spPr>
          <a:xfrm>
            <a:off x="795622" y="2588640"/>
            <a:ext cx="1569751" cy="60700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B0BA175-E2D6-421C-B283-1B77590E68CE}"/>
              </a:ext>
            </a:extLst>
          </p:cNvPr>
          <p:cNvSpPr/>
          <p:nvPr/>
        </p:nvSpPr>
        <p:spPr>
          <a:xfrm>
            <a:off x="6391404" y="2612877"/>
            <a:ext cx="1569751" cy="579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US"/>
          </a:p>
        </p:txBody>
      </p:sp>
      <p:sp>
        <p:nvSpPr>
          <p:cNvPr id="10242" name="Rectangle 42">
            <a:extLst>
              <a:ext uri="{FF2B5EF4-FFF2-40B4-BE49-F238E27FC236}">
                <a16:creationId xmlns:a16="http://schemas.microsoft.com/office/drawing/2014/main" xmlns="" id="{2D113DF6-204A-4E1F-BC5F-37B151E55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19" y="1589377"/>
            <a:ext cx="26589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cs typeface="Times New Roman" panose="02020603050405020304" pitchFamily="18" charset="0"/>
              </a:rPr>
              <a:t>a. 1357 x 5 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5B76C3-FE4E-4F24-8E71-FA8DB0E8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07" y="1635071"/>
            <a:ext cx="1295400" cy="57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6785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F0DF71-42D8-4B02-83FE-48BC0620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711" y="2612877"/>
            <a:ext cx="1569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5971</a:t>
            </a:r>
          </a:p>
        </p:txBody>
      </p:sp>
      <p:sp>
        <p:nvSpPr>
          <p:cNvPr id="10245" name="Rectangle 46">
            <a:extLst>
              <a:ext uri="{FF2B5EF4-FFF2-40B4-BE49-F238E27FC236}">
                <a16:creationId xmlns:a16="http://schemas.microsoft.com/office/drawing/2014/main" xmlns="" id="{A04AEF01-44E4-4C27-A26F-2EF5C7C99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501" y="1625881"/>
            <a:ext cx="291034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cs typeface="Times New Roman" panose="02020603050405020304" pitchFamily="18" charset="0"/>
              </a:rPr>
              <a:t>b.  40263 x 7  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F52338-CCBF-4993-90DB-C546F391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287" y="1635060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281841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6660222-C1A3-498C-8EB0-94B4A839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935" y="2532667"/>
            <a:ext cx="1446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6630</a:t>
            </a:r>
          </a:p>
        </p:txBody>
      </p:sp>
      <p:sp>
        <p:nvSpPr>
          <p:cNvPr id="10252" name="Text Box 19">
            <a:extLst>
              <a:ext uri="{FF2B5EF4-FFF2-40B4-BE49-F238E27FC236}">
                <a16:creationId xmlns:a16="http://schemas.microsoft.com/office/drawing/2014/main" xmlns="" id="{07F39943-7EE2-4FBD-98D3-82793019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838456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/>
              <a:t>Bài</a:t>
            </a:r>
            <a:r>
              <a:rPr lang="en-US" altLang="en-US" sz="3200" b="1" dirty="0"/>
              <a:t> 2/V:</a:t>
            </a:r>
            <a:endParaRPr lang="en-US" altLang="en-US" sz="3200" dirty="0"/>
          </a:p>
        </p:txBody>
      </p:sp>
      <p:sp>
        <p:nvSpPr>
          <p:cNvPr id="10253" name="Text Box 20">
            <a:extLst>
              <a:ext uri="{FF2B5EF4-FFF2-40B4-BE49-F238E27FC236}">
                <a16:creationId xmlns:a16="http://schemas.microsoft.com/office/drawing/2014/main" xmlns="" id="{0A680F75-EBB4-4C12-A96C-65CE5868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2612864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cs typeface="Times New Roman" panose="02020603050405020304" pitchFamily="18" charset="0"/>
              </a:rPr>
              <a:t> 7 x 853   =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10254" name="Text Box 21">
            <a:extLst>
              <a:ext uri="{FF2B5EF4-FFF2-40B4-BE49-F238E27FC236}">
                <a16:creationId xmlns:a16="http://schemas.microsoft.com/office/drawing/2014/main" xmlns="" id="{2B6FFF46-FE26-478B-A3C9-80E481E4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405" y="2568820"/>
            <a:ext cx="204167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cs typeface="Times New Roman" panose="02020603050405020304" pitchFamily="18" charset="0"/>
              </a:rPr>
              <a:t>5 x 1326 =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xmlns="" id="{B5F71202-B747-4BF9-A906-20B94C1D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917" y="2612877"/>
            <a:ext cx="1820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cs typeface="Times New Roman" panose="02020603050405020304" pitchFamily="18" charset="0"/>
              </a:rPr>
              <a:t>853 x 7 =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8925924C-7FDD-47F6-8C36-B84933B1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235" y="2537811"/>
            <a:ext cx="2041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cs typeface="Times New Roman" panose="02020603050405020304" pitchFamily="18" charset="0"/>
              </a:rPr>
              <a:t>1326 x 5 = 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5" grpId="0" animBg="1"/>
      <p:bldP spid="18" grpId="0" animBg="1"/>
      <p:bldP spid="20" grpId="0"/>
      <p:bldP spid="21" grpId="0"/>
      <p:bldP spid="22" grpId="0"/>
      <p:bldP spid="23" grpId="0"/>
      <p:bldP spid="1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793687-D8BD-4F0A-B51C-62F3C32B8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52" y="1060347"/>
            <a:ext cx="1035226" cy="750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A2BE14-7828-4240-BEF7-8384D8C8F8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4537" y="2329764"/>
            <a:ext cx="518473" cy="1073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0AA3DE-BCB2-446D-9045-C9E19DB10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792" y="4848863"/>
            <a:ext cx="569330" cy="1420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529C31-DE29-4747-9B35-434AB2BE1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537" y="3608736"/>
            <a:ext cx="547620" cy="1037716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0D55B2AE-5F90-4264-A7C3-C0A2DBF8A412}"/>
              </a:ext>
            </a:extLst>
          </p:cNvPr>
          <p:cNvSpPr/>
          <p:nvPr/>
        </p:nvSpPr>
        <p:spPr>
          <a:xfrm>
            <a:off x="2419769" y="3719918"/>
            <a:ext cx="2482098" cy="714995"/>
          </a:xfrm>
          <a:prstGeom prst="wedgeRoundRectCallout">
            <a:avLst>
              <a:gd name="adj1" fmla="val -61441"/>
              <a:gd name="adj2" fmla="val 7589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3964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6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09D26D13-1469-4295-A693-E25F28A82F0F}"/>
              </a:ext>
            </a:extLst>
          </p:cNvPr>
          <p:cNvSpPr/>
          <p:nvPr/>
        </p:nvSpPr>
        <p:spPr>
          <a:xfrm>
            <a:off x="2419768" y="5122812"/>
            <a:ext cx="2482099" cy="733978"/>
          </a:xfrm>
          <a:prstGeom prst="wedgeRoundRectCallout">
            <a:avLst>
              <a:gd name="adj1" fmla="val -56629"/>
              <a:gd name="adj2" fmla="val 7108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10287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8B69ABC3-DB9A-4B99-A1F9-243CA4C7BEA0}"/>
              </a:ext>
            </a:extLst>
          </p:cNvPr>
          <p:cNvSpPr/>
          <p:nvPr/>
        </p:nvSpPr>
        <p:spPr>
          <a:xfrm>
            <a:off x="2419769" y="2377438"/>
            <a:ext cx="2482098" cy="714995"/>
          </a:xfrm>
          <a:prstGeom prst="wedgeRoundRectCallout">
            <a:avLst>
              <a:gd name="adj1" fmla="val -55686"/>
              <a:gd name="adj2" fmla="val 1109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2145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9D198E52-D776-41CE-82AD-AD5AD38B0781}"/>
              </a:ext>
            </a:extLst>
          </p:cNvPr>
          <p:cNvSpPr/>
          <p:nvPr/>
        </p:nvSpPr>
        <p:spPr>
          <a:xfrm>
            <a:off x="6626503" y="2377437"/>
            <a:ext cx="4485190" cy="714995"/>
          </a:xfrm>
          <a:prstGeom prst="wedgeRoundRectCallout">
            <a:avLst>
              <a:gd name="adj1" fmla="val 25587"/>
              <a:gd name="adj2" fmla="val 51833"/>
              <a:gd name="adj3" fmla="val 16667"/>
            </a:avLst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(3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+ 2) x 10287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49ADF307-7D79-45AC-90DE-F8C70C98E5B9}"/>
              </a:ext>
            </a:extLst>
          </p:cNvPr>
          <p:cNvSpPr/>
          <p:nvPr/>
        </p:nvSpPr>
        <p:spPr>
          <a:xfrm>
            <a:off x="6626503" y="3711065"/>
            <a:ext cx="4485190" cy="714995"/>
          </a:xfrm>
          <a:prstGeom prst="wedgeRoundRectCallout">
            <a:avLst>
              <a:gd name="adj1" fmla="val 32193"/>
              <a:gd name="adj2" fmla="val 49794"/>
              <a:gd name="adj3" fmla="val 16667"/>
            </a:avLst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(2100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+ 45) x 4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89F8B74F-2FC8-4C35-AC09-EFAE767020B7}"/>
              </a:ext>
            </a:extLst>
          </p:cNvPr>
          <p:cNvSpPr/>
          <p:nvPr/>
        </p:nvSpPr>
        <p:spPr>
          <a:xfrm>
            <a:off x="6626503" y="5247838"/>
            <a:ext cx="4485190" cy="622869"/>
          </a:xfrm>
          <a:prstGeom prst="wedgeRoundRectCallout">
            <a:avLst>
              <a:gd name="adj1" fmla="val 33850"/>
              <a:gd name="adj2" fmla="val 51833"/>
              <a:gd name="adj3" fmla="val 16667"/>
            </a:avLst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(4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+ 2) x ( 3000 + 964)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8D301DD-D449-4B8E-A0BE-0F7849FB110D}"/>
              </a:ext>
            </a:extLst>
          </p:cNvPr>
          <p:cNvSpPr/>
          <p:nvPr/>
        </p:nvSpPr>
        <p:spPr>
          <a:xfrm>
            <a:off x="2095018" y="1060347"/>
            <a:ext cx="9271321" cy="6984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8" tIns="45718" rIns="91418" bIns="45718" rtlCol="0" anchor="ctr"/>
          <a:lstStyle/>
          <a:p>
            <a:pPr algn="ctr" defTabSz="457071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62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796F135-22FC-43BC-BEC0-DE84108F3A4B}"/>
              </a:ext>
            </a:extLst>
          </p:cNvPr>
          <p:cNvSpPr txBox="1">
            <a:spLocks/>
          </p:cNvSpPr>
          <p:nvPr/>
        </p:nvSpPr>
        <p:spPr>
          <a:xfrm>
            <a:off x="3900819" y="3726969"/>
            <a:ext cx="4390391" cy="1283555"/>
          </a:xfrm>
          <a:prstGeom prst="rect">
            <a:avLst/>
          </a:prstGeom>
        </p:spPr>
        <p:txBody>
          <a:bodyPr vert="horz" lIns="91412" tIns="45718" rIns="91412" bIns="45718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05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US" sz="3200" b="1" dirty="0">
                <a:solidFill>
                  <a:prstClr val="black"/>
                </a:solidFill>
                <a:latin typeface="Trebuchet MS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Trebuchet MS"/>
              </a:rPr>
            </a:br>
            <a:r>
              <a:rPr lang="en-US" sz="800" b="1" dirty="0">
                <a:solidFill>
                  <a:prstClr val="black"/>
                </a:solidFill>
                <a:latin typeface="Trebuchet MS"/>
              </a:rPr>
              <a:t> </a:t>
            </a:r>
            <a:endParaRPr lang="en-US" sz="11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80B0E3-6DD4-4EB1-B6FF-C99C101A8A3B}"/>
              </a:ext>
            </a:extLst>
          </p:cNvPr>
          <p:cNvSpPr/>
          <p:nvPr/>
        </p:nvSpPr>
        <p:spPr>
          <a:xfrm>
            <a:off x="3441443" y="1673957"/>
            <a:ext cx="5309143" cy="933587"/>
          </a:xfrm>
          <a:prstGeom prst="rect">
            <a:avLst/>
          </a:prstGeom>
          <a:noFill/>
        </p:spPr>
        <p:txBody>
          <a:bodyPr wrap="none" lIns="91416" tIns="45718" rIns="91416" bIns="45718">
            <a:spAutoFit/>
          </a:bodyPr>
          <a:lstStyle/>
          <a:p>
            <a:pPr algn="ctr" defTabSz="914082">
              <a:defRPr/>
            </a:pPr>
            <a:r>
              <a:rPr lang="en-US" sz="55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  <a:endParaRPr lang="en-US" sz="55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7919B489-27D4-4912-92C3-8F790657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01" y="2988304"/>
            <a:ext cx="101124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18" rIns="91418" bIns="4571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128">
              <a:spcBef>
                <a:spcPct val="50000"/>
              </a:spcBef>
              <a:defRPr/>
            </a:pP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CHÚC CÁC THẦY CÔ VÀ CÁC EM LUÔN </a:t>
            </a:r>
          </a:p>
          <a:p>
            <a:pPr algn="ctr" defTabSz="914128">
              <a:spcBef>
                <a:spcPct val="50000"/>
              </a:spcBef>
              <a:defRPr/>
            </a:pP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VUI VẺ, HẠNH PHÚC!</a:t>
            </a:r>
          </a:p>
        </p:txBody>
      </p:sp>
    </p:spTree>
    <p:extLst>
      <p:ext uri="{BB962C8B-B14F-4D97-AF65-F5344CB8AC3E}">
        <p14:creationId xmlns:p14="http://schemas.microsoft.com/office/powerpoint/2010/main" val="15065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2">
            <a:extLst>
              <a:ext uri="{FF2B5EF4-FFF2-40B4-BE49-F238E27FC236}">
                <a16:creationId xmlns:a16="http://schemas.microsoft.com/office/drawing/2014/main" xmlns="" id="{72D413F7-5C15-4522-9615-735CF6FC5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504" y="2782888"/>
            <a:ext cx="2613025" cy="262731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1AF1F7-7EC3-4823-89BB-0D72ECBFD1BE}"/>
              </a:ext>
            </a:extLst>
          </p:cNvPr>
          <p:cNvSpPr/>
          <p:nvPr/>
        </p:nvSpPr>
        <p:spPr>
          <a:xfrm>
            <a:off x="3910159" y="1447800"/>
            <a:ext cx="4371711" cy="933589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none" lIns="91418" tIns="45718" rIns="91418" bIns="4571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500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5500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endParaRPr lang="en-US" sz="5500" b="1" dirty="0">
              <a:ln w="22225">
                <a:solidFill>
                  <a:srgbClr val="009DD9"/>
                </a:solidFill>
                <a:prstDash val="solid"/>
              </a:ln>
              <a:solidFill>
                <a:srgbClr val="009DD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150203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Nhạc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nền</a:t>
            </a:r>
            <a:endParaRPr lang="en-US" sz="18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49208"/>
      </p:ext>
    </p:extLst>
  </p:cSld>
  <p:clrMapOvr>
    <a:masterClrMapping/>
  </p:clrMapOvr>
  <p:transition spd="slow" advTm="248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1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9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47422" y="-1673972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19625" y="-3804985"/>
            <a:ext cx="13307354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0" y="4311168"/>
            <a:ext cx="1834749" cy="13200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7288" y="4392974"/>
            <a:ext cx="1866742" cy="1334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2653" y="2595532"/>
            <a:ext cx="1849846" cy="1334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420" y="2575975"/>
            <a:ext cx="1867811" cy="13560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-447422" y="0"/>
            <a:ext cx="130489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24" y="3041221"/>
            <a:ext cx="1295039" cy="16205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927354" y="2553595"/>
            <a:ext cx="3313371" cy="132508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4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3693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868506" y="4312467"/>
            <a:ext cx="3325260" cy="1432825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4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3143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902453" y="2588042"/>
            <a:ext cx="3313373" cy="1356902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4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3000</a:t>
              </a:r>
              <a:r>
                <a:rPr lang="vi-VN" sz="4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927354" y="4218532"/>
            <a:ext cx="3313372" cy="1382168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4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3231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154341"/>
            <a:chOff x="150128" y="102542"/>
            <a:chExt cx="11127473" cy="21543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2008883"/>
              <a:chOff x="1107064" y="247999"/>
              <a:chExt cx="10404597" cy="200888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00450" y="636312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4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nl-NL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1231 × 3 = ?</a:t>
                </a:r>
                <a:endParaRPr lang="en-US" sz="72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 algn="ctr" defTabSz="914400">
                  <a:defRPr/>
                </a:pPr>
                <a:endPara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6"/>
              <a:ext cx="90921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iCiel Cadena" panose="02000503000000020004" pitchFamily="50" charset="0"/>
                  <a:cs typeface="Arial" charset="0"/>
                </a:rPr>
                <a:t>0</a:t>
              </a:r>
              <a:r>
                <a:rPr lang="vi-VN" sz="4400" b="1" dirty="0">
                  <a:solidFill>
                    <a:prstClr val="white"/>
                  </a:solidFill>
                  <a:latin typeface="iCiel Cadena" panose="02000503000000020004" pitchFamily="50" charset="0"/>
                  <a:cs typeface="Arial" charset="0"/>
                </a:rPr>
                <a:t>1</a:t>
              </a:r>
              <a:endParaRPr lang="en-US" sz="4400" b="1" dirty="0">
                <a:solidFill>
                  <a:prstClr val="white"/>
                </a:solidFill>
                <a:latin typeface="iCiel Cadena" panose="02000503000000020004" pitchFamily="50" charset="0"/>
                <a:cs typeface="Arial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rId24" action="ppaction://hlinksldjump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Âm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thanh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ctr" defTabSz="914400">
              <a:defRPr/>
            </a:pP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khi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chọn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Đúng</a:t>
            </a:r>
            <a:endParaRPr 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Âm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thanh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ctr" defTabSz="914400">
              <a:defRPr/>
            </a:pP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khi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cs typeface="Arial" charset="0"/>
              </a:rPr>
              <a:t>chọn</a:t>
            </a:r>
            <a:r>
              <a:rPr lang="en-US" sz="1800" b="1" dirty="0">
                <a:solidFill>
                  <a:prstClr val="black"/>
                </a:solidFill>
                <a:cs typeface="Arial" charset="0"/>
              </a:rPr>
              <a:t> Sai</a:t>
            </a:r>
          </a:p>
        </p:txBody>
      </p:sp>
      <p:pic>
        <p:nvPicPr>
          <p:cNvPr id="48" name="Picture 115" descr="ALRMCLOK">
            <a:extLst>
              <a:ext uri="{FF2B5EF4-FFF2-40B4-BE49-F238E27FC236}">
                <a16:creationId xmlns:a16="http://schemas.microsoft.com/office/drawing/2014/main" xmlns="" id="{D838C2DB-DD01-4C9D-B6D5-09318D41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40" y="68872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176">
            <a:extLst>
              <a:ext uri="{FF2B5EF4-FFF2-40B4-BE49-F238E27FC236}">
                <a16:creationId xmlns:a16="http://schemas.microsoft.com/office/drawing/2014/main" xmlns="" id="{E5B24069-9019-427C-AAFC-BFAC3A27C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546" y="10648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56" name="Oval 176">
            <a:extLst>
              <a:ext uri="{FF2B5EF4-FFF2-40B4-BE49-F238E27FC236}">
                <a16:creationId xmlns:a16="http://schemas.microsoft.com/office/drawing/2014/main" xmlns="" id="{15E154AC-2D13-4031-B72F-AB971318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089" y="103620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57" name="Oval 176">
            <a:extLst>
              <a:ext uri="{FF2B5EF4-FFF2-40B4-BE49-F238E27FC236}">
                <a16:creationId xmlns:a16="http://schemas.microsoft.com/office/drawing/2014/main" xmlns="" id="{BAEC7033-4E72-480C-A048-79805594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3171" y="107136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1" name="Oval 176">
            <a:extLst>
              <a:ext uri="{FF2B5EF4-FFF2-40B4-BE49-F238E27FC236}">
                <a16:creationId xmlns:a16="http://schemas.microsoft.com/office/drawing/2014/main" xmlns="" id="{786110ED-B09B-4B8B-95BF-565CFA5A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089" y="103620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2" name="Oval 176">
            <a:extLst>
              <a:ext uri="{FF2B5EF4-FFF2-40B4-BE49-F238E27FC236}">
                <a16:creationId xmlns:a16="http://schemas.microsoft.com/office/drawing/2014/main" xmlns="" id="{2AB0D349-A165-4BF8-9E54-FC0C0FEB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730" y="10244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3" name="Oval 176">
            <a:extLst>
              <a:ext uri="{FF2B5EF4-FFF2-40B4-BE49-F238E27FC236}">
                <a16:creationId xmlns:a16="http://schemas.microsoft.com/office/drawing/2014/main" xmlns="" id="{370F8EC0-ACC1-4E8B-8621-75814395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546" y="106487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4" name="Oval 176">
            <a:extLst>
              <a:ext uri="{FF2B5EF4-FFF2-40B4-BE49-F238E27FC236}">
                <a16:creationId xmlns:a16="http://schemas.microsoft.com/office/drawing/2014/main" xmlns="" id="{12D40BAF-34C4-49C7-8EDE-982F44E5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139" y="104524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5" name="Oval 176">
            <a:extLst>
              <a:ext uri="{FF2B5EF4-FFF2-40B4-BE49-F238E27FC236}">
                <a16:creationId xmlns:a16="http://schemas.microsoft.com/office/drawing/2014/main" xmlns="" id="{F959B865-F675-469E-80A0-A233541B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5354" y="106838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6" name="Oval 176">
            <a:extLst>
              <a:ext uri="{FF2B5EF4-FFF2-40B4-BE49-F238E27FC236}">
                <a16:creationId xmlns:a16="http://schemas.microsoft.com/office/drawing/2014/main" xmlns="" id="{C13731D3-5F78-404E-B8F4-380951D4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730" y="105527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7" name="Oval 176">
            <a:extLst>
              <a:ext uri="{FF2B5EF4-FFF2-40B4-BE49-F238E27FC236}">
                <a16:creationId xmlns:a16="http://schemas.microsoft.com/office/drawing/2014/main" xmlns="" id="{07B0318F-F6A6-40FB-BFF0-2C49CFF4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139" y="106224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>
            <a:extLst>
              <a:ext uri="{FF2B5EF4-FFF2-40B4-BE49-F238E27FC236}">
                <a16:creationId xmlns:a16="http://schemas.microsoft.com/office/drawing/2014/main" xmlns="" id="{ED2DBD62-75E3-4582-88AB-688C5CDA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5354" y="105474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501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692790-BD19-48D1-8B45-6CAA69F0E725}"/>
              </a:ext>
            </a:extLst>
          </p:cNvPr>
          <p:cNvSpPr/>
          <p:nvPr/>
        </p:nvSpPr>
        <p:spPr>
          <a:xfrm>
            <a:off x="4348432" y="899184"/>
            <a:ext cx="7784243" cy="1446548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 defTabSz="914332">
              <a:defRPr/>
            </a:pPr>
            <a:r>
              <a:rPr lang="vi-VN" sz="4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CẢM ƠN CÁC BẠN NHỎ! </a:t>
            </a:r>
          </a:p>
          <a:p>
            <a:pPr algn="ctr" defTabSz="914332">
              <a:defRPr/>
            </a:pPr>
            <a:r>
              <a:rPr lang="vi-VN" sz="4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CHÚC CÁC BẠN HỌC TẬP TỐT!</a:t>
            </a:r>
            <a:endParaRPr lang="en-US" sz="44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A2F60DAA-6D31-4EBE-91C3-12D6D32433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287" end="133304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25">
        <p:circle/>
      </p:transition>
    </mc:Choice>
    <mc:Fallback xmlns="">
      <p:transition spd="slow" advTm="50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9563E2A-4BB3-4492-AB0F-E1FAE9AAE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2295"/>
            <a:ext cx="12202003" cy="8714601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68" y="3975536"/>
            <a:ext cx="1169521" cy="146350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93152" cy="2009400"/>
            <a:chOff x="150128" y="102542"/>
            <a:chExt cx="11193152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72744" y="148490"/>
              <a:ext cx="10170536" cy="1863939"/>
              <a:chOff x="1174255" y="14848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4255" y="14848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vi-VN" sz="3600" dirty="0" smtClean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Điền </a:t>
                </a:r>
                <a:r>
                  <a:rPr lang="vi-VN" sz="36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số thích hợp điền vào chỗ chấm:</a:t>
                </a:r>
                <a:endParaRPr lang="en-US" sz="36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 algn="ctr" defTabSz="914400">
                  <a:defRPr/>
                </a:pPr>
                <a:r>
                  <a:rPr lang="nl-NL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2800 + 12 389  = 12 389 + ........</a:t>
                </a:r>
                <a:endPara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914400">
                  <a:defRPr/>
                </a:pPr>
                <a:endParaRPr lang="vi-VN" sz="36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02826"/>
              <a:ext cx="90921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>
                <a:defRPr/>
              </a:pPr>
              <a:r>
                <a:rPr lang="en-US" sz="4400" b="1" dirty="0" smtClean="0">
                  <a:solidFill>
                    <a:prstClr val="white"/>
                  </a:solidFill>
                  <a:latin typeface="iCiel Cadena" panose="02000503000000020004" pitchFamily="50" charset="0"/>
                  <a:cs typeface="Arial" charset="0"/>
                </a:rPr>
                <a:t>0</a:t>
              </a:r>
              <a:r>
                <a:rPr lang="vi-VN" sz="4400" b="1" dirty="0" smtClean="0">
                  <a:solidFill>
                    <a:prstClr val="white"/>
                  </a:solidFill>
                  <a:latin typeface="iCiel Cadena" panose="02000503000000020004" pitchFamily="50" charset="0"/>
                  <a:cs typeface="Arial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iCiel Cadena" panose="02000503000000020004" pitchFamily="50" charset="0"/>
                <a:cs typeface="Arial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F1BA9AA-914F-4CF7-848E-85249828C3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65" y="3719578"/>
            <a:ext cx="10877715" cy="38942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5217AA-61E0-4CFC-80BB-6935AA8EECE7}"/>
              </a:ext>
            </a:extLst>
          </p:cNvPr>
          <p:cNvSpPr txBox="1"/>
          <p:nvPr/>
        </p:nvSpPr>
        <p:spPr>
          <a:xfrm>
            <a:off x="4718287" y="4909311"/>
            <a:ext cx="37850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2300" y="877515"/>
            <a:ext cx="1466223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5" descr="ALRMCLOK">
            <a:extLst>
              <a:ext uri="{FF2B5EF4-FFF2-40B4-BE49-F238E27FC236}">
                <a16:creationId xmlns:a16="http://schemas.microsoft.com/office/drawing/2014/main" xmlns="" id="{D838C2DB-DD01-4C9D-B6D5-09318D41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76" y="2665286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176">
            <a:extLst>
              <a:ext uri="{FF2B5EF4-FFF2-40B4-BE49-F238E27FC236}">
                <a16:creationId xmlns:a16="http://schemas.microsoft.com/office/drawing/2014/main" xmlns="" id="{E5B24069-9019-427C-AAFC-BFAC3A27C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939" y="303660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38" name="Oval 176">
            <a:extLst>
              <a:ext uri="{FF2B5EF4-FFF2-40B4-BE49-F238E27FC236}">
                <a16:creationId xmlns:a16="http://schemas.microsoft.com/office/drawing/2014/main" xmlns="" id="{15E154AC-2D13-4031-B72F-AB971318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354" y="303372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39" name="Oval 176">
            <a:extLst>
              <a:ext uri="{FF2B5EF4-FFF2-40B4-BE49-F238E27FC236}">
                <a16:creationId xmlns:a16="http://schemas.microsoft.com/office/drawing/2014/main" xmlns="" id="{BAEC7033-4E72-480C-A048-79805594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07" y="30157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0" name="Oval 176">
            <a:extLst>
              <a:ext uri="{FF2B5EF4-FFF2-40B4-BE49-F238E27FC236}">
                <a16:creationId xmlns:a16="http://schemas.microsoft.com/office/drawing/2014/main" xmlns="" id="{786110ED-B09B-4B8B-95BF-565CFA5A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307" y="305586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1" name="Oval 176">
            <a:extLst>
              <a:ext uri="{FF2B5EF4-FFF2-40B4-BE49-F238E27FC236}">
                <a16:creationId xmlns:a16="http://schemas.microsoft.com/office/drawing/2014/main" xmlns="" id="{2AB0D349-A165-4BF8-9E54-FC0C0FEB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939" y="30081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3" name="Oval 176">
            <a:extLst>
              <a:ext uri="{FF2B5EF4-FFF2-40B4-BE49-F238E27FC236}">
                <a16:creationId xmlns:a16="http://schemas.microsoft.com/office/drawing/2014/main" xmlns="" id="{370F8EC0-ACC1-4E8B-8621-75814395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732" y="30081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45" name="Oval 176">
            <a:extLst>
              <a:ext uri="{FF2B5EF4-FFF2-40B4-BE49-F238E27FC236}">
                <a16:creationId xmlns:a16="http://schemas.microsoft.com/office/drawing/2014/main" xmlns="" id="{12D40BAF-34C4-49C7-8EDE-982F44E5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209" y="303372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46" name="Oval 176">
            <a:extLst>
              <a:ext uri="{FF2B5EF4-FFF2-40B4-BE49-F238E27FC236}">
                <a16:creationId xmlns:a16="http://schemas.microsoft.com/office/drawing/2014/main" xmlns="" id="{F959B865-F675-469E-80A0-A233541B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354" y="30081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47" name="Oval 176">
            <a:extLst>
              <a:ext uri="{FF2B5EF4-FFF2-40B4-BE49-F238E27FC236}">
                <a16:creationId xmlns:a16="http://schemas.microsoft.com/office/drawing/2014/main" xmlns="" id="{C13731D3-5F78-404E-B8F4-380951D4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3104" y="305586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48" name="Oval 176">
            <a:extLst>
              <a:ext uri="{FF2B5EF4-FFF2-40B4-BE49-F238E27FC236}">
                <a16:creationId xmlns:a16="http://schemas.microsoft.com/office/drawing/2014/main" xmlns="" id="{07B0318F-F6A6-40FB-BFF0-2C49CFF4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114" y="30081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49" name="Oval 176">
            <a:extLst>
              <a:ext uri="{FF2B5EF4-FFF2-40B4-BE49-F238E27FC236}">
                <a16:creationId xmlns:a16="http://schemas.microsoft.com/office/drawing/2014/main" xmlns="" id="{ED2DBD62-75E3-4582-88AB-688C5CDA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747" y="305586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0249" y="-112295"/>
            <a:ext cx="12192000" cy="7286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216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6" y="612778"/>
            <a:ext cx="3853732" cy="5302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692790-BD19-48D1-8B45-6CAA69F0E725}"/>
              </a:ext>
            </a:extLst>
          </p:cNvPr>
          <p:cNvSpPr/>
          <p:nvPr/>
        </p:nvSpPr>
        <p:spPr>
          <a:xfrm>
            <a:off x="4348432" y="899184"/>
            <a:ext cx="7784243" cy="1446548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 defTabSz="914332">
              <a:defRPr/>
            </a:pPr>
            <a:r>
              <a:rPr lang="vi-VN" sz="4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CẢM ƠN CÁC BẠN NHỎ! </a:t>
            </a:r>
          </a:p>
          <a:p>
            <a:pPr algn="ctr" defTabSz="914332">
              <a:defRPr/>
            </a:pPr>
            <a:r>
              <a:rPr lang="vi-VN" sz="4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CHÚC CÁC BẠN HỌC TẬP TỐT!</a:t>
            </a:r>
            <a:endParaRPr lang="en-US" sz="44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Nhac nen">
            <a:hlinkClick r:id="" action="ppaction://media"/>
            <a:extLst>
              <a:ext uri="{FF2B5EF4-FFF2-40B4-BE49-F238E27FC236}">
                <a16:creationId xmlns:a16="http://schemas.microsoft.com/office/drawing/2014/main" xmlns="" id="{A2F60DAA-6D31-4EBE-91C3-12D6D32433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287" end="133304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25">
        <p:circle/>
      </p:transition>
    </mc:Choice>
    <mc:Fallback xmlns="">
      <p:transition spd="slow" advTm="50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3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41206" y="601505"/>
            <a:ext cx="7656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black"/>
                </a:solidFill>
              </a:rPr>
              <a:t>a) </a:t>
            </a:r>
            <a:r>
              <a:rPr lang="en-US" altLang="en-US" sz="3200" b="1" dirty="0" err="1">
                <a:solidFill>
                  <a:prstClr val="black"/>
                </a:solidFill>
              </a:rPr>
              <a:t>Tính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và</a:t>
            </a:r>
            <a:r>
              <a:rPr lang="en-US" altLang="en-US" sz="3200" b="1" dirty="0">
                <a:solidFill>
                  <a:prstClr val="black"/>
                </a:solidFill>
              </a:rPr>
              <a:t> so </a:t>
            </a:r>
            <a:r>
              <a:rPr lang="en-US" altLang="en-US" sz="3200" b="1" dirty="0" err="1">
                <a:solidFill>
                  <a:prstClr val="black"/>
                </a:solidFill>
              </a:rPr>
              <a:t>sánh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giá</a:t>
            </a:r>
            <a:r>
              <a:rPr lang="en-US" altLang="en-US" sz="3200" b="1" dirty="0">
                <a:solidFill>
                  <a:prstClr val="black"/>
                </a:solidFill>
              </a:rPr>
              <a:t> trị </a:t>
            </a:r>
            <a:r>
              <a:rPr lang="en-US" altLang="en-US" sz="3200" b="1" dirty="0" err="1">
                <a:solidFill>
                  <a:prstClr val="black"/>
                </a:solidFill>
              </a:rPr>
              <a:t>của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hai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biểu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thức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1"/>
              <p:cNvSpPr txBox="1">
                <a:spLocks noChangeArrowheads="1"/>
              </p:cNvSpPr>
              <p:nvPr/>
            </p:nvSpPr>
            <p:spPr bwMode="auto">
              <a:xfrm>
                <a:off x="4044244" y="1250721"/>
                <a:ext cx="323066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18" rIns="91418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3600" dirty="0"/>
                  <a:t>7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600" dirty="0"/>
                  <a:t> 5 </a:t>
                </a:r>
                <a:r>
                  <a:rPr lang="en-US" altLang="en-US" sz="3600" dirty="0" err="1"/>
                  <a:t>và</a:t>
                </a:r>
                <a:r>
                  <a:rPr lang="en-US" altLang="en-US" sz="3600" dirty="0"/>
                  <a:t> 5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600" dirty="0"/>
                  <a:t> 7</a:t>
                </a:r>
              </a:p>
            </p:txBody>
          </p:sp>
        </mc:Choice>
        <mc:Fallback xmlns="">
          <p:sp>
            <p:nvSpPr>
              <p:cNvPr id="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4243" y="1250721"/>
                <a:ext cx="3230661" cy="646331"/>
              </a:xfrm>
              <a:prstGeom prst="rect">
                <a:avLst/>
              </a:prstGeom>
              <a:blipFill>
                <a:blip r:embed="rId4"/>
                <a:stretch>
                  <a:fillRect l="-5660" t="-15094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3"/>
              <p:cNvSpPr txBox="1">
                <a:spLocks noChangeArrowheads="1"/>
              </p:cNvSpPr>
              <p:nvPr/>
            </p:nvSpPr>
            <p:spPr bwMode="auto">
              <a:xfrm>
                <a:off x="2705193" y="1955210"/>
                <a:ext cx="152958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8" tIns="45718" rIns="91418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3200" dirty="0">
                    <a:solidFill>
                      <a:prstClr val="black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200" dirty="0">
                    <a:solidFill>
                      <a:prstClr val="black"/>
                    </a:solidFill>
                  </a:rPr>
                  <a:t> 5 = </a:t>
                </a:r>
              </a:p>
            </p:txBody>
          </p:sp>
        </mc:Choice>
        <mc:Fallback xmlns="">
          <p:sp>
            <p:nvSpPr>
              <p:cNvPr id="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5193" y="1955195"/>
                <a:ext cx="1529586" cy="584775"/>
              </a:xfrm>
              <a:prstGeom prst="rect">
                <a:avLst/>
              </a:prstGeom>
              <a:blipFill>
                <a:blip r:embed="rId5"/>
                <a:stretch>
                  <a:fillRect l="-10359" t="-14583" r="-677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4"/>
              <p:cNvSpPr txBox="1">
                <a:spLocks noChangeArrowheads="1"/>
              </p:cNvSpPr>
              <p:nvPr/>
            </p:nvSpPr>
            <p:spPr bwMode="auto">
              <a:xfrm>
                <a:off x="2685205" y="2696651"/>
                <a:ext cx="152958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18" tIns="45718" rIns="91418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3200" dirty="0">
                    <a:solidFill>
                      <a:prstClr val="black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200" dirty="0">
                    <a:solidFill>
                      <a:prstClr val="black"/>
                    </a:solidFill>
                  </a:rPr>
                  <a:t> 7 = </a:t>
                </a:r>
              </a:p>
            </p:txBody>
          </p:sp>
        </mc:Choice>
        <mc:Fallback xmlns="">
          <p:sp>
            <p:nvSpPr>
              <p:cNvPr id="9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5206" y="2696637"/>
                <a:ext cx="1529586" cy="584775"/>
              </a:xfrm>
              <a:prstGeom prst="rect">
                <a:avLst/>
              </a:prstGeom>
              <a:blipFill>
                <a:blip r:embed="rId6"/>
                <a:stretch>
                  <a:fillRect l="-9960" t="-14583" r="-7171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044243" y="1897053"/>
            <a:ext cx="1170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066957" y="264251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085200" y="1955210"/>
            <a:ext cx="163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8" rIns="9141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prstClr val="black"/>
                </a:solidFill>
              </a:rPr>
              <a:t>Ta </a:t>
            </a:r>
            <a:r>
              <a:rPr lang="en-US" altLang="en-US" sz="3200" dirty="0" err="1">
                <a:solidFill>
                  <a:prstClr val="black"/>
                </a:solidFill>
              </a:rPr>
              <a:t>có</a:t>
            </a:r>
            <a:r>
              <a:rPr lang="en-US" altLang="en-US" sz="3200" dirty="0">
                <a:solidFill>
                  <a:prstClr val="black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>
                <a:off x="1085201" y="3416159"/>
                <a:ext cx="49387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8" tIns="45718" rIns="91418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3200" b="1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:      7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5 = 5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99" y="3416144"/>
                <a:ext cx="4938739" cy="584775"/>
              </a:xfrm>
              <a:prstGeom prst="rect">
                <a:avLst/>
              </a:prstGeom>
              <a:blipFill>
                <a:blip r:embed="rId7"/>
                <a:stretch>
                  <a:fillRect l="-3086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CD01376-A77F-41A6-84F7-B78AEF96D8A8}"/>
              </a:ext>
            </a:extLst>
          </p:cNvPr>
          <p:cNvSpPr/>
          <p:nvPr/>
        </p:nvSpPr>
        <p:spPr>
          <a:xfrm>
            <a:off x="801517" y="4766698"/>
            <a:ext cx="10687135" cy="7467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>
              <a:lnSpc>
                <a:spcPct val="200000"/>
              </a:lnSpc>
            </a:pPr>
            <a:endParaRPr lang="vi-VN" sz="3100" b="1" kern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121806-D42F-4651-8466-AF2263C3FEB8}"/>
              </a:ext>
            </a:extLst>
          </p:cNvPr>
          <p:cNvSpPr txBox="1"/>
          <p:nvPr/>
        </p:nvSpPr>
        <p:spPr>
          <a:xfrm>
            <a:off x="921681" y="4845870"/>
            <a:ext cx="10446776" cy="1046439"/>
          </a:xfrm>
          <a:prstGeom prst="rect">
            <a:avLst/>
          </a:prstGeom>
          <a:noFill/>
        </p:spPr>
        <p:txBody>
          <a:bodyPr wrap="square" lIns="91418" tIns="45718" rIns="91418" bIns="45718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thừa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8571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2C70F938-9D71-46AB-A68C-BCC22FE3F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" y="3475327"/>
            <a:ext cx="11838845" cy="59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6">
                <a:extLst>
                  <a:ext uri="{FF2B5EF4-FFF2-40B4-BE49-F238E27FC236}">
                    <a16:creationId xmlns:a16="http://schemas.microsoft.com/office/drawing/2014/main" xmlns="" id="{4220FCA5-1755-9448-A6D9-1EAAD57247C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3771790"/>
                  </p:ext>
                </p:extLst>
              </p:nvPr>
            </p:nvGraphicFramePr>
            <p:xfrm>
              <a:off x="699840" y="1010295"/>
              <a:ext cx="10821000" cy="2632460"/>
            </p:xfrm>
            <a:graphic>
              <a:graphicData uri="http://schemas.openxmlformats.org/drawingml/2006/table">
                <a:tbl>
                  <a:tblPr/>
                  <a:tblGrid>
                    <a:gridCol w="18466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16020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18840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625739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69C25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69C25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b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69C25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b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a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69C25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6">
                <a:extLst>
                  <a:ext uri="{FF2B5EF4-FFF2-40B4-BE49-F238E27FC236}">
                    <a16:creationId xmlns:a16="http://schemas.microsoft.com/office/drawing/2014/main" id="{4220FCA5-1755-9448-A6D9-1EAAD57247C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3771790"/>
                  </p:ext>
                </p:extLst>
              </p:nvPr>
            </p:nvGraphicFramePr>
            <p:xfrm>
              <a:off x="699840" y="1010295"/>
              <a:ext cx="10821000" cy="2632460"/>
            </p:xfrm>
            <a:graphic>
              <a:graphicData uri="http://schemas.openxmlformats.org/drawingml/2006/table">
                <a:tbl>
                  <a:tblPr/>
                  <a:tblGrid>
                    <a:gridCol w="1846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884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257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69C25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69C25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26195" t="-11111" r="-114723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8824" t="-11111" r="-840" b="-3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81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3">
                <a:extLst>
                  <a:ext uri="{FF2B5EF4-FFF2-40B4-BE49-F238E27FC236}">
                    <a16:creationId xmlns:a16="http://schemas.microsoft.com/office/drawing/2014/main" xmlns="" id="{D8444B0E-1719-A646-9FE1-A293D995C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0956" y="2312458"/>
                <a:ext cx="343876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18" tIns="45718" rIns="91418" bIns="45718">
                <a:spAutoFit/>
              </a:bodyPr>
              <a:lstStyle/>
              <a:p>
                <a:pPr marL="342810" indent="-342810"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7 = 42</a:t>
                </a:r>
              </a:p>
            </p:txBody>
          </p:sp>
        </mc:Choice>
        <mc:Fallback xmlns="">
          <p:sp>
            <p:nvSpPr>
              <p:cNvPr id="6" name="Text Box 33">
                <a:extLst>
                  <a:ext uri="{FF2B5EF4-FFF2-40B4-BE49-F238E27FC236}">
                    <a16:creationId xmlns:a16="http://schemas.microsoft.com/office/drawing/2014/main" id="{D8444B0E-1719-A646-9FE1-A293D995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956" y="2312458"/>
                <a:ext cx="3438769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4">
                <a:extLst>
                  <a:ext uri="{FF2B5EF4-FFF2-40B4-BE49-F238E27FC236}">
                    <a16:creationId xmlns:a16="http://schemas.microsoft.com/office/drawing/2014/main" xmlns="" id="{A2D1BEE2-6B2E-0447-9D44-80814E1C0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9711" y="2299830"/>
                <a:ext cx="414235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18" tIns="45718" rIns="91418" bIns="45718">
                <a:spAutoFit/>
              </a:bodyPr>
              <a:lstStyle/>
              <a:p>
                <a:pPr marL="342810" indent="-342810"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6 = 42</a:t>
                </a:r>
              </a:p>
            </p:txBody>
          </p:sp>
        </mc:Choice>
        <mc:Fallback xmlns="">
          <p:sp>
            <p:nvSpPr>
              <p:cNvPr id="7" name="Text Box 34">
                <a:extLst>
                  <a:ext uri="{FF2B5EF4-FFF2-40B4-BE49-F238E27FC236}">
                    <a16:creationId xmlns:a16="http://schemas.microsoft.com/office/drawing/2014/main" id="{A2D1BEE2-6B2E-0447-9D44-80814E1C0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9711" y="2299830"/>
                <a:ext cx="4142355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5">
                <a:extLst>
                  <a:ext uri="{FF2B5EF4-FFF2-40B4-BE49-F238E27FC236}">
                    <a16:creationId xmlns:a16="http://schemas.microsoft.com/office/drawing/2014/main" xmlns="" id="{1DF24A25-AEF0-FD42-BB43-D9113C097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7233" y="3059363"/>
                <a:ext cx="322384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18" tIns="45718" rIns="91418" bIns="45718">
                <a:spAutoFit/>
              </a:bodyPr>
              <a:lstStyle/>
              <a:p>
                <a:pPr marL="342810" indent="-342810"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4 = 20</a:t>
                </a:r>
              </a:p>
            </p:txBody>
          </p:sp>
        </mc:Choice>
        <mc:Fallback xmlns="">
          <p:sp>
            <p:nvSpPr>
              <p:cNvPr id="8" name="Text Box 35">
                <a:extLst>
                  <a:ext uri="{FF2B5EF4-FFF2-40B4-BE49-F238E27FC236}">
                    <a16:creationId xmlns:a16="http://schemas.microsoft.com/office/drawing/2014/main" id="{1DF24A25-AEF0-FD42-BB43-D9113C09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233" y="3059363"/>
                <a:ext cx="3223847" cy="584775"/>
              </a:xfrm>
              <a:prstGeom prst="rect">
                <a:avLst/>
              </a:prstGeom>
              <a:blipFill>
                <a:blip r:embed="rId7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6">
                <a:extLst>
                  <a:ext uri="{FF2B5EF4-FFF2-40B4-BE49-F238E27FC236}">
                    <a16:creationId xmlns:a16="http://schemas.microsoft.com/office/drawing/2014/main" xmlns="" id="{1809D7D3-A772-4448-8F64-909C8118C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1065" y="3046735"/>
                <a:ext cx="41910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18" tIns="45718" rIns="91418" bIns="45718">
                <a:spAutoFit/>
              </a:bodyPr>
              <a:lstStyle/>
              <a:p>
                <a:pPr marL="342810" indent="-342810"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5 = 20</a:t>
                </a:r>
              </a:p>
            </p:txBody>
          </p:sp>
        </mc:Choice>
        <mc:Fallback xmlns="">
          <p:sp>
            <p:nvSpPr>
              <p:cNvPr id="9" name="Text Box 36">
                <a:extLst>
                  <a:ext uri="{FF2B5EF4-FFF2-40B4-BE49-F238E27FC236}">
                    <a16:creationId xmlns:a16="http://schemas.microsoft.com/office/drawing/2014/main" id="{1809D7D3-A772-4448-8F64-909C8118C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1065" y="3046735"/>
                <a:ext cx="4191000" cy="584775"/>
              </a:xfrm>
              <a:prstGeom prst="rect">
                <a:avLst/>
              </a:prstGeom>
              <a:blipFill>
                <a:blip r:embed="rId8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6">
            <a:extLst>
              <a:ext uri="{FF2B5EF4-FFF2-40B4-BE49-F238E27FC236}">
                <a16:creationId xmlns:a16="http://schemas.microsoft.com/office/drawing/2014/main" xmlns="" id="{A018BE9B-1883-BF4C-8F34-7456FACD4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891" y="2296545"/>
            <a:ext cx="300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8" rIns="91418" bIns="45718">
            <a:spAutoFit/>
          </a:bodyPr>
          <a:lstStyle/>
          <a:p>
            <a:pPr marL="342810" indent="-342810"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688D03B-9F33-BE43-820B-DCB336135EB6}"/>
                  </a:ext>
                </a:extLst>
              </p:cNvPr>
              <p:cNvSpPr/>
              <p:nvPr/>
            </p:nvSpPr>
            <p:spPr>
              <a:xfrm>
                <a:off x="1182087" y="245455"/>
                <a:ext cx="10224851" cy="523220"/>
              </a:xfrm>
              <a:prstGeom prst="rect">
                <a:avLst/>
              </a:prstGeom>
            </p:spPr>
            <p:txBody>
              <a:bodyPr wrap="none" lIns="91418" tIns="45718" rIns="91418" bIns="45718">
                <a:spAutoFit/>
              </a:bodyPr>
              <a:lstStyle/>
              <a:p>
                <a:pPr lvl="0"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So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sánh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giá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trị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a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trong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bảng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</a:rPr>
                  <a:t>sau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:</a:t>
                </a:r>
                <a:endParaRPr lang="x-none" sz="28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88D03B-9F33-BE43-820B-DCB336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87" y="245455"/>
                <a:ext cx="10224851" cy="523220"/>
              </a:xfrm>
              <a:prstGeom prst="rect">
                <a:avLst/>
              </a:prstGeom>
              <a:blipFill>
                <a:blip r:embed="rId9"/>
                <a:stretch>
                  <a:fillRect l="-596" t="-11628" r="-537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92F6A19C-2DD5-534C-BC05-7CF91BCE83E2}"/>
                  </a:ext>
                </a:extLst>
              </p:cNvPr>
              <p:cNvSpPr/>
              <p:nvPr/>
            </p:nvSpPr>
            <p:spPr>
              <a:xfrm>
                <a:off x="2975006" y="4568345"/>
                <a:ext cx="5166279" cy="646331"/>
              </a:xfrm>
              <a:prstGeom prst="rect">
                <a:avLst/>
              </a:prstGeom>
            </p:spPr>
            <p:txBody>
              <a:bodyPr wrap="square" lIns="91418" tIns="45718" rIns="91418" bIns="45718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 = b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:endParaRPr lang="x-none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2F6A19C-2DD5-534C-BC05-7CF91BCE8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92" y="4568342"/>
                <a:ext cx="5166278" cy="646331"/>
              </a:xfrm>
              <a:prstGeom prst="rect">
                <a:avLst/>
              </a:prstGeom>
              <a:blipFill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3">
                <a:extLst>
                  <a:ext uri="{FF2B5EF4-FFF2-40B4-BE49-F238E27FC236}">
                    <a16:creationId xmlns:a16="http://schemas.microsoft.com/office/drawing/2014/main" xmlns="" id="{611AF42E-39D3-4294-9A0F-36FE7C194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0956" y="1639381"/>
                <a:ext cx="343876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18" tIns="45718" rIns="91418" bIns="45718">
                <a:spAutoFit/>
              </a:bodyPr>
              <a:lstStyle/>
              <a:p>
                <a:pPr marL="342810" indent="-342810"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8 = 32</a:t>
                </a:r>
              </a:p>
            </p:txBody>
          </p:sp>
        </mc:Choice>
        <mc:Fallback xmlns="">
          <p:sp>
            <p:nvSpPr>
              <p:cNvPr id="12" name="Text Box 33">
                <a:extLst>
                  <a:ext uri="{FF2B5EF4-FFF2-40B4-BE49-F238E27FC236}">
                    <a16:creationId xmlns:a16="http://schemas.microsoft.com/office/drawing/2014/main" id="{611AF42E-39D3-4294-9A0F-36FE7C194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956" y="1639381"/>
                <a:ext cx="3438769" cy="584775"/>
              </a:xfrm>
              <a:prstGeom prst="rect">
                <a:avLst/>
              </a:prstGeom>
              <a:blipFill>
                <a:blip r:embed="rId11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7">
            <a:extLst>
              <a:ext uri="{FF2B5EF4-FFF2-40B4-BE49-F238E27FC236}">
                <a16:creationId xmlns:a16="http://schemas.microsoft.com/office/drawing/2014/main" xmlns="" id="{77B525CA-7DB8-4D57-AA17-B47F2A4F4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83" y="3014639"/>
            <a:ext cx="300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8" rIns="91418" bIns="45718">
            <a:spAutoFit/>
          </a:bodyPr>
          <a:lstStyle/>
          <a:p>
            <a:pPr marL="342810" indent="-342810"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xmlns="" id="{431DFD0F-133D-4D78-B4F4-E1142F2B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8" y="3035831"/>
            <a:ext cx="300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8" rIns="91418" bIns="45718">
            <a:spAutoFit/>
          </a:bodyPr>
          <a:lstStyle/>
          <a:p>
            <a:pPr marL="342810" indent="-342810"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" name="Text Box 46">
            <a:extLst>
              <a:ext uri="{FF2B5EF4-FFF2-40B4-BE49-F238E27FC236}">
                <a16:creationId xmlns:a16="http://schemas.microsoft.com/office/drawing/2014/main" xmlns="" id="{0E3BE271-D502-43D1-AEC6-F76EA9A4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0" y="2318839"/>
            <a:ext cx="300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8" rIns="91418" bIns="45718">
            <a:spAutoFit/>
          </a:bodyPr>
          <a:lstStyle/>
          <a:p>
            <a:pPr marL="342810" indent="-342810"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16" name="Text Box 46">
            <a:extLst>
              <a:ext uri="{FF2B5EF4-FFF2-40B4-BE49-F238E27FC236}">
                <a16:creationId xmlns:a16="http://schemas.microsoft.com/office/drawing/2014/main" xmlns="" id="{6A2D6D37-2162-4CDE-BA6C-C50A74E8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0" y="1676934"/>
            <a:ext cx="300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8" rIns="91418" bIns="45718">
            <a:spAutoFit/>
          </a:bodyPr>
          <a:lstStyle/>
          <a:p>
            <a:pPr marL="342810" indent="-342810"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xmlns="" id="{72224C9E-F49A-4DCD-880E-E4CA7539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779" y="1667201"/>
            <a:ext cx="3008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8" rIns="91418" bIns="45718">
            <a:spAutoFit/>
          </a:bodyPr>
          <a:lstStyle/>
          <a:p>
            <a:pPr marL="342810" indent="-342810"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xmlns="" id="{FC291E46-D017-4AC5-8994-6856944D2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1518" y="1639381"/>
                <a:ext cx="343876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18" tIns="45718" rIns="91418" bIns="45718">
                <a:spAutoFit/>
              </a:bodyPr>
              <a:lstStyle/>
              <a:p>
                <a:pPr marL="342810" indent="-342810"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 4 = 32</a:t>
                </a:r>
              </a:p>
            </p:txBody>
          </p:sp>
        </mc:Choice>
        <mc:Fallback xmlns=""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FC291E46-D017-4AC5-8994-6856944D2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518" y="1639381"/>
                <a:ext cx="3438769" cy="584775"/>
              </a:xfrm>
              <a:prstGeom prst="rect">
                <a:avLst/>
              </a:prstGeom>
              <a:blipFill>
                <a:blip r:embed="rId12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4">
            <a:extLst>
              <a:ext uri="{FF2B5EF4-FFF2-40B4-BE49-F238E27FC236}">
                <a16:creationId xmlns:a16="http://schemas.microsoft.com/office/drawing/2014/main" xmlns="" id="{8820B313-DEE3-44D5-9D0D-A470E160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14" y="3733800"/>
            <a:ext cx="184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8" rIns="91418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E704C358-54AE-4FBB-80F8-75E4BD092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857" y="3018127"/>
            <a:ext cx="184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8" rIns="91418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2A594E1-36A4-49AA-9029-93F49E13B8C9}"/>
              </a:ext>
            </a:extLst>
          </p:cNvPr>
          <p:cNvSpPr/>
          <p:nvPr/>
        </p:nvSpPr>
        <p:spPr>
          <a:xfrm rot="5400000">
            <a:off x="6058810" y="736911"/>
            <a:ext cx="479527" cy="11573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AB8C21-8AB2-4E81-89FD-F48ED7CDF9F1}"/>
              </a:ext>
            </a:extLst>
          </p:cNvPr>
          <p:cNvSpPr/>
          <p:nvPr/>
        </p:nvSpPr>
        <p:spPr>
          <a:xfrm rot="5400000">
            <a:off x="9465737" y="754099"/>
            <a:ext cx="479527" cy="11573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A67293D-DFCA-4C07-A907-6A368F31CBAE}"/>
              </a:ext>
            </a:extLst>
          </p:cNvPr>
          <p:cNvGrpSpPr/>
          <p:nvPr/>
        </p:nvGrpSpPr>
        <p:grpSpPr>
          <a:xfrm>
            <a:off x="3460897" y="5124395"/>
            <a:ext cx="1587063" cy="966952"/>
            <a:chOff x="3121572" y="2816772"/>
            <a:chExt cx="1587062" cy="966952"/>
          </a:xfrm>
          <a:solidFill>
            <a:srgbClr val="92D050"/>
          </a:solidFill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EA7B3875-3D31-468A-B883-6D9D4B500571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3915103" y="2816772"/>
              <a:ext cx="187340" cy="483476"/>
            </a:xfrm>
            <a:prstGeom prst="straightConnector1">
              <a:avLst/>
            </a:prstGeom>
            <a:grpFill/>
            <a:ln w="38100">
              <a:solidFill>
                <a:srgbClr val="FF99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xmlns="" id="{6839F46E-26DE-4C56-B2E4-112ADA95E308}"/>
                </a:ext>
              </a:extLst>
            </p:cNvPr>
            <p:cNvSpPr/>
            <p:nvPr/>
          </p:nvSpPr>
          <p:spPr>
            <a:xfrm>
              <a:off x="3121572" y="3300248"/>
              <a:ext cx="1587062" cy="483476"/>
            </a:xfrm>
            <a:prstGeom prst="roundRect">
              <a:avLst/>
            </a:prstGeom>
            <a:grp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4F27F14-FB63-4B1F-BC2D-6B69872D687A}"/>
              </a:ext>
            </a:extLst>
          </p:cNvPr>
          <p:cNvGrpSpPr/>
          <p:nvPr/>
        </p:nvGrpSpPr>
        <p:grpSpPr>
          <a:xfrm>
            <a:off x="5558145" y="5124395"/>
            <a:ext cx="1587063" cy="966952"/>
            <a:chOff x="5016274" y="2832484"/>
            <a:chExt cx="1587062" cy="966952"/>
          </a:xfrm>
          <a:solidFill>
            <a:srgbClr val="92D050"/>
          </a:solidFill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99F945D1-97A3-4253-98B1-12651C57AC40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5402760" y="2832484"/>
              <a:ext cx="407045" cy="483476"/>
            </a:xfrm>
            <a:prstGeom prst="straightConnector1">
              <a:avLst/>
            </a:prstGeom>
            <a:grpFill/>
            <a:ln w="38100">
              <a:solidFill>
                <a:srgbClr val="FF99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31">
              <a:extLst>
                <a:ext uri="{FF2B5EF4-FFF2-40B4-BE49-F238E27FC236}">
                  <a16:creationId xmlns:a16="http://schemas.microsoft.com/office/drawing/2014/main" xmlns="" id="{A32684BC-AE94-49A8-8AA3-BCEF3696517F}"/>
                </a:ext>
              </a:extLst>
            </p:cNvPr>
            <p:cNvSpPr/>
            <p:nvPr/>
          </p:nvSpPr>
          <p:spPr>
            <a:xfrm>
              <a:off x="5016274" y="3315960"/>
              <a:ext cx="1587062" cy="483476"/>
            </a:xfrm>
            <a:prstGeom prst="roundRect">
              <a:avLst/>
            </a:prstGeom>
            <a:grp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0B06C04B-11DB-43B2-8059-3C8D6E0E3D77}"/>
              </a:ext>
            </a:extLst>
          </p:cNvPr>
          <p:cNvGrpSpPr/>
          <p:nvPr/>
        </p:nvGrpSpPr>
        <p:grpSpPr>
          <a:xfrm>
            <a:off x="4215231" y="3804897"/>
            <a:ext cx="1587063" cy="948849"/>
            <a:chOff x="5522901" y="1386579"/>
            <a:chExt cx="1587062" cy="948849"/>
          </a:xfrm>
          <a:solidFill>
            <a:srgbClr val="92D050"/>
          </a:solidFill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3332C606-1A65-4142-95AF-0D3BD09D14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6432" y="1870055"/>
              <a:ext cx="197708" cy="465373"/>
            </a:xfrm>
            <a:prstGeom prst="straightConnector1">
              <a:avLst/>
            </a:prstGeom>
            <a:grpFill/>
            <a:ln w="38100">
              <a:solidFill>
                <a:srgbClr val="FF99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20">
              <a:extLst>
                <a:ext uri="{FF2B5EF4-FFF2-40B4-BE49-F238E27FC236}">
                  <a16:creationId xmlns:a16="http://schemas.microsoft.com/office/drawing/2014/main" xmlns="" id="{6990C4D4-33F6-4DCE-8C9E-4CE44C8DB283}"/>
                </a:ext>
              </a:extLst>
            </p:cNvPr>
            <p:cNvSpPr/>
            <p:nvPr/>
          </p:nvSpPr>
          <p:spPr>
            <a:xfrm>
              <a:off x="5522901" y="1386579"/>
              <a:ext cx="1587062" cy="483476"/>
            </a:xfrm>
            <a:prstGeom prst="roundRect">
              <a:avLst/>
            </a:prstGeom>
            <a:grp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24F45E1-2080-464A-9B28-646FF99D012B}"/>
              </a:ext>
            </a:extLst>
          </p:cNvPr>
          <p:cNvGrpSpPr/>
          <p:nvPr/>
        </p:nvGrpSpPr>
        <p:grpSpPr>
          <a:xfrm>
            <a:off x="6096014" y="3821450"/>
            <a:ext cx="1587063" cy="948849"/>
            <a:chOff x="7365425" y="1386579"/>
            <a:chExt cx="1587062" cy="948849"/>
          </a:xfrm>
          <a:solidFill>
            <a:srgbClr val="92D050"/>
          </a:solidFill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283E9108-4A4E-4903-8117-BCA6FA46A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3494" y="1870056"/>
              <a:ext cx="255462" cy="465372"/>
            </a:xfrm>
            <a:prstGeom prst="straightConnector1">
              <a:avLst/>
            </a:prstGeom>
            <a:grpFill/>
            <a:ln w="38100">
              <a:solidFill>
                <a:srgbClr val="FF999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27">
              <a:extLst>
                <a:ext uri="{FF2B5EF4-FFF2-40B4-BE49-F238E27FC236}">
                  <a16:creationId xmlns:a16="http://schemas.microsoft.com/office/drawing/2014/main" xmlns="" id="{BA9604E8-1EE0-44F5-8D9D-FDA72A932865}"/>
                </a:ext>
              </a:extLst>
            </p:cNvPr>
            <p:cNvSpPr/>
            <p:nvPr/>
          </p:nvSpPr>
          <p:spPr>
            <a:xfrm>
              <a:off x="7365425" y="1386579"/>
              <a:ext cx="1587062" cy="483476"/>
            </a:xfrm>
            <a:prstGeom prst="roundRect">
              <a:avLst/>
            </a:prstGeom>
            <a:grp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x-non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016D87-EA71-4A0F-8D34-FD573EED877D}"/>
              </a:ext>
            </a:extLst>
          </p:cNvPr>
          <p:cNvGrpSpPr/>
          <p:nvPr/>
        </p:nvGrpSpPr>
        <p:grpSpPr>
          <a:xfrm>
            <a:off x="4211193" y="5040666"/>
            <a:ext cx="1155897" cy="829833"/>
            <a:chOff x="9565913" y="4858123"/>
            <a:chExt cx="1155897" cy="829833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xmlns="" id="{E5532A16-EE5D-4A74-A6AD-21FCCAB42A92}"/>
                </a:ext>
              </a:extLst>
            </p:cNvPr>
            <p:cNvSpPr/>
            <p:nvPr/>
          </p:nvSpPr>
          <p:spPr>
            <a:xfrm rot="5400000">
              <a:off x="10067473" y="4460284"/>
              <a:ext cx="256497" cy="1052176"/>
            </a:xfrm>
            <a:prstGeom prst="rightBrace">
              <a:avLst>
                <a:gd name="adj1" fmla="val 26755"/>
                <a:gd name="adj2" fmla="val 5381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27">
              <a:extLst>
                <a:ext uri="{FF2B5EF4-FFF2-40B4-BE49-F238E27FC236}">
                  <a16:creationId xmlns:a16="http://schemas.microsoft.com/office/drawing/2014/main" xmlns="" id="{B565DAF0-D476-47E2-9CF1-2E1224A91716}"/>
                </a:ext>
              </a:extLst>
            </p:cNvPr>
            <p:cNvSpPr/>
            <p:nvPr/>
          </p:nvSpPr>
          <p:spPr>
            <a:xfrm>
              <a:off x="9565913" y="5204480"/>
              <a:ext cx="1052177" cy="483476"/>
            </a:xfrm>
            <a:prstGeom prst="roundRect">
              <a:avLst/>
            </a:prstGeom>
            <a:solidFill>
              <a:srgbClr val="92D05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x-non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C677772-2C25-45C4-B433-479A7140BF73}"/>
              </a:ext>
            </a:extLst>
          </p:cNvPr>
          <p:cNvGrpSpPr/>
          <p:nvPr/>
        </p:nvGrpSpPr>
        <p:grpSpPr>
          <a:xfrm>
            <a:off x="5700981" y="5061529"/>
            <a:ext cx="1236547" cy="814651"/>
            <a:chOff x="7299217" y="4758043"/>
            <a:chExt cx="1236546" cy="814651"/>
          </a:xfrm>
        </p:grpSpPr>
        <p:sp>
          <p:nvSpPr>
            <p:cNvPr id="70" name="Right Brace 69">
              <a:extLst>
                <a:ext uri="{FF2B5EF4-FFF2-40B4-BE49-F238E27FC236}">
                  <a16:creationId xmlns:a16="http://schemas.microsoft.com/office/drawing/2014/main" xmlns="" id="{8BD4EDBA-6986-4DCA-A625-6B7EA2198FCE}"/>
                </a:ext>
              </a:extLst>
            </p:cNvPr>
            <p:cNvSpPr/>
            <p:nvPr/>
          </p:nvSpPr>
          <p:spPr>
            <a:xfrm rot="5400000">
              <a:off x="7773526" y="4360204"/>
              <a:ext cx="256497" cy="1052176"/>
            </a:xfrm>
            <a:prstGeom prst="rightBrace">
              <a:avLst>
                <a:gd name="adj1" fmla="val 26755"/>
                <a:gd name="adj2" fmla="val 5381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27">
              <a:extLst>
                <a:ext uri="{FF2B5EF4-FFF2-40B4-BE49-F238E27FC236}">
                  <a16:creationId xmlns:a16="http://schemas.microsoft.com/office/drawing/2014/main" xmlns="" id="{A11DFDED-89A3-4186-9375-6F0E1A0F3EF5}"/>
                </a:ext>
              </a:extLst>
            </p:cNvPr>
            <p:cNvSpPr/>
            <p:nvPr/>
          </p:nvSpPr>
          <p:spPr>
            <a:xfrm>
              <a:off x="7299217" y="5089218"/>
              <a:ext cx="1236546" cy="483476"/>
            </a:xfrm>
            <a:prstGeom prst="roundRect">
              <a:avLst/>
            </a:prstGeom>
            <a:solidFill>
              <a:srgbClr val="92D05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x-none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 Box 14">
            <a:extLst>
              <a:ext uri="{FF2B5EF4-FFF2-40B4-BE49-F238E27FC236}">
                <a16:creationId xmlns:a16="http://schemas.microsoft.com/office/drawing/2014/main" xmlns="" id="{FCBD3583-4C72-4E93-9331-50E8BB5B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14" y="3733800"/>
            <a:ext cx="184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8" rIns="91418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ED562EC-1F51-4779-A8EB-9AF29FB95C3E}"/>
              </a:ext>
            </a:extLst>
          </p:cNvPr>
          <p:cNvSpPr txBox="1"/>
          <p:nvPr/>
        </p:nvSpPr>
        <p:spPr>
          <a:xfrm flipH="1">
            <a:off x="778117" y="5531871"/>
            <a:ext cx="9845727" cy="954107"/>
          </a:xfrm>
          <a:prstGeom prst="rect">
            <a:avLst/>
          </a:prstGeom>
          <a:noFill/>
        </p:spPr>
        <p:txBody>
          <a:bodyPr wrap="square" lIns="91418" tIns="45718" rIns="91418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 ta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F6FC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D52F0CD-A960-4AF8-A6D7-1494A8E7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2" y="3856703"/>
            <a:ext cx="6765885" cy="58477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1418" tIns="45718" rIns="91418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17" grpId="1"/>
      <p:bldP spid="18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40" grpId="0" animBg="1"/>
      <p:bldP spid="40" grpId="1" animBg="1"/>
      <p:bldP spid="41" grpId="0" animBg="1"/>
      <p:bldP spid="41" grpId="1" animBg="1"/>
      <p:bldP spid="79" grpId="0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A8AAA571-8D8A-4D6B-9864-A46D6F7793A7}"/>
  <p:tag name="ISPRING_CUSTOM_TIMING_USED" val="1"/>
  <p:tag name="GENSWF_ADVANCE_TIME" val="9.398"/>
  <p:tag name="GENSWF_SLIDE_TITLE" val="Khởi động"/>
  <p:tag name="ISPRING_SLIDE_ID_2" val="{9EB3D8D1-7EC2-45A7-9F04-F8ECF3391D7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604</Words>
  <Application>Microsoft Office PowerPoint</Application>
  <PresentationFormat>Widescreen</PresentationFormat>
  <Paragraphs>133</Paragraphs>
  <Slides>13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.VnBlack</vt:lpstr>
      <vt:lpstr>.VnTime</vt:lpstr>
      <vt:lpstr>Arial</vt:lpstr>
      <vt:lpstr>Arial </vt:lpstr>
      <vt:lpstr>Calibri</vt:lpstr>
      <vt:lpstr>Calibri Light</vt:lpstr>
      <vt:lpstr>Cambria</vt:lpstr>
      <vt:lpstr>Cambria Math</vt:lpstr>
      <vt:lpstr>iCiel Cadena</vt:lpstr>
      <vt:lpstr>Source Han Sans CN Medium</vt:lpstr>
      <vt:lpstr>Tahoma</vt:lpstr>
      <vt:lpstr>Times New Roman</vt:lpstr>
      <vt:lpstr>Trebuchet MS</vt:lpstr>
      <vt:lpstr>Verdana</vt:lpstr>
      <vt:lpstr>1_Office Theme</vt:lpstr>
      <vt:lpstr>9_Office Theme</vt:lpstr>
      <vt:lpstr>Office Theme</vt:lpstr>
      <vt:lpstr>10_Office Theme</vt:lpstr>
      <vt:lpstr>12_Office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Hoa</dc:creator>
  <cp:lastModifiedBy>QQ</cp:lastModifiedBy>
  <cp:revision>75</cp:revision>
  <dcterms:created xsi:type="dcterms:W3CDTF">2021-10-27T15:36:20Z</dcterms:created>
  <dcterms:modified xsi:type="dcterms:W3CDTF">2023-11-08T14:34:38Z</dcterms:modified>
</cp:coreProperties>
</file>