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317" r:id="rId3"/>
    <p:sldId id="304" r:id="rId4"/>
    <p:sldId id="305" r:id="rId5"/>
    <p:sldId id="277" r:id="rId6"/>
    <p:sldId id="278" r:id="rId7"/>
    <p:sldId id="316" r:id="rId8"/>
    <p:sldId id="280" r:id="rId9"/>
    <p:sldId id="281" r:id="rId10"/>
    <p:sldId id="282" r:id="rId11"/>
    <p:sldId id="283" r:id="rId12"/>
    <p:sldId id="287" r:id="rId13"/>
    <p:sldId id="313" r:id="rId14"/>
    <p:sldId id="312" r:id="rId15"/>
    <p:sldId id="289" r:id="rId16"/>
    <p:sldId id="286" r:id="rId17"/>
    <p:sldId id="314" r:id="rId18"/>
    <p:sldId id="290" r:id="rId19"/>
    <p:sldId id="306" r:id="rId20"/>
    <p:sldId id="310" r:id="rId21"/>
    <p:sldId id="315" r:id="rId22"/>
    <p:sldId id="307" r:id="rId23"/>
    <p:sldId id="298" r:id="rId24"/>
    <p:sldId id="299" r:id="rId25"/>
    <p:sldId id="300" r:id="rId26"/>
    <p:sldId id="301" r:id="rId27"/>
    <p:sldId id="296" r:id="rId28"/>
    <p:sldId id="297" r:id="rId29"/>
  </p:sldIdLst>
  <p:sldSz cx="12192000" cy="6858000"/>
  <p:notesSz cx="6858000" cy="9144000"/>
  <p:embeddedFontLst>
    <p:embeddedFont>
      <p:font typeface=".VnTime" panose="020B7200000000000000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.VnTimeH" panose="020B7200000000000000" pitchFamily="34" charset="0"/>
      <p:regular r:id="rId40"/>
      <p:bold r:id="rId41"/>
      <p:italic r:id="rId42"/>
      <p:boldItalic r:id="rId43"/>
    </p:embeddedFont>
    <p:embeddedFont>
      <p:font typeface="Impact" panose="020B0806030902050204" pitchFamily="34" charset="0"/>
      <p:regular r:id="rId44"/>
    </p:embeddedFont>
    <p:embeddedFont>
      <p:font typeface=".VnHelvetInsH" panose="020B7200000000000000" pitchFamily="34" charset="0"/>
      <p:regular r:id="rId45"/>
    </p:embeddedFont>
    <p:embeddedFont>
      <p:font typeface="VNI-Times" pitchFamily="2" charset="0"/>
      <p:regular r:id="rId46"/>
      <p:bold r:id="rId47"/>
      <p:italic r:id="rId48"/>
      <p:boldItalic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CBFA"/>
    <a:srgbClr val="99FFCC"/>
    <a:srgbClr val="92D050"/>
    <a:srgbClr val="FF0066"/>
    <a:srgbClr val="FF6600"/>
    <a:srgbClr val="CC00FF"/>
    <a:srgbClr val="00FF00"/>
    <a:srgbClr val="FF00FF"/>
    <a:srgbClr val="CCFF9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115" autoAdjust="0"/>
    <p:restoredTop sz="94364" autoAdjust="0"/>
  </p:normalViewPr>
  <p:slideViewPr>
    <p:cSldViewPr snapToGrid="0">
      <p:cViewPr varScale="1">
        <p:scale>
          <a:sx n="68" d="100"/>
          <a:sy n="68" d="100"/>
        </p:scale>
        <p:origin x="114" y="3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73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87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814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908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687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2558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4375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3201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9049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673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8073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017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548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4475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3814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025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335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069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680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980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66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173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274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911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574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jp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7.png"/><Relationship Id="rId7" Type="http://schemas.openxmlformats.org/officeDocument/2006/relationships/image" Target="../media/image4.gif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5" Type="http://schemas.openxmlformats.org/officeDocument/2006/relationships/image" Target="../media/image21.png"/><Relationship Id="rId2" Type="http://schemas.openxmlformats.org/officeDocument/2006/relationships/audio" Target="../media/media1.wma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microsoft.com/office/2007/relationships/media" Target="../media/media1.wma"/><Relationship Id="rId6" Type="http://schemas.openxmlformats.org/officeDocument/2006/relationships/image" Target="../media/image3.gif"/><Relationship Id="rId11" Type="http://schemas.openxmlformats.org/officeDocument/2006/relationships/image" Target="../media/image7.png"/><Relationship Id="rId24" Type="http://schemas.openxmlformats.org/officeDocument/2006/relationships/image" Target="../media/image20.png"/><Relationship Id="rId5" Type="http://schemas.openxmlformats.org/officeDocument/2006/relationships/image" Target="../media/image2.gif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10" Type="http://schemas.openxmlformats.org/officeDocument/2006/relationships/slide" Target="slide10.xml"/><Relationship Id="rId19" Type="http://schemas.openxmlformats.org/officeDocument/2006/relationships/image" Target="../media/image15.png"/><Relationship Id="rId4" Type="http://schemas.openxmlformats.org/officeDocument/2006/relationships/image" Target="../media/image1.png"/><Relationship Id="rId9" Type="http://schemas.openxmlformats.org/officeDocument/2006/relationships/image" Target="../media/image6.gif"/><Relationship Id="rId14" Type="http://schemas.openxmlformats.org/officeDocument/2006/relationships/image" Target="../media/image10.png"/><Relationship Id="rId22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audio" Target="../media/audio3.wav"/><Relationship Id="rId7" Type="http://schemas.openxmlformats.org/officeDocument/2006/relationships/image" Target="../media/image3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audio" Target="../media/audio8.wav"/><Relationship Id="rId4" Type="http://schemas.openxmlformats.org/officeDocument/2006/relationships/audio" Target="../media/audio7.wav"/><Relationship Id="rId9" Type="http://schemas.openxmlformats.org/officeDocument/2006/relationships/image" Target="../media/image28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audio" Target="../media/audio3.wav"/><Relationship Id="rId7" Type="http://schemas.openxmlformats.org/officeDocument/2006/relationships/image" Target="../media/image3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audio" Target="../media/audio7.wav"/><Relationship Id="rId4" Type="http://schemas.openxmlformats.org/officeDocument/2006/relationships/audio" Target="../media/audio8.wav"/><Relationship Id="rId9" Type="http://schemas.openxmlformats.org/officeDocument/2006/relationships/image" Target="../media/image28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audio" Target="../media/audio3.wav"/><Relationship Id="rId7" Type="http://schemas.openxmlformats.org/officeDocument/2006/relationships/image" Target="../media/image3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audio" Target="../media/audio7.wav"/><Relationship Id="rId4" Type="http://schemas.openxmlformats.org/officeDocument/2006/relationships/audio" Target="../media/audio8.wav"/><Relationship Id="rId9" Type="http://schemas.openxmlformats.org/officeDocument/2006/relationships/image" Target="../media/image28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gif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7.xml"/><Relationship Id="rId1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slide" Target="slide4.xml"/><Relationship Id="rId12" Type="http://schemas.openxmlformats.org/officeDocument/2006/relationships/image" Target="../media/image18.png"/><Relationship Id="rId17" Type="http://schemas.openxmlformats.org/officeDocument/2006/relationships/slide" Target="slide9.xml"/><Relationship Id="rId2" Type="http://schemas.openxmlformats.org/officeDocument/2006/relationships/audio" Target="../media/media1.wma"/><Relationship Id="rId16" Type="http://schemas.openxmlformats.org/officeDocument/2006/relationships/image" Target="../media/image20.png"/><Relationship Id="rId1" Type="http://schemas.microsoft.com/office/2007/relationships/media" Target="../media/media1.wma"/><Relationship Id="rId6" Type="http://schemas.openxmlformats.org/officeDocument/2006/relationships/image" Target="../media/image8.png"/><Relationship Id="rId11" Type="http://schemas.openxmlformats.org/officeDocument/2006/relationships/slide" Target="slide6.xml"/><Relationship Id="rId5" Type="http://schemas.openxmlformats.org/officeDocument/2006/relationships/image" Target="../media/image7.png"/><Relationship Id="rId15" Type="http://schemas.openxmlformats.org/officeDocument/2006/relationships/slide" Target="slide8.xml"/><Relationship Id="rId10" Type="http://schemas.openxmlformats.org/officeDocument/2006/relationships/image" Target="../media/image17.png"/><Relationship Id="rId4" Type="http://schemas.openxmlformats.org/officeDocument/2006/relationships/slide" Target="slide10.xml"/><Relationship Id="rId9" Type="http://schemas.openxmlformats.org/officeDocument/2006/relationships/slide" Target="slide5.xml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audio" Target="../media/audio4.wav"/><Relationship Id="rId10" Type="http://schemas.openxmlformats.org/officeDocument/2006/relationships/audio" Target="../media/audio5.wav"/><Relationship Id="rId4" Type="http://schemas.openxmlformats.org/officeDocument/2006/relationships/audio" Target="../media/audio3.wav"/><Relationship Id="rId9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audio" Target="../media/audio4.wav"/><Relationship Id="rId10" Type="http://schemas.openxmlformats.org/officeDocument/2006/relationships/audio" Target="../media/audio5.wav"/><Relationship Id="rId4" Type="http://schemas.openxmlformats.org/officeDocument/2006/relationships/audio" Target="../media/audio3.wav"/><Relationship Id="rId9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60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2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781A0D56-F15B-4336-B395-8A0F64283E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520" y="575992"/>
            <a:ext cx="1204603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1/168 </a:t>
            </a:r>
            <a:endParaRPr lang="en-US" altLang="en-US" sz="3600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4127275" y="274055"/>
            <a:ext cx="5256608" cy="3887350"/>
            <a:chOff x="912" y="1392"/>
            <a:chExt cx="2160" cy="1440"/>
          </a:xfrm>
        </p:grpSpPr>
        <p:sp>
          <p:nvSpPr>
            <p:cNvPr id="5" name="AutoShape 9"/>
            <p:cNvSpPr>
              <a:spLocks noChangeArrowheads="1"/>
            </p:cNvSpPr>
            <p:nvPr/>
          </p:nvSpPr>
          <p:spPr bwMode="auto">
            <a:xfrm rot="10800000">
              <a:off x="912" y="1392"/>
              <a:ext cx="2160" cy="1440"/>
            </a:xfrm>
            <a:prstGeom prst="cube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AutoShape 10"/>
            <p:cNvSpPr>
              <a:spLocks noChangeArrowheads="1"/>
            </p:cNvSpPr>
            <p:nvPr/>
          </p:nvSpPr>
          <p:spPr bwMode="auto">
            <a:xfrm>
              <a:off x="912" y="1392"/>
              <a:ext cx="2160" cy="1440"/>
            </a:xfrm>
            <a:prstGeom prst="cube">
              <a:avLst>
                <a:gd name="adj" fmla="val 25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5708653" y="4386189"/>
            <a:ext cx="13955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/>
              <a:t>8,5m</a:t>
            </a:r>
            <a:r>
              <a:rPr lang="en-US" altLang="en-US" sz="3200" b="1" baseline="30000" dirty="0"/>
              <a:t>2</a:t>
            </a:r>
            <a:endParaRPr lang="en-US" altLang="en-US" sz="3200" b="1" dirty="0"/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 rot="19169076">
            <a:off x="8256778" y="300765"/>
            <a:ext cx="1066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/>
              <a:t>4,5m</a:t>
            </a: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 rot="16200000">
            <a:off x="7768691" y="2215126"/>
            <a:ext cx="914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/>
              <a:t>4m</a:t>
            </a:r>
          </a:p>
        </p:txBody>
      </p:sp>
      <p:graphicFrame>
        <p:nvGraphicFramePr>
          <p:cNvPr id="10" name="Group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5320983"/>
              </p:ext>
            </p:extLst>
          </p:nvPr>
        </p:nvGraphicFramePr>
        <p:xfrm>
          <a:off x="4733269" y="2050313"/>
          <a:ext cx="1059568" cy="1822672"/>
        </p:xfrm>
        <a:graphic>
          <a:graphicData uri="http://schemas.openxmlformats.org/drawingml/2006/table">
            <a:tbl>
              <a:tblPr/>
              <a:tblGrid>
                <a:gridCol w="5297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97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133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anose="05000000000000000000" pitchFamily="2" charset="2"/>
                        <a:defRPr sz="2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anose="05000000000000000000" pitchFamily="2" charset="2"/>
                        <a:defRPr sz="2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133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anose="05000000000000000000" pitchFamily="2" charset="2"/>
                        <a:defRPr sz="2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anose="05000000000000000000" pitchFamily="2" charset="2"/>
                        <a:defRPr sz="2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1" name="Group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9840216"/>
              </p:ext>
            </p:extLst>
          </p:nvPr>
        </p:nvGraphicFramePr>
        <p:xfrm>
          <a:off x="6621206" y="2208624"/>
          <a:ext cx="679926" cy="773724"/>
        </p:xfrm>
        <a:graphic>
          <a:graphicData uri="http://schemas.openxmlformats.org/drawingml/2006/table">
            <a:tbl>
              <a:tblPr/>
              <a:tblGrid>
                <a:gridCol w="3399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99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68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anose="05000000000000000000" pitchFamily="2" charset="2"/>
                        <a:defRPr sz="2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anose="05000000000000000000" pitchFamily="2" charset="2"/>
                        <a:defRPr sz="2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68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anose="05000000000000000000" pitchFamily="2" charset="2"/>
                        <a:defRPr sz="2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anose="05000000000000000000" pitchFamily="2" charset="2"/>
                        <a:defRPr sz="2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Line 51"/>
          <p:cNvSpPr>
            <a:spLocks noChangeShapeType="1"/>
          </p:cNvSpPr>
          <p:nvPr/>
        </p:nvSpPr>
        <p:spPr bwMode="auto">
          <a:xfrm>
            <a:off x="5403853" y="3915722"/>
            <a:ext cx="609600" cy="6096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52"/>
          <p:cNvSpPr>
            <a:spLocks noChangeShapeType="1"/>
          </p:cNvSpPr>
          <p:nvPr/>
        </p:nvSpPr>
        <p:spPr bwMode="auto">
          <a:xfrm flipH="1">
            <a:off x="6273259" y="3079757"/>
            <a:ext cx="660563" cy="1445565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Text Box 53"/>
          <p:cNvSpPr txBox="1">
            <a:spLocks noChangeArrowheads="1"/>
          </p:cNvSpPr>
          <p:nvPr/>
        </p:nvSpPr>
        <p:spPr bwMode="auto">
          <a:xfrm>
            <a:off x="6087806" y="606771"/>
            <a:ext cx="1066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6m</a:t>
            </a:r>
          </a:p>
        </p:txBody>
      </p:sp>
    </p:spTree>
    <p:extLst>
      <p:ext uri="{BB962C8B-B14F-4D97-AF65-F5344CB8AC3E}">
        <p14:creationId xmlns:p14="http://schemas.microsoft.com/office/powerpoint/2010/main" val="53330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2" grpId="0" animBg="1"/>
      <p:bldP spid="13" grpId="0" animBg="1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872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781A0D56-F15B-4336-B395-8A0F64283E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520" y="575992"/>
            <a:ext cx="1204603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1/168 </a:t>
            </a:r>
            <a:endParaRPr lang="en-US" altLang="en-US" sz="3600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4127275" y="274055"/>
            <a:ext cx="5256608" cy="3887350"/>
            <a:chOff x="912" y="1392"/>
            <a:chExt cx="2160" cy="1440"/>
          </a:xfrm>
        </p:grpSpPr>
        <p:sp>
          <p:nvSpPr>
            <p:cNvPr id="5" name="AutoShape 9"/>
            <p:cNvSpPr>
              <a:spLocks noChangeArrowheads="1"/>
            </p:cNvSpPr>
            <p:nvPr/>
          </p:nvSpPr>
          <p:spPr bwMode="auto">
            <a:xfrm rot="10800000">
              <a:off x="912" y="1392"/>
              <a:ext cx="2160" cy="1440"/>
            </a:xfrm>
            <a:prstGeom prst="cube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AutoShape 10"/>
            <p:cNvSpPr>
              <a:spLocks noChangeArrowheads="1"/>
            </p:cNvSpPr>
            <p:nvPr/>
          </p:nvSpPr>
          <p:spPr bwMode="auto">
            <a:xfrm>
              <a:off x="912" y="1392"/>
              <a:ext cx="2160" cy="1440"/>
            </a:xfrm>
            <a:prstGeom prst="cube">
              <a:avLst>
                <a:gd name="adj" fmla="val 25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5708653" y="4386189"/>
            <a:ext cx="13955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/>
              <a:t>8,5m</a:t>
            </a:r>
            <a:r>
              <a:rPr lang="en-US" altLang="en-US" sz="3200" b="1" baseline="30000" dirty="0"/>
              <a:t>2</a:t>
            </a:r>
            <a:endParaRPr lang="en-US" altLang="en-US" sz="3200" b="1" dirty="0"/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 rot="19169076">
            <a:off x="8256778" y="300765"/>
            <a:ext cx="1066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/>
              <a:t>4,5m</a:t>
            </a: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 rot="16200000">
            <a:off x="7768691" y="2215126"/>
            <a:ext cx="914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/>
              <a:t>4m</a:t>
            </a:r>
          </a:p>
        </p:txBody>
      </p:sp>
      <p:graphicFrame>
        <p:nvGraphicFramePr>
          <p:cNvPr id="10" name="Group 34"/>
          <p:cNvGraphicFramePr>
            <a:graphicFrameLocks noGrp="1"/>
          </p:cNvGraphicFramePr>
          <p:nvPr>
            <p:extLst/>
          </p:nvPr>
        </p:nvGraphicFramePr>
        <p:xfrm>
          <a:off x="4733269" y="2050313"/>
          <a:ext cx="1059568" cy="1822672"/>
        </p:xfrm>
        <a:graphic>
          <a:graphicData uri="http://schemas.openxmlformats.org/drawingml/2006/table">
            <a:tbl>
              <a:tblPr/>
              <a:tblGrid>
                <a:gridCol w="5297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97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133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anose="05000000000000000000" pitchFamily="2" charset="2"/>
                        <a:defRPr sz="2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anose="05000000000000000000" pitchFamily="2" charset="2"/>
                        <a:defRPr sz="2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133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anose="05000000000000000000" pitchFamily="2" charset="2"/>
                        <a:defRPr sz="2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anose="05000000000000000000" pitchFamily="2" charset="2"/>
                        <a:defRPr sz="2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1" name="Group 50"/>
          <p:cNvGraphicFramePr>
            <a:graphicFrameLocks noGrp="1"/>
          </p:cNvGraphicFramePr>
          <p:nvPr>
            <p:extLst/>
          </p:nvPr>
        </p:nvGraphicFramePr>
        <p:xfrm>
          <a:off x="6621206" y="2208624"/>
          <a:ext cx="679926" cy="773724"/>
        </p:xfrm>
        <a:graphic>
          <a:graphicData uri="http://schemas.openxmlformats.org/drawingml/2006/table">
            <a:tbl>
              <a:tblPr/>
              <a:tblGrid>
                <a:gridCol w="3399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99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68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anose="05000000000000000000" pitchFamily="2" charset="2"/>
                        <a:defRPr sz="2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anose="05000000000000000000" pitchFamily="2" charset="2"/>
                        <a:defRPr sz="2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68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anose="05000000000000000000" pitchFamily="2" charset="2"/>
                        <a:defRPr sz="2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anose="05000000000000000000" pitchFamily="2" charset="2"/>
                        <a:defRPr sz="24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Line 51"/>
          <p:cNvSpPr>
            <a:spLocks noChangeShapeType="1"/>
          </p:cNvSpPr>
          <p:nvPr/>
        </p:nvSpPr>
        <p:spPr bwMode="auto">
          <a:xfrm>
            <a:off x="5403853" y="3915722"/>
            <a:ext cx="609600" cy="6096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52"/>
          <p:cNvSpPr>
            <a:spLocks noChangeShapeType="1"/>
          </p:cNvSpPr>
          <p:nvPr/>
        </p:nvSpPr>
        <p:spPr bwMode="auto">
          <a:xfrm flipH="1">
            <a:off x="6273259" y="3079757"/>
            <a:ext cx="660563" cy="1445565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Text Box 53"/>
          <p:cNvSpPr txBox="1">
            <a:spLocks noChangeArrowheads="1"/>
          </p:cNvSpPr>
          <p:nvPr/>
        </p:nvSpPr>
        <p:spPr bwMode="auto">
          <a:xfrm>
            <a:off x="6087806" y="606771"/>
            <a:ext cx="1066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20A2DB2-4889-4ED2-B7AA-4FC5284CF3DF}"/>
              </a:ext>
            </a:extLst>
          </p:cNvPr>
          <p:cNvSpPr/>
          <p:nvPr/>
        </p:nvSpPr>
        <p:spPr>
          <a:xfrm flipH="1">
            <a:off x="64909" y="5544320"/>
            <a:ext cx="2335196" cy="737049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 </a:t>
            </a:r>
            <a:r>
              <a:rPr kumimoji="0" lang="en-US" sz="35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quét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5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vôi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661FD7F-77A4-4F64-A47A-01156D1B3AC5}"/>
              </a:ext>
            </a:extLst>
          </p:cNvPr>
          <p:cNvSpPr/>
          <p:nvPr/>
        </p:nvSpPr>
        <p:spPr>
          <a:xfrm>
            <a:off x="6273260" y="5588941"/>
            <a:ext cx="2451100" cy="682014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 </a:t>
            </a:r>
            <a:r>
              <a:rPr kumimoji="0" lang="en-US" sz="35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trần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5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nhà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3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2DCFA32-CA3C-489E-8669-7E0DD05C9B54}"/>
              </a:ext>
            </a:extLst>
          </p:cNvPr>
          <p:cNvSpPr/>
          <p:nvPr/>
        </p:nvSpPr>
        <p:spPr>
          <a:xfrm>
            <a:off x="2891463" y="5587357"/>
            <a:ext cx="2835919" cy="673228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</a:t>
            </a:r>
            <a:r>
              <a:rPr kumimoji="0" lang="en-US" sz="35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 </a:t>
            </a:r>
            <a:r>
              <a:rPr kumimoji="0" lang="en-US" sz="35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bức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5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tường</a:t>
            </a:r>
            <a:endParaRPr kumimoji="0" lang="en-US" sz="3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F569C27-6320-4EC9-94E3-5FF278AAA1A2}"/>
              </a:ext>
            </a:extLst>
          </p:cNvPr>
          <p:cNvSpPr txBox="1"/>
          <p:nvPr/>
        </p:nvSpPr>
        <p:spPr>
          <a:xfrm>
            <a:off x="2392087" y="5629643"/>
            <a:ext cx="96012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90FB4A2-8196-4D55-9188-997F3073089D}"/>
              </a:ext>
            </a:extLst>
          </p:cNvPr>
          <p:cNvSpPr txBox="1"/>
          <p:nvPr/>
        </p:nvSpPr>
        <p:spPr>
          <a:xfrm>
            <a:off x="5793200" y="5588054"/>
            <a:ext cx="96012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90FB4A2-8196-4D55-9188-997F3073089D}"/>
              </a:ext>
            </a:extLst>
          </p:cNvPr>
          <p:cNvSpPr txBox="1"/>
          <p:nvPr/>
        </p:nvSpPr>
        <p:spPr>
          <a:xfrm>
            <a:off x="8790178" y="5559241"/>
            <a:ext cx="96012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endParaRPr lang="en-US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661FD7F-77A4-4F64-A47A-01156D1B3AC5}"/>
              </a:ext>
            </a:extLst>
          </p:cNvPr>
          <p:cNvSpPr/>
          <p:nvPr/>
        </p:nvSpPr>
        <p:spPr>
          <a:xfrm>
            <a:off x="9204420" y="5599355"/>
            <a:ext cx="2451100" cy="682014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 </a:t>
            </a:r>
            <a:r>
              <a:rPr lang="en-US" sz="3500" b="1" kern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5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kern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35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kumimoji="0" lang="en-US" sz="3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712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/>
      <p:bldP spid="26" grpId="0"/>
      <p:bldP spid="31" grpId="0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061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448564" y="721217"/>
            <a:ext cx="1184382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 err="1"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cs typeface="Times New Roman" panose="02020603050405020304" pitchFamily="18" charset="0"/>
              </a:rPr>
              <a:t> </a:t>
            </a:r>
            <a:r>
              <a:rPr lang="en-US" altLang="en-US" sz="3600" b="1" dirty="0" smtClean="0">
                <a:cs typeface="Times New Roman" panose="02020603050405020304" pitchFamily="18" charset="0"/>
              </a:rPr>
              <a:t>2/168</a:t>
            </a:r>
            <a:endParaRPr lang="en-US" altLang="en-US" sz="360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3296323" y="580949"/>
            <a:ext cx="3610914" cy="3400207"/>
            <a:chOff x="912" y="1392"/>
            <a:chExt cx="2160" cy="1440"/>
          </a:xfrm>
        </p:grpSpPr>
        <p:sp>
          <p:nvSpPr>
            <p:cNvPr id="4" name="AutoShape 8"/>
            <p:cNvSpPr>
              <a:spLocks noChangeArrowheads="1"/>
            </p:cNvSpPr>
            <p:nvPr/>
          </p:nvSpPr>
          <p:spPr bwMode="auto">
            <a:xfrm rot="10800000">
              <a:off x="912" y="1392"/>
              <a:ext cx="2160" cy="1440"/>
            </a:xfrm>
            <a:prstGeom prst="cube">
              <a:avLst>
                <a:gd name="adj" fmla="val 25000"/>
              </a:avLst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AutoShape 9"/>
            <p:cNvSpPr>
              <a:spLocks noChangeArrowheads="1"/>
            </p:cNvSpPr>
            <p:nvPr/>
          </p:nvSpPr>
          <p:spPr bwMode="auto">
            <a:xfrm>
              <a:off x="912" y="1392"/>
              <a:ext cx="2160" cy="1440"/>
            </a:xfrm>
            <a:prstGeom prst="cube">
              <a:avLst>
                <a:gd name="adj" fmla="val 25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4166093" y="3418742"/>
            <a:ext cx="12525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10cm</a:t>
            </a: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5198541" y="4610652"/>
            <a:ext cx="608374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AutoNum type="alphaLcParenR"/>
            </a:pPr>
            <a:r>
              <a:rPr lang="en-US" altLang="en-US" sz="4000" b="1" dirty="0">
                <a:cs typeface="Times New Roman" panose="02020603050405020304" pitchFamily="18" charset="0"/>
              </a:rPr>
              <a:t>V = ? </a:t>
            </a:r>
            <a:r>
              <a:rPr lang="en-US" altLang="en-US" sz="4000" b="1" dirty="0" smtClean="0">
                <a:cs typeface="Times New Roman" panose="02020603050405020304" pitchFamily="18" charset="0"/>
              </a:rPr>
              <a:t>cm</a:t>
            </a:r>
            <a:r>
              <a:rPr lang="en-US" altLang="en-US" sz="4000" b="1" baseline="30000" dirty="0" smtClean="0"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5198541" y="5522284"/>
            <a:ext cx="608374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spcBef>
                <a:spcPct val="50000"/>
              </a:spcBef>
            </a:pPr>
            <a:r>
              <a:rPr lang="en-US" altLang="en-US" sz="4000" b="1" dirty="0" smtClean="0">
                <a:cs typeface="Times New Roman" panose="02020603050405020304" pitchFamily="18" charset="0"/>
              </a:rPr>
              <a:t>b) S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giấy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màu</a:t>
            </a:r>
            <a:r>
              <a:rPr lang="en-US" altLang="en-US" sz="4000" b="1" dirty="0" smtClean="0">
                <a:cs typeface="Times New Roman" panose="02020603050405020304" pitchFamily="18" charset="0"/>
              </a:rPr>
              <a:t> </a:t>
            </a:r>
            <a:r>
              <a:rPr lang="en-US" altLang="en-US" sz="4000" b="1" dirty="0">
                <a:cs typeface="Times New Roman" panose="02020603050405020304" pitchFamily="18" charset="0"/>
              </a:rPr>
              <a:t>= ? cm</a:t>
            </a:r>
            <a:r>
              <a:rPr lang="en-US" altLang="en-US" sz="4000" b="1" baseline="30000" dirty="0">
                <a:cs typeface="Times New Roman" panose="02020603050405020304" pitchFamily="18" charset="0"/>
              </a:rPr>
              <a:t>2</a:t>
            </a:r>
            <a:endParaRPr lang="en-US" altLang="en-US" sz="4000" b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5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448564" y="721217"/>
            <a:ext cx="1184382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 err="1"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cs typeface="Times New Roman" panose="02020603050405020304" pitchFamily="18" charset="0"/>
              </a:rPr>
              <a:t> </a:t>
            </a:r>
            <a:r>
              <a:rPr lang="en-US" altLang="en-US" sz="3600" b="1" dirty="0" smtClean="0">
                <a:cs typeface="Times New Roman" panose="02020603050405020304" pitchFamily="18" charset="0"/>
              </a:rPr>
              <a:t>2/168</a:t>
            </a:r>
            <a:endParaRPr lang="en-US" altLang="en-US" sz="360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3296323" y="580949"/>
            <a:ext cx="3610914" cy="3400207"/>
            <a:chOff x="912" y="1392"/>
            <a:chExt cx="2160" cy="1440"/>
          </a:xfrm>
        </p:grpSpPr>
        <p:sp>
          <p:nvSpPr>
            <p:cNvPr id="4" name="AutoShape 8"/>
            <p:cNvSpPr>
              <a:spLocks noChangeArrowheads="1"/>
            </p:cNvSpPr>
            <p:nvPr/>
          </p:nvSpPr>
          <p:spPr bwMode="auto">
            <a:xfrm rot="10800000">
              <a:off x="912" y="1392"/>
              <a:ext cx="2160" cy="1440"/>
            </a:xfrm>
            <a:prstGeom prst="cube">
              <a:avLst>
                <a:gd name="adj" fmla="val 25000"/>
              </a:avLst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AutoShape 9"/>
            <p:cNvSpPr>
              <a:spLocks noChangeArrowheads="1"/>
            </p:cNvSpPr>
            <p:nvPr/>
          </p:nvSpPr>
          <p:spPr bwMode="auto">
            <a:xfrm>
              <a:off x="912" y="1392"/>
              <a:ext cx="2160" cy="1440"/>
            </a:xfrm>
            <a:prstGeom prst="cube">
              <a:avLst>
                <a:gd name="adj" fmla="val 25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4119231" y="3536649"/>
            <a:ext cx="122645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/>
              <a:t>10cm</a:t>
            </a:r>
          </a:p>
        </p:txBody>
      </p:sp>
      <p:sp>
        <p:nvSpPr>
          <p:cNvPr id="9" name="AutoShape 9"/>
          <p:cNvSpPr>
            <a:spLocks noChangeArrowheads="1"/>
          </p:cNvSpPr>
          <p:nvPr/>
        </p:nvSpPr>
        <p:spPr bwMode="auto">
          <a:xfrm>
            <a:off x="3296322" y="580949"/>
            <a:ext cx="3610915" cy="3400207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4093152" y="3471818"/>
            <a:ext cx="12525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/>
              <a:t>10cm</a:t>
            </a: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2722627" y="4857073"/>
            <a:ext cx="6083748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spcBef>
                <a:spcPct val="50000"/>
              </a:spcBef>
            </a:pPr>
            <a:r>
              <a:rPr lang="en-US" altLang="en-US" sz="5000" b="1" dirty="0" err="1" smtClean="0">
                <a:cs typeface="Times New Roman" panose="02020603050405020304" pitchFamily="18" charset="0"/>
              </a:rPr>
              <a:t>S</a:t>
            </a:r>
            <a:r>
              <a:rPr lang="en-US" altLang="en-US" sz="4000" dirty="0" err="1" smtClean="0">
                <a:cs typeface="Times New Roman" panose="02020603050405020304" pitchFamily="18" charset="0"/>
              </a:rPr>
              <a:t>giấy</a:t>
            </a:r>
            <a:r>
              <a:rPr lang="en-US" altLang="en-US" sz="4000" dirty="0" smtClean="0"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cs typeface="Times New Roman" panose="02020603050405020304" pitchFamily="18" charset="0"/>
              </a:rPr>
              <a:t>màu</a:t>
            </a:r>
            <a:r>
              <a:rPr lang="en-US" altLang="en-US" sz="4000" dirty="0" smtClean="0">
                <a:cs typeface="Times New Roman" panose="02020603050405020304" pitchFamily="18" charset="0"/>
              </a:rPr>
              <a:t> </a:t>
            </a:r>
            <a:r>
              <a:rPr lang="en-US" altLang="en-US" sz="4000" dirty="0">
                <a:cs typeface="Times New Roman" panose="02020603050405020304" pitchFamily="18" charset="0"/>
              </a:rPr>
              <a:t>= </a:t>
            </a:r>
            <a:r>
              <a:rPr lang="en-US" altLang="en-US" sz="5000" b="1" dirty="0" err="1" smtClean="0">
                <a:cs typeface="Times New Roman" panose="02020603050405020304" pitchFamily="18" charset="0"/>
              </a:rPr>
              <a:t>S</a:t>
            </a:r>
            <a:r>
              <a:rPr lang="en-US" altLang="en-US" sz="4000" dirty="0" err="1" smtClean="0">
                <a:cs typeface="Times New Roman" panose="02020603050405020304" pitchFamily="18" charset="0"/>
              </a:rPr>
              <a:t>toàn</a:t>
            </a:r>
            <a:r>
              <a:rPr lang="en-US" altLang="en-US" sz="4000" dirty="0" smtClean="0"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cs typeface="Times New Roman" panose="02020603050405020304" pitchFamily="18" charset="0"/>
              </a:rPr>
              <a:t>phần</a:t>
            </a:r>
            <a:endParaRPr lang="en-US" altLang="en-US" sz="40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053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Box 51"/>
          <p:cNvSpPr txBox="1">
            <a:spLocks noChangeArrowheads="1"/>
          </p:cNvSpPr>
          <p:nvPr/>
        </p:nvSpPr>
        <p:spPr bwMode="auto">
          <a:xfrm>
            <a:off x="918430" y="674400"/>
            <a:ext cx="11057205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Bài</a:t>
            </a:r>
            <a:r>
              <a:rPr lang="en-US" altLang="en-US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giải</a:t>
            </a:r>
            <a:endParaRPr lang="en-US" altLang="en-US" b="1" u="sng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smtClean="0">
                <a:latin typeface="Times New Roman" panose="02020603050405020304" pitchFamily="18" charset="0"/>
              </a:rPr>
              <a:t>a)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Thê</a:t>
            </a:r>
            <a:r>
              <a:rPr lang="en-US" altLang="en-US" b="1" dirty="0" smtClean="0">
                <a:latin typeface="Times New Roman" panose="02020603050405020304" pitchFamily="18" charset="0"/>
              </a:rPr>
              <a:t>̉ </a:t>
            </a:r>
            <a:r>
              <a:rPr lang="en-US" altLang="en-US" b="1" dirty="0" err="1">
                <a:latin typeface="Times New Roman" panose="02020603050405020304" pitchFamily="18" charset="0"/>
              </a:rPr>
              <a:t>tích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cái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hộp</a:t>
            </a:r>
            <a:r>
              <a:rPr lang="en-US" altLang="en-US" b="1" dirty="0">
                <a:latin typeface="Times New Roman" panose="02020603050405020304" pitchFamily="18" charset="0"/>
              </a:rPr>
              <a:t> là:  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smtClean="0">
                <a:latin typeface="Times New Roman" panose="02020603050405020304" pitchFamily="18" charset="0"/>
              </a:rPr>
              <a:t>          10  </a:t>
            </a:r>
            <a:r>
              <a:rPr lang="en-US" altLang="en-US" b="1" dirty="0">
                <a:latin typeface="Times New Roman" panose="02020603050405020304" pitchFamily="18" charset="0"/>
              </a:rPr>
              <a:t>x  10  x  10  =  1000 (cm</a:t>
            </a:r>
            <a:r>
              <a:rPr lang="en-US" altLang="en-US" b="1" baseline="30000" dirty="0">
                <a:latin typeface="Times New Roman" panose="02020603050405020304" pitchFamily="18" charset="0"/>
              </a:rPr>
              <a:t>3</a:t>
            </a:r>
            <a:r>
              <a:rPr lang="en-US" altLang="en-US" b="1" dirty="0">
                <a:latin typeface="Times New Roman" panose="02020603050405020304" pitchFamily="18" charset="0"/>
              </a:rPr>
              <a:t>)</a:t>
            </a:r>
          </a:p>
          <a:p>
            <a:pPr>
              <a:spcBef>
                <a:spcPct val="50000"/>
              </a:spcBef>
              <a:buNone/>
            </a:pPr>
            <a:r>
              <a:rPr lang="en-US" altLang="en-US" b="1" dirty="0" smtClean="0">
                <a:latin typeface="Times New Roman" panose="02020603050405020304" pitchFamily="18" charset="0"/>
              </a:rPr>
              <a:t>b)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Diện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tích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giấy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màu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bạn</a:t>
            </a:r>
            <a:r>
              <a:rPr lang="en-US" altLang="en-US" b="1" dirty="0">
                <a:latin typeface="Times New Roman" panose="02020603050405020304" pitchFamily="18" charset="0"/>
              </a:rPr>
              <a:t> An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cần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dùng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để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dán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tất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cả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các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mặt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ngoài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của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hộp</a:t>
            </a:r>
            <a:r>
              <a:rPr lang="en-US" altLang="en-US" b="1" dirty="0">
                <a:latin typeface="Times New Roman" panose="02020603050405020304" pitchFamily="18" charset="0"/>
              </a:rPr>
              <a:t> là: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        10  </a:t>
            </a:r>
            <a:r>
              <a:rPr lang="en-US" altLang="en-US" b="1" dirty="0">
                <a:latin typeface="Times New Roman" panose="02020603050405020304" pitchFamily="18" charset="0"/>
              </a:rPr>
              <a:t>x  10  x  6  =  600  (cm</a:t>
            </a:r>
            <a:r>
              <a:rPr lang="en-US" altLang="en-US" b="1" baseline="30000" dirty="0">
                <a:latin typeface="Times New Roman" panose="02020603050405020304" pitchFamily="18" charset="0"/>
              </a:rPr>
              <a:t>2</a:t>
            </a:r>
            <a:r>
              <a:rPr lang="en-US" altLang="en-US" b="1" dirty="0">
                <a:latin typeface="Times New Roman" panose="02020603050405020304" pitchFamily="18" charset="0"/>
              </a:rPr>
              <a:t>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</a:rPr>
              <a:t>	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                    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Đáp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sô</a:t>
            </a:r>
            <a:r>
              <a:rPr lang="en-US" altLang="en-US" b="1" dirty="0">
                <a:latin typeface="Times New Roman" panose="02020603050405020304" pitchFamily="18" charset="0"/>
              </a:rPr>
              <a:t>́:	a)  1000 </a:t>
            </a:r>
            <a:r>
              <a:rPr lang="en-US" altLang="en-US" b="1" dirty="0" smtClean="0">
                <a:latin typeface="Times New Roman" panose="02020603050405020304" pitchFamily="18" charset="0"/>
              </a:rPr>
              <a:t>cm</a:t>
            </a:r>
            <a:r>
              <a:rPr lang="en-US" altLang="en-US" b="1" baseline="30000" dirty="0" smtClean="0">
                <a:latin typeface="Times New Roman" panose="02020603050405020304" pitchFamily="18" charset="0"/>
              </a:rPr>
              <a:t>3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smtClean="0">
                <a:latin typeface="Times New Roman" panose="02020603050405020304" pitchFamily="18" charset="0"/>
              </a:rPr>
              <a:t>                                             b</a:t>
            </a:r>
            <a:r>
              <a:rPr lang="en-US" altLang="en-US" b="1" dirty="0">
                <a:latin typeface="Times New Roman" panose="02020603050405020304" pitchFamily="18" charset="0"/>
              </a:rPr>
              <a:t>)  600cm</a:t>
            </a:r>
            <a:r>
              <a:rPr lang="en-US" altLang="en-US" b="1" baseline="30000" dirty="0">
                <a:latin typeface="Times New Roman" panose="02020603050405020304" pitchFamily="18" charset="0"/>
              </a:rPr>
              <a:t>2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10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204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614663" y="905828"/>
            <a:ext cx="11963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smtClean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3/168</a:t>
            </a:r>
            <a:endParaRPr lang="en-US" altLang="en-US" sz="3600" b="1" dirty="0">
              <a:solidFill>
                <a:schemeClr val="folHlin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2415302" y="1188963"/>
            <a:ext cx="5596349" cy="3924320"/>
            <a:chOff x="912" y="1392"/>
            <a:chExt cx="2160" cy="1440"/>
          </a:xfrm>
        </p:grpSpPr>
        <p:sp>
          <p:nvSpPr>
            <p:cNvPr id="5" name="AutoShape 8"/>
            <p:cNvSpPr>
              <a:spLocks noChangeArrowheads="1"/>
            </p:cNvSpPr>
            <p:nvPr/>
          </p:nvSpPr>
          <p:spPr bwMode="auto">
            <a:xfrm rot="10800000">
              <a:off x="912" y="1392"/>
              <a:ext cx="2160" cy="1440"/>
            </a:xfrm>
            <a:prstGeom prst="cube">
              <a:avLst>
                <a:gd name="adj" fmla="val 25000"/>
              </a:avLst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AutoShape 9"/>
            <p:cNvSpPr>
              <a:spLocks noChangeArrowheads="1"/>
            </p:cNvSpPr>
            <p:nvPr/>
          </p:nvSpPr>
          <p:spPr bwMode="auto">
            <a:xfrm>
              <a:off x="912" y="1392"/>
              <a:ext cx="2160" cy="1440"/>
            </a:xfrm>
            <a:prstGeom prst="cube">
              <a:avLst>
                <a:gd name="adj" fmla="val 25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4429261" y="5242011"/>
            <a:ext cx="762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2m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 rot="18983831">
            <a:off x="7210848" y="4532880"/>
            <a:ext cx="1066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1,5m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 rot="16200000">
            <a:off x="7845323" y="2360971"/>
            <a:ext cx="685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1m</a:t>
            </a:r>
          </a:p>
        </p:txBody>
      </p:sp>
      <p:sp>
        <p:nvSpPr>
          <p:cNvPr id="23" name="Text Box 13"/>
          <p:cNvSpPr txBox="1">
            <a:spLocks noChangeArrowheads="1"/>
          </p:cNvSpPr>
          <p:nvPr/>
        </p:nvSpPr>
        <p:spPr bwMode="auto">
          <a:xfrm>
            <a:off x="7744248" y="5113283"/>
            <a:ext cx="5689671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1giờ : 0,5m</a:t>
            </a:r>
            <a:r>
              <a:rPr lang="en-US" altLang="en-US" sz="4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ướ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 : 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11136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13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9"/>
          <a:stretch/>
        </p:blipFill>
        <p:spPr>
          <a:xfrm>
            <a:off x="21339" y="0"/>
            <a:ext cx="12187269" cy="6850380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0" y="1738168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91" y="-974833"/>
            <a:ext cx="1761897" cy="605994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9" y="5085116"/>
            <a:ext cx="647700" cy="904875"/>
          </a:xfrm>
          <a:prstGeom prst="rect">
            <a:avLst/>
          </a:prstGeom>
        </p:spPr>
      </p:pic>
      <p:pic>
        <p:nvPicPr>
          <p:cNvPr id="159" name="Picture 158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204" y="1130368"/>
            <a:ext cx="6898356" cy="4997716"/>
          </a:xfrm>
          <a:prstGeom prst="rect">
            <a:avLst/>
          </a:prstGeom>
        </p:spPr>
      </p:pic>
      <p:pic>
        <p:nvPicPr>
          <p:cNvPr id="24" name="den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615" y="779217"/>
            <a:ext cx="2708062" cy="2717962"/>
          </a:xfrm>
          <a:prstGeom prst="rect">
            <a:avLst/>
          </a:prstGeom>
        </p:spPr>
      </p:pic>
      <p:pic>
        <p:nvPicPr>
          <p:cNvPr id="25" name="den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130367"/>
            <a:ext cx="2639810" cy="2717963"/>
          </a:xfrm>
          <a:prstGeom prst="rect">
            <a:avLst/>
          </a:prstGeom>
        </p:spPr>
      </p:pic>
      <p:pic>
        <p:nvPicPr>
          <p:cNvPr id="26" name="den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810" y="763599"/>
            <a:ext cx="2668431" cy="2868696"/>
          </a:xfrm>
          <a:prstGeom prst="rect">
            <a:avLst/>
          </a:prstGeom>
        </p:spPr>
      </p:pic>
      <p:pic>
        <p:nvPicPr>
          <p:cNvPr id="27" name="den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576" y="3082959"/>
            <a:ext cx="2837732" cy="3094982"/>
          </a:xfrm>
          <a:prstGeom prst="rect">
            <a:avLst/>
          </a:prstGeom>
        </p:spPr>
      </p:pic>
      <p:pic>
        <p:nvPicPr>
          <p:cNvPr id="28" name="den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8" y="3425190"/>
            <a:ext cx="2728423" cy="3146386"/>
          </a:xfrm>
          <a:prstGeom prst="rect">
            <a:avLst/>
          </a:prstGeom>
        </p:spPr>
      </p:pic>
      <p:pic>
        <p:nvPicPr>
          <p:cNvPr id="29" name="den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359" y="3223931"/>
            <a:ext cx="2651990" cy="295400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0" y="1738168"/>
            <a:ext cx="1127571" cy="112757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9" y="5085116"/>
            <a:ext cx="647700" cy="904875"/>
          </a:xfrm>
          <a:prstGeom prst="rect">
            <a:avLst/>
          </a:prstGeom>
        </p:spPr>
      </p:pic>
      <p:pic>
        <p:nvPicPr>
          <p:cNvPr id="35" name="Picture 3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36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37" name="mau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609" y="749206"/>
            <a:ext cx="2733025" cy="2651990"/>
          </a:xfrm>
          <a:prstGeom prst="rect">
            <a:avLst/>
          </a:prstGeom>
        </p:spPr>
      </p:pic>
      <p:pic>
        <p:nvPicPr>
          <p:cNvPr id="38" name="mau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025" y="1080510"/>
            <a:ext cx="2633741" cy="2639810"/>
          </a:xfrm>
          <a:prstGeom prst="rect">
            <a:avLst/>
          </a:prstGeom>
        </p:spPr>
      </p:pic>
      <p:pic>
        <p:nvPicPr>
          <p:cNvPr id="39" name="mau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104" y="720403"/>
            <a:ext cx="2720071" cy="2639810"/>
          </a:xfrm>
          <a:prstGeom prst="rect">
            <a:avLst/>
          </a:prstGeom>
        </p:spPr>
      </p:pic>
      <p:pic>
        <p:nvPicPr>
          <p:cNvPr id="40" name="mau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968" y="2938098"/>
            <a:ext cx="2651990" cy="3302049"/>
          </a:xfrm>
          <a:prstGeom prst="rect">
            <a:avLst/>
          </a:prstGeom>
        </p:spPr>
      </p:pic>
      <p:pic>
        <p:nvPicPr>
          <p:cNvPr id="41" name="mau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302" y="3301132"/>
            <a:ext cx="2699651" cy="3279006"/>
          </a:xfrm>
          <a:prstGeom prst="rect">
            <a:avLst/>
          </a:prstGeom>
        </p:spPr>
      </p:pic>
      <p:pic>
        <p:nvPicPr>
          <p:cNvPr id="42" name="mau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886" y="2910735"/>
            <a:ext cx="2651990" cy="327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097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05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614663" y="905828"/>
            <a:ext cx="11963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smtClean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3/168</a:t>
            </a:r>
            <a:endParaRPr lang="en-US" altLang="en-US" sz="3600" b="1" dirty="0">
              <a:solidFill>
                <a:schemeClr val="folHlin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2415302" y="1188963"/>
            <a:ext cx="5596349" cy="3924320"/>
            <a:chOff x="912" y="1392"/>
            <a:chExt cx="2160" cy="1440"/>
          </a:xfrm>
        </p:grpSpPr>
        <p:sp>
          <p:nvSpPr>
            <p:cNvPr id="5" name="AutoShape 8"/>
            <p:cNvSpPr>
              <a:spLocks noChangeArrowheads="1"/>
            </p:cNvSpPr>
            <p:nvPr/>
          </p:nvSpPr>
          <p:spPr bwMode="auto">
            <a:xfrm rot="10800000">
              <a:off x="912" y="1392"/>
              <a:ext cx="2160" cy="1440"/>
            </a:xfrm>
            <a:prstGeom prst="cube">
              <a:avLst>
                <a:gd name="adj" fmla="val 25000"/>
              </a:avLst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AutoShape 9"/>
            <p:cNvSpPr>
              <a:spLocks noChangeArrowheads="1"/>
            </p:cNvSpPr>
            <p:nvPr/>
          </p:nvSpPr>
          <p:spPr bwMode="auto">
            <a:xfrm>
              <a:off x="912" y="1392"/>
              <a:ext cx="2160" cy="1440"/>
            </a:xfrm>
            <a:prstGeom prst="cube">
              <a:avLst>
                <a:gd name="adj" fmla="val 25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4429261" y="5242011"/>
            <a:ext cx="762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/>
              <a:t>2m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 rot="18983831">
            <a:off x="7210848" y="4532880"/>
            <a:ext cx="1066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/>
              <a:t>1,5m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 rot="16200000">
            <a:off x="7845323" y="2360971"/>
            <a:ext cx="685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/>
              <a:t>1m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415300" y="1189053"/>
            <a:ext cx="5736155" cy="3924320"/>
            <a:chOff x="2427654" y="1319341"/>
            <a:chExt cx="5736155" cy="3924320"/>
          </a:xfrm>
        </p:grpSpPr>
        <p:sp>
          <p:nvSpPr>
            <p:cNvPr id="30" name="Parallelogram 29"/>
            <p:cNvSpPr/>
            <p:nvPr/>
          </p:nvSpPr>
          <p:spPr>
            <a:xfrm rot="18863369">
              <a:off x="2274332" y="4101844"/>
              <a:ext cx="1542585" cy="464234"/>
            </a:xfrm>
            <a:prstGeom prst="parallelogram">
              <a:avLst/>
            </a:prstGeom>
            <a:solidFill>
              <a:srgbClr val="36CB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Parallelogram 35"/>
            <p:cNvSpPr/>
            <p:nvPr/>
          </p:nvSpPr>
          <p:spPr>
            <a:xfrm rot="18967399">
              <a:off x="6633131" y="4069063"/>
              <a:ext cx="1530678" cy="686966"/>
            </a:xfrm>
            <a:prstGeom prst="parallelogram">
              <a:avLst/>
            </a:prstGeom>
            <a:solidFill>
              <a:srgbClr val="36CBFA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415722" y="3641990"/>
              <a:ext cx="4623578" cy="619245"/>
            </a:xfrm>
            <a:prstGeom prst="rect">
              <a:avLst/>
            </a:prstGeom>
            <a:solidFill>
              <a:srgbClr val="36CBF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080845" y="4237186"/>
              <a:ext cx="3984888" cy="401166"/>
            </a:xfrm>
            <a:prstGeom prst="rect">
              <a:avLst/>
            </a:prstGeom>
            <a:solidFill>
              <a:srgbClr val="36CB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2431998" y="4620047"/>
              <a:ext cx="4623578" cy="619245"/>
            </a:xfrm>
            <a:prstGeom prst="rect">
              <a:avLst/>
            </a:prstGeom>
            <a:solidFill>
              <a:srgbClr val="36CBF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" name="Group 7"/>
            <p:cNvGrpSpPr>
              <a:grpSpLocks/>
            </p:cNvGrpSpPr>
            <p:nvPr/>
          </p:nvGrpSpPr>
          <p:grpSpPr bwMode="auto">
            <a:xfrm>
              <a:off x="2427654" y="1319341"/>
              <a:ext cx="5596349" cy="3924320"/>
              <a:chOff x="907" y="1392"/>
              <a:chExt cx="2160" cy="1440"/>
            </a:xfrm>
          </p:grpSpPr>
          <p:sp>
            <p:nvSpPr>
              <p:cNvPr id="43" name="AutoShape 8"/>
              <p:cNvSpPr>
                <a:spLocks noChangeArrowheads="1"/>
              </p:cNvSpPr>
              <p:nvPr/>
            </p:nvSpPr>
            <p:spPr bwMode="auto">
              <a:xfrm rot="10800000">
                <a:off x="907" y="1392"/>
                <a:ext cx="2160" cy="1440"/>
              </a:xfrm>
              <a:prstGeom prst="cube">
                <a:avLst>
                  <a:gd name="adj" fmla="val 25000"/>
                </a:avLst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" name="AutoShape 9"/>
              <p:cNvSpPr>
                <a:spLocks noChangeArrowheads="1"/>
              </p:cNvSpPr>
              <p:nvPr/>
            </p:nvSpPr>
            <p:spPr bwMode="auto">
              <a:xfrm>
                <a:off x="907" y="1392"/>
                <a:ext cx="2160" cy="1440"/>
              </a:xfrm>
              <a:prstGeom prst="cube">
                <a:avLst>
                  <a:gd name="adj" fmla="val 25000"/>
                </a:avLst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cxnSp>
          <p:nvCxnSpPr>
            <p:cNvPr id="49" name="Straight Connector 48"/>
            <p:cNvCxnSpPr/>
            <p:nvPr/>
          </p:nvCxnSpPr>
          <p:spPr>
            <a:xfrm flipV="1">
              <a:off x="7012966" y="3656058"/>
              <a:ext cx="982294" cy="98229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3873036" y="4048653"/>
            <a:ext cx="225549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/>
              <a:t>1 </a:t>
            </a:r>
            <a:r>
              <a:rPr lang="en-US" altLang="en-US" sz="2800" b="1" dirty="0" err="1" smtClean="0"/>
              <a:t>giờ</a:t>
            </a:r>
            <a:r>
              <a:rPr lang="en-US" altLang="en-US" sz="2800" b="1" dirty="0" smtClean="0"/>
              <a:t>: 0,5m</a:t>
            </a:r>
            <a:r>
              <a:rPr lang="en-US" altLang="en-US" sz="2800" b="1" baseline="30000" dirty="0" smtClean="0"/>
              <a:t>3</a:t>
            </a:r>
            <a:endParaRPr lang="en-US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8016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7094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Ong</a:t>
            </a:r>
            <a:endParaRPr lang="en-US" sz="6600">
              <a:solidFill>
                <a:prstClr val="white"/>
              </a:solidFill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con</a:t>
            </a:r>
            <a:endParaRPr lang="en-US" sz="6600" dirty="0">
              <a:solidFill>
                <a:prstClr val="white"/>
              </a:solidFill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nhà</a:t>
            </a:r>
            <a:endParaRPr lang="en-US" sz="66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tìm</a:t>
            </a:r>
            <a:endParaRPr lang="en-US" sz="6600" dirty="0">
              <a:solidFill>
                <a:prstClr val="white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EA834E6-709B-490E-901D-06776B901B01}"/>
              </a:ext>
            </a:extLst>
          </p:cNvPr>
          <p:cNvSpPr/>
          <p:nvPr/>
        </p:nvSpPr>
        <p:spPr>
          <a:xfrm>
            <a:off x="4753961" y="5417818"/>
            <a:ext cx="428386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prstClr val="black"/>
                </a:solidFill>
              </a:rPr>
              <a:t>The little bee</a:t>
            </a:r>
          </a:p>
        </p:txBody>
      </p:sp>
    </p:spTree>
    <p:extLst>
      <p:ext uri="{BB962C8B-B14F-4D97-AF65-F5344CB8AC3E}">
        <p14:creationId xmlns:p14="http://schemas.microsoft.com/office/powerpoint/2010/main" val="248055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7261"/>
            <a:ext cx="2164089" cy="2164089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204085" y="27261"/>
            <a:ext cx="8273871" cy="2513162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5cm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3cm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2cm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11" y="2527521"/>
            <a:ext cx="1375554" cy="1381667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159798" y="5724063"/>
            <a:ext cx="300932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cm</a:t>
            </a:r>
            <a:r>
              <a:rPr lang="en-US" sz="4000" b="1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000" b="1" baseline="30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cm</a:t>
            </a:r>
            <a:r>
              <a:rPr lang="en-US" sz="4000" b="1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baseline="30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cm</a:t>
            </a:r>
            <a:r>
              <a:rPr lang="en-US" sz="4000" b="1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000" b="1" baseline="30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92 cm</a:t>
            </a:r>
            <a:r>
              <a:rPr lang="en-US" sz="4000" b="1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baseline="30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WordArt 32"/>
          <p:cNvSpPr>
            <a:spLocks noChangeArrowheads="1" noChangeShapeType="1" noTextEdit="1"/>
          </p:cNvSpPr>
          <p:nvPr/>
        </p:nvSpPr>
        <p:spPr bwMode="auto">
          <a:xfrm>
            <a:off x="11309390" y="3429000"/>
            <a:ext cx="669319" cy="69162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36" name="WordArt 33"/>
          <p:cNvSpPr>
            <a:spLocks noChangeArrowheads="1" noChangeShapeType="1" noTextEdit="1"/>
          </p:cNvSpPr>
          <p:nvPr/>
        </p:nvSpPr>
        <p:spPr bwMode="auto">
          <a:xfrm>
            <a:off x="11309390" y="3409950"/>
            <a:ext cx="669319" cy="69162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37" name="WordArt 34"/>
          <p:cNvSpPr>
            <a:spLocks noChangeArrowheads="1" noChangeShapeType="1" noTextEdit="1"/>
          </p:cNvSpPr>
          <p:nvPr/>
        </p:nvSpPr>
        <p:spPr bwMode="auto">
          <a:xfrm>
            <a:off x="11314153" y="3429000"/>
            <a:ext cx="669319" cy="69162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38" name="WordArt 35"/>
          <p:cNvSpPr>
            <a:spLocks noChangeArrowheads="1" noChangeShapeType="1" noTextEdit="1"/>
          </p:cNvSpPr>
          <p:nvPr/>
        </p:nvSpPr>
        <p:spPr bwMode="auto">
          <a:xfrm>
            <a:off x="11309390" y="3429000"/>
            <a:ext cx="669319" cy="69162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39" name="WordArt 36"/>
          <p:cNvSpPr>
            <a:spLocks noChangeArrowheads="1" noChangeShapeType="1" noTextEdit="1"/>
          </p:cNvSpPr>
          <p:nvPr/>
        </p:nvSpPr>
        <p:spPr bwMode="auto">
          <a:xfrm>
            <a:off x="11357015" y="3409950"/>
            <a:ext cx="669319" cy="69162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40" name="WordArt 37"/>
          <p:cNvSpPr>
            <a:spLocks noChangeArrowheads="1" noChangeShapeType="1" noTextEdit="1"/>
          </p:cNvSpPr>
          <p:nvPr/>
        </p:nvSpPr>
        <p:spPr bwMode="auto">
          <a:xfrm>
            <a:off x="11323678" y="3429000"/>
            <a:ext cx="669319" cy="69162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41" name="WordArt 38"/>
          <p:cNvSpPr>
            <a:spLocks noChangeArrowheads="1" noChangeShapeType="1" noTextEdit="1"/>
          </p:cNvSpPr>
          <p:nvPr/>
        </p:nvSpPr>
        <p:spPr bwMode="auto">
          <a:xfrm>
            <a:off x="11309390" y="3429000"/>
            <a:ext cx="669319" cy="69162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42" name="WordArt 39"/>
          <p:cNvSpPr>
            <a:spLocks noChangeArrowheads="1" noChangeShapeType="1" noTextEdit="1"/>
          </p:cNvSpPr>
          <p:nvPr/>
        </p:nvSpPr>
        <p:spPr bwMode="auto">
          <a:xfrm>
            <a:off x="11309390" y="3409950"/>
            <a:ext cx="669319" cy="69162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43" name="WordArt 40"/>
          <p:cNvSpPr>
            <a:spLocks noChangeArrowheads="1" noChangeShapeType="1" noTextEdit="1"/>
          </p:cNvSpPr>
          <p:nvPr/>
        </p:nvSpPr>
        <p:spPr bwMode="auto">
          <a:xfrm>
            <a:off x="11314153" y="3429000"/>
            <a:ext cx="669319" cy="69162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44" name="WordArt 41"/>
          <p:cNvSpPr>
            <a:spLocks noChangeArrowheads="1" noChangeShapeType="1" noTextEdit="1"/>
          </p:cNvSpPr>
          <p:nvPr/>
        </p:nvSpPr>
        <p:spPr bwMode="auto">
          <a:xfrm>
            <a:off x="11309390" y="3429000"/>
            <a:ext cx="669319" cy="69162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45" name="WordArt 42"/>
          <p:cNvSpPr>
            <a:spLocks noChangeArrowheads="1" noChangeShapeType="1" noTextEdit="1"/>
          </p:cNvSpPr>
          <p:nvPr/>
        </p:nvSpPr>
        <p:spPr bwMode="auto">
          <a:xfrm>
            <a:off x="11309390" y="3429000"/>
            <a:ext cx="669319" cy="69162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46" name="Group 48"/>
          <p:cNvGrpSpPr>
            <a:grpSpLocks/>
          </p:cNvGrpSpPr>
          <p:nvPr/>
        </p:nvGrpSpPr>
        <p:grpSpPr bwMode="auto">
          <a:xfrm>
            <a:off x="10095159" y="1256499"/>
            <a:ext cx="2524290" cy="1702450"/>
            <a:chOff x="7701" y="846"/>
            <a:chExt cx="1104" cy="1104"/>
          </a:xfrm>
        </p:grpSpPr>
        <p:sp>
          <p:nvSpPr>
            <p:cNvPr id="47" name="AutoShape 49"/>
            <p:cNvSpPr>
              <a:spLocks noChangeArrowheads="1"/>
            </p:cNvSpPr>
            <p:nvPr/>
          </p:nvSpPr>
          <p:spPr bwMode="auto">
            <a:xfrm>
              <a:off x="7701" y="846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48" name="WordArt 50"/>
            <p:cNvSpPr>
              <a:spLocks noChangeArrowheads="1" noChangeShapeType="1" noTextEdit="1"/>
            </p:cNvSpPr>
            <p:nvPr/>
          </p:nvSpPr>
          <p:spPr bwMode="auto">
            <a:xfrm>
              <a:off x="7902" y="1133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1895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500"/>
                            </p:stCondLst>
                            <p:childTnLst>
                              <p:par>
                                <p:cTn id="7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500"/>
                            </p:stCondLst>
                            <p:childTnLst>
                              <p:par>
                                <p:cTn id="8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0"/>
                            </p:stCondLst>
                            <p:childTnLst>
                              <p:par>
                                <p:cTn id="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500"/>
                            </p:stCondLst>
                            <p:childTnLst>
                              <p:par>
                                <p:cTn id="9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000"/>
                            </p:stCondLst>
                            <p:childTnLst>
                              <p:par>
                                <p:cTn id="1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500"/>
                            </p:stCondLst>
                            <p:childTnLst>
                              <p:par>
                                <p:cTn id="10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7500"/>
                            </p:stCondLst>
                            <p:childTnLst>
                              <p:par>
                                <p:cTn id="11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8000"/>
                            </p:stCondLst>
                            <p:childTnLst>
                              <p:par>
                                <p:cTn id="1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8500"/>
                            </p:stCondLst>
                            <p:childTnLst>
                              <p:par>
                                <p:cTn id="12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9000"/>
                            </p:stCondLst>
                            <p:childTnLst>
                              <p:par>
                                <p:cTn id="1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9500"/>
                            </p:stCondLst>
                            <p:childTnLst>
                              <p:par>
                                <p:cTn id="13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4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0.00833 L 0.71641 -0.00694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82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00"/>
                            </p:stCondLst>
                            <p:childTnLst>
                              <p:par>
                                <p:cTn id="17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0"/>
                            </p:stCondLst>
                            <p:childTnLst>
                              <p:par>
                                <p:cTn id="18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9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00"/>
                            </p:stCondLst>
                            <p:childTnLst>
                              <p:par>
                                <p:cTn id="20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789" y="-46169"/>
            <a:ext cx="2144698" cy="2144698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26915" y="125979"/>
            <a:ext cx="8321111" cy="2058923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nắp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2dm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2041269"/>
            <a:ext cx="1164457" cy="1169632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dm</a:t>
            </a:r>
            <a:r>
              <a:rPr lang="en-US" sz="4000" b="1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000" b="1" baseline="30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425" y="2789727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6314582" y="5768831"/>
            <a:ext cx="2669620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dm</a:t>
            </a:r>
            <a:r>
              <a:rPr lang="en-US" sz="4400" b="1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400" b="1" baseline="30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205" y="2834496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3380246" y="5747067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dm</a:t>
            </a:r>
            <a:r>
              <a:rPr lang="en-US" sz="4000" b="1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baseline="30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9184796" y="5741404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dm</a:t>
            </a:r>
            <a:r>
              <a:rPr lang="en-US" sz="4000" b="1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baseline="30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33"/>
          <p:cNvGrpSpPr>
            <a:grpSpLocks/>
          </p:cNvGrpSpPr>
          <p:nvPr/>
        </p:nvGrpSpPr>
        <p:grpSpPr bwMode="auto">
          <a:xfrm>
            <a:off x="10705963" y="1173818"/>
            <a:ext cx="1752600" cy="1752600"/>
            <a:chOff x="4320" y="2928"/>
            <a:chExt cx="1104" cy="1104"/>
          </a:xfrm>
        </p:grpSpPr>
        <p:sp>
          <p:nvSpPr>
            <p:cNvPr id="14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15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16" name="WordArt 36"/>
          <p:cNvSpPr>
            <a:spLocks noChangeArrowheads="1" noChangeShapeType="1" noTextEdit="1"/>
          </p:cNvSpPr>
          <p:nvPr/>
        </p:nvSpPr>
        <p:spPr bwMode="auto">
          <a:xfrm>
            <a:off x="11272701" y="310263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18" name="WordArt 37"/>
          <p:cNvSpPr>
            <a:spLocks noChangeArrowheads="1" noChangeShapeType="1" noTextEdit="1"/>
          </p:cNvSpPr>
          <p:nvPr/>
        </p:nvSpPr>
        <p:spPr bwMode="auto">
          <a:xfrm>
            <a:off x="11272701" y="310263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26" name="WordArt 38"/>
          <p:cNvSpPr>
            <a:spLocks noChangeArrowheads="1" noChangeShapeType="1" noTextEdit="1"/>
          </p:cNvSpPr>
          <p:nvPr/>
        </p:nvSpPr>
        <p:spPr bwMode="auto">
          <a:xfrm>
            <a:off x="11277463" y="307405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27" name="WordArt 39"/>
          <p:cNvSpPr>
            <a:spLocks noChangeArrowheads="1" noChangeShapeType="1" noTextEdit="1"/>
          </p:cNvSpPr>
          <p:nvPr/>
        </p:nvSpPr>
        <p:spPr bwMode="auto">
          <a:xfrm>
            <a:off x="11272701" y="310263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28" name="WordArt 40"/>
          <p:cNvSpPr>
            <a:spLocks noChangeArrowheads="1" noChangeShapeType="1" noTextEdit="1"/>
          </p:cNvSpPr>
          <p:nvPr/>
        </p:nvSpPr>
        <p:spPr bwMode="auto">
          <a:xfrm>
            <a:off x="11320326" y="310263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29" name="WordArt 41"/>
          <p:cNvSpPr>
            <a:spLocks noChangeArrowheads="1" noChangeShapeType="1" noTextEdit="1"/>
          </p:cNvSpPr>
          <p:nvPr/>
        </p:nvSpPr>
        <p:spPr bwMode="auto">
          <a:xfrm>
            <a:off x="11286988" y="310263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30" name="WordArt 42"/>
          <p:cNvSpPr>
            <a:spLocks noChangeArrowheads="1" noChangeShapeType="1" noTextEdit="1"/>
          </p:cNvSpPr>
          <p:nvPr/>
        </p:nvSpPr>
        <p:spPr bwMode="auto">
          <a:xfrm>
            <a:off x="11272701" y="310263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31" name="WordArt 43"/>
          <p:cNvSpPr>
            <a:spLocks noChangeArrowheads="1" noChangeShapeType="1" noTextEdit="1"/>
          </p:cNvSpPr>
          <p:nvPr/>
        </p:nvSpPr>
        <p:spPr bwMode="auto">
          <a:xfrm>
            <a:off x="11272701" y="310263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32" name="WordArt 44"/>
          <p:cNvSpPr>
            <a:spLocks noChangeArrowheads="1" noChangeShapeType="1" noTextEdit="1"/>
          </p:cNvSpPr>
          <p:nvPr/>
        </p:nvSpPr>
        <p:spPr bwMode="auto">
          <a:xfrm>
            <a:off x="11277463" y="308834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33" name="WordArt 45"/>
          <p:cNvSpPr>
            <a:spLocks noChangeArrowheads="1" noChangeShapeType="1" noTextEdit="1"/>
          </p:cNvSpPr>
          <p:nvPr/>
        </p:nvSpPr>
        <p:spPr bwMode="auto">
          <a:xfrm>
            <a:off x="11272701" y="310263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34" name="WordArt 46"/>
          <p:cNvSpPr>
            <a:spLocks noChangeArrowheads="1" noChangeShapeType="1" noTextEdit="1"/>
          </p:cNvSpPr>
          <p:nvPr/>
        </p:nvSpPr>
        <p:spPr bwMode="auto">
          <a:xfrm>
            <a:off x="11272701" y="310263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096275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500"/>
                            </p:stCondLst>
                            <p:childTnLst>
                              <p:par>
                                <p:cTn id="7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500"/>
                            </p:stCondLst>
                            <p:childTnLst>
                              <p:par>
                                <p:cTn id="8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0"/>
                            </p:stCondLst>
                            <p:childTnLst>
                              <p:par>
                                <p:cTn id="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500"/>
                            </p:stCondLst>
                            <p:childTnLst>
                              <p:par>
                                <p:cTn id="9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000"/>
                            </p:stCondLst>
                            <p:childTnLst>
                              <p:par>
                                <p:cTn id="1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500"/>
                            </p:stCondLst>
                            <p:childTnLst>
                              <p:par>
                                <p:cTn id="10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7500"/>
                            </p:stCondLst>
                            <p:childTnLst>
                              <p:par>
                                <p:cTn id="11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8000"/>
                            </p:stCondLst>
                            <p:childTnLst>
                              <p:par>
                                <p:cTn id="1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8500"/>
                            </p:stCondLst>
                            <p:childTnLst>
                              <p:par>
                                <p:cTn id="12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9000"/>
                            </p:stCondLst>
                            <p:childTnLst>
                              <p:par>
                                <p:cTn id="1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9500"/>
                            </p:stCondLst>
                            <p:childTnLst>
                              <p:par>
                                <p:cTn id="13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4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7 L 0.78529 0.00903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58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00"/>
                            </p:stCondLst>
                            <p:childTnLst>
                              <p:par>
                                <p:cTn id="17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0"/>
                            </p:stCondLst>
                            <p:childTnLst>
                              <p:par>
                                <p:cTn id="18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9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00"/>
                            </p:stCondLst>
                            <p:childTnLst>
                              <p:par>
                                <p:cTn id="20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  <p:bldP spid="16" grpId="0" animBg="1"/>
      <p:bldP spid="16" grpId="1" animBg="1"/>
      <p:bldP spid="18" grpId="0" animBg="1"/>
      <p:bldP spid="18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717" y="-14986"/>
            <a:ext cx="1721027" cy="1721027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914748" y="276565"/>
            <a:ext cx="7399168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x a x a. 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870345"/>
            <a:ext cx="1334625" cy="1340556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178156" y="5589511"/>
            <a:ext cx="2774179" cy="1133937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algn="ctr">
              <a:buAutoNum type="alphaUcPeriod"/>
              <a:defRPr/>
            </a:pP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187205" y="5600502"/>
            <a:ext cx="2774179" cy="1122946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B.Hình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70520" y="5600502"/>
            <a:ext cx="2774179" cy="1133937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9112033" y="5589511"/>
            <a:ext cx="2774179" cy="1129694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WordArt 32"/>
          <p:cNvSpPr>
            <a:spLocks noChangeArrowheads="1" noChangeShapeType="1" noTextEdit="1"/>
          </p:cNvSpPr>
          <p:nvPr/>
        </p:nvSpPr>
        <p:spPr bwMode="auto">
          <a:xfrm>
            <a:off x="11309390" y="3429000"/>
            <a:ext cx="669319" cy="69162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14" name="WordArt 33"/>
          <p:cNvSpPr>
            <a:spLocks noChangeArrowheads="1" noChangeShapeType="1" noTextEdit="1"/>
          </p:cNvSpPr>
          <p:nvPr/>
        </p:nvSpPr>
        <p:spPr bwMode="auto">
          <a:xfrm>
            <a:off x="11309390" y="3409950"/>
            <a:ext cx="669319" cy="69162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15" name="WordArt 34"/>
          <p:cNvSpPr>
            <a:spLocks noChangeArrowheads="1" noChangeShapeType="1" noTextEdit="1"/>
          </p:cNvSpPr>
          <p:nvPr/>
        </p:nvSpPr>
        <p:spPr bwMode="auto">
          <a:xfrm>
            <a:off x="11314153" y="3429000"/>
            <a:ext cx="669319" cy="69162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16" name="WordArt 35"/>
          <p:cNvSpPr>
            <a:spLocks noChangeArrowheads="1" noChangeShapeType="1" noTextEdit="1"/>
          </p:cNvSpPr>
          <p:nvPr/>
        </p:nvSpPr>
        <p:spPr bwMode="auto">
          <a:xfrm>
            <a:off x="11309390" y="3429000"/>
            <a:ext cx="669319" cy="69162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18" name="WordArt 36"/>
          <p:cNvSpPr>
            <a:spLocks noChangeArrowheads="1" noChangeShapeType="1" noTextEdit="1"/>
          </p:cNvSpPr>
          <p:nvPr/>
        </p:nvSpPr>
        <p:spPr bwMode="auto">
          <a:xfrm>
            <a:off x="11357015" y="3409950"/>
            <a:ext cx="669319" cy="69162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26" name="WordArt 37"/>
          <p:cNvSpPr>
            <a:spLocks noChangeArrowheads="1" noChangeShapeType="1" noTextEdit="1"/>
          </p:cNvSpPr>
          <p:nvPr/>
        </p:nvSpPr>
        <p:spPr bwMode="auto">
          <a:xfrm>
            <a:off x="11323678" y="3429000"/>
            <a:ext cx="669319" cy="69162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27" name="WordArt 38"/>
          <p:cNvSpPr>
            <a:spLocks noChangeArrowheads="1" noChangeShapeType="1" noTextEdit="1"/>
          </p:cNvSpPr>
          <p:nvPr/>
        </p:nvSpPr>
        <p:spPr bwMode="auto">
          <a:xfrm>
            <a:off x="11309390" y="3429000"/>
            <a:ext cx="669319" cy="69162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28" name="WordArt 39"/>
          <p:cNvSpPr>
            <a:spLocks noChangeArrowheads="1" noChangeShapeType="1" noTextEdit="1"/>
          </p:cNvSpPr>
          <p:nvPr/>
        </p:nvSpPr>
        <p:spPr bwMode="auto">
          <a:xfrm>
            <a:off x="11309390" y="3409950"/>
            <a:ext cx="669319" cy="69162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29" name="WordArt 40"/>
          <p:cNvSpPr>
            <a:spLocks noChangeArrowheads="1" noChangeShapeType="1" noTextEdit="1"/>
          </p:cNvSpPr>
          <p:nvPr/>
        </p:nvSpPr>
        <p:spPr bwMode="auto">
          <a:xfrm>
            <a:off x="11314153" y="3429000"/>
            <a:ext cx="669319" cy="69162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30" name="WordArt 41"/>
          <p:cNvSpPr>
            <a:spLocks noChangeArrowheads="1" noChangeShapeType="1" noTextEdit="1"/>
          </p:cNvSpPr>
          <p:nvPr/>
        </p:nvSpPr>
        <p:spPr bwMode="auto">
          <a:xfrm>
            <a:off x="11309390" y="3429000"/>
            <a:ext cx="669319" cy="69162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31" name="WordArt 42"/>
          <p:cNvSpPr>
            <a:spLocks noChangeArrowheads="1" noChangeShapeType="1" noTextEdit="1"/>
          </p:cNvSpPr>
          <p:nvPr/>
        </p:nvSpPr>
        <p:spPr bwMode="auto">
          <a:xfrm>
            <a:off x="11309390" y="3429000"/>
            <a:ext cx="669319" cy="69162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32" name="Group 48"/>
          <p:cNvGrpSpPr>
            <a:grpSpLocks/>
          </p:cNvGrpSpPr>
          <p:nvPr/>
        </p:nvGrpSpPr>
        <p:grpSpPr bwMode="auto">
          <a:xfrm>
            <a:off x="10095159" y="1256499"/>
            <a:ext cx="2524290" cy="1702450"/>
            <a:chOff x="7701" y="846"/>
            <a:chExt cx="1104" cy="1104"/>
          </a:xfrm>
        </p:grpSpPr>
        <p:sp>
          <p:nvSpPr>
            <p:cNvPr id="33" name="AutoShape 49"/>
            <p:cNvSpPr>
              <a:spLocks noChangeArrowheads="1"/>
            </p:cNvSpPr>
            <p:nvPr/>
          </p:nvSpPr>
          <p:spPr bwMode="auto">
            <a:xfrm>
              <a:off x="7701" y="846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34" name="WordArt 50"/>
            <p:cNvSpPr>
              <a:spLocks noChangeArrowheads="1" noChangeShapeType="1" noTextEdit="1"/>
            </p:cNvSpPr>
            <p:nvPr/>
          </p:nvSpPr>
          <p:spPr bwMode="auto">
            <a:xfrm>
              <a:off x="7902" y="1133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5299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500"/>
                            </p:stCondLst>
                            <p:childTnLst>
                              <p:par>
                                <p:cTn id="7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500"/>
                            </p:stCondLst>
                            <p:childTnLst>
                              <p:par>
                                <p:cTn id="8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0"/>
                            </p:stCondLst>
                            <p:childTnLst>
                              <p:par>
                                <p:cTn id="8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500"/>
                            </p:stCondLst>
                            <p:childTnLst>
                              <p:par>
                                <p:cTn id="9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500"/>
                            </p:stCondLst>
                            <p:childTnLst>
                              <p:par>
                                <p:cTn id="10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7000"/>
                            </p:stCondLst>
                            <p:childTnLst>
                              <p:par>
                                <p:cTn id="10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500"/>
                            </p:stCondLst>
                            <p:childTnLst>
                              <p:par>
                                <p:cTn id="11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8000"/>
                            </p:stCondLst>
                            <p:childTnLst>
                              <p:par>
                                <p:cTn id="1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8500"/>
                            </p:stCondLst>
                            <p:childTnLst>
                              <p:par>
                                <p:cTn id="12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9000"/>
                            </p:stCondLst>
                            <p:childTnLst>
                              <p:par>
                                <p:cTn id="1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9500"/>
                            </p:stCondLst>
                            <p:childTnLst>
                              <p:par>
                                <p:cTn id="13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500"/>
                            </p:stCondLst>
                            <p:childTnLst>
                              <p:par>
                                <p:cTn id="14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7 L 0.73711 -0.00833 " pathEditMode="relative" rAng="0" ptsTypes="AA">
                                      <p:cBhvr>
                                        <p:cTn id="15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49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00"/>
                            </p:stCondLst>
                            <p:childTnLst>
                              <p:par>
                                <p:cTn id="16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0"/>
                            </p:stCondLst>
                            <p:childTnLst>
                              <p:par>
                                <p:cTn id="17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00"/>
                            </p:stCondLst>
                            <p:childTnLst>
                              <p:par>
                                <p:cTn id="20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17" b="92771" l="2632" r="94408">
                        <a14:foregroundMark x1="8553" y1="19277" x2="7566" y2="34337"/>
                        <a14:foregroundMark x1="46711" y1="81325" x2="46711" y2="87952"/>
                        <a14:foregroundMark x1="51316" y1="85542" x2="52632" y2="87349"/>
                        <a14:foregroundMark x1="54276" y1="34337" x2="54605" y2="46988"/>
                        <a14:foregroundMark x1="27961" y1="39157" x2="24342" y2="56627"/>
                        <a14:foregroundMark x1="15789" y1="4217" x2="15461" y2="6627"/>
                        <a14:foregroundMark x1="5263" y1="28313" x2="4276" y2="37349"/>
                        <a14:foregroundMark x1="6250" y1="22892" x2="2632" y2="42169"/>
                        <a14:foregroundMark x1="4605" y1="43976" x2="6250" y2="42771"/>
                        <a14:foregroundMark x1="49342" y1="81928" x2="48684" y2="90964"/>
                        <a14:foregroundMark x1="58224" y1="84940" x2="61513" y2="93373"/>
                        <a14:foregroundMark x1="66447" y1="81928" x2="77632" y2="85542"/>
                        <a14:foregroundMark x1="80592" y1="85542" x2="87829" y2="87349"/>
                        <a14:foregroundMark x1="92434" y1="86747" x2="94408" y2="861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672" y="3052294"/>
            <a:ext cx="6580328" cy="35932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26" y="723142"/>
            <a:ext cx="1607934" cy="1607934"/>
          </a:xfrm>
          <a:prstGeom prst="rect">
            <a:avLst/>
          </a:prstGeom>
        </p:spPr>
      </p:pic>
      <p:sp>
        <p:nvSpPr>
          <p:cNvPr id="7" name="Hexagon 6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893635" y="5592184"/>
            <a:ext cx="1767960" cy="1053316"/>
          </a:xfrm>
          <a:prstGeom prst="hexagon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" b="1" dirty="0">
                <a:ln w="6600">
                  <a:noFill/>
                  <a:prstDash val="solid"/>
                </a:ln>
                <a:solidFill>
                  <a:srgbClr val="92D05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Ong</a:t>
            </a:r>
            <a:endParaRPr lang="en-US" sz="100" dirty="0">
              <a:ln w="6600">
                <a:noFill/>
                <a:prstDash val="solid"/>
              </a:ln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645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81481E-6 L 0.30664 4.81481E-6 C 0.44401 4.81481E-6 0.61341 0.06898 0.61341 0.125 L 0.61341 0.25 " pathEditMode="relative" rAng="0" ptsTypes="AAAA">
                                      <p:cBhvr>
                                        <p:cTn id="6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664" y="1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1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738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0A2DB2-4889-4ED2-B7AA-4FC5284CF3DF}"/>
              </a:ext>
            </a:extLst>
          </p:cNvPr>
          <p:cNvSpPr/>
          <p:nvPr/>
        </p:nvSpPr>
        <p:spPr>
          <a:xfrm flipH="1">
            <a:off x="862148" y="415862"/>
            <a:ext cx="10411098" cy="5854310"/>
          </a:xfrm>
          <a:prstGeom prst="rect">
            <a:avLst/>
          </a:prstGeom>
          <a:solidFill>
            <a:srgbClr val="99FFCC"/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563855" y="1591920"/>
            <a:ext cx="2733825" cy="1804423"/>
            <a:chOff x="912" y="1392"/>
            <a:chExt cx="2160" cy="1440"/>
          </a:xfrm>
        </p:grpSpPr>
        <p:sp>
          <p:nvSpPr>
            <p:cNvPr id="4" name="AutoShape 8"/>
            <p:cNvSpPr>
              <a:spLocks noChangeArrowheads="1"/>
            </p:cNvSpPr>
            <p:nvPr/>
          </p:nvSpPr>
          <p:spPr bwMode="auto">
            <a:xfrm rot="10800000">
              <a:off x="912" y="1392"/>
              <a:ext cx="2160" cy="1440"/>
            </a:xfrm>
            <a:prstGeom prst="cube">
              <a:avLst>
                <a:gd name="adj" fmla="val 25000"/>
              </a:avLst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AutoShape 9"/>
            <p:cNvSpPr>
              <a:spLocks noChangeArrowheads="1"/>
            </p:cNvSpPr>
            <p:nvPr/>
          </p:nvSpPr>
          <p:spPr bwMode="auto">
            <a:xfrm>
              <a:off x="912" y="1392"/>
              <a:ext cx="2160" cy="1440"/>
            </a:xfrm>
            <a:prstGeom prst="cube">
              <a:avLst>
                <a:gd name="adj" fmla="val 25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1563856" y="553423"/>
            <a:ext cx="341309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508403" y="3396343"/>
            <a:ext cx="391551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 smtClean="0"/>
              <a:t>a</a:t>
            </a:r>
            <a:endParaRPr lang="en-US" altLang="en-US" sz="2400" b="1" dirty="0"/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4101904" y="2987607"/>
            <a:ext cx="391551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 smtClean="0"/>
              <a:t>b</a:t>
            </a:r>
            <a:endParaRPr lang="en-US" altLang="en-US" sz="2400" b="1" dirty="0"/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3535847" y="2304551"/>
            <a:ext cx="391551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 smtClean="0"/>
              <a:t>c</a:t>
            </a:r>
            <a:endParaRPr lang="en-US" altLang="en-US" sz="2400" b="1" dirty="0"/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1224219" y="4129901"/>
            <a:ext cx="410743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(a + b) x 2 x c </a:t>
            </a: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1224219" y="4740347"/>
            <a:ext cx="479675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 2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1199179" y="5452912"/>
            <a:ext cx="257405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a x b x c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6555545" y="436098"/>
            <a:ext cx="0" cy="582402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7056121" y="553423"/>
            <a:ext cx="341309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7"/>
          <p:cNvGrpSpPr>
            <a:grpSpLocks/>
          </p:cNvGrpSpPr>
          <p:nvPr/>
        </p:nvGrpSpPr>
        <p:grpSpPr bwMode="auto">
          <a:xfrm>
            <a:off x="7951802" y="1591920"/>
            <a:ext cx="1825244" cy="1804423"/>
            <a:chOff x="912" y="1392"/>
            <a:chExt cx="2160" cy="1440"/>
          </a:xfrm>
        </p:grpSpPr>
        <p:sp>
          <p:nvSpPr>
            <p:cNvPr id="17" name="AutoShape 8"/>
            <p:cNvSpPr>
              <a:spLocks noChangeArrowheads="1"/>
            </p:cNvSpPr>
            <p:nvPr/>
          </p:nvSpPr>
          <p:spPr bwMode="auto">
            <a:xfrm rot="10800000">
              <a:off x="912" y="1392"/>
              <a:ext cx="2160" cy="1440"/>
            </a:xfrm>
            <a:prstGeom prst="cube">
              <a:avLst>
                <a:gd name="adj" fmla="val 25000"/>
              </a:avLst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AutoShape 9"/>
            <p:cNvSpPr>
              <a:spLocks noChangeArrowheads="1"/>
            </p:cNvSpPr>
            <p:nvPr/>
          </p:nvSpPr>
          <p:spPr bwMode="auto">
            <a:xfrm>
              <a:off x="912" y="1392"/>
              <a:ext cx="2160" cy="1440"/>
            </a:xfrm>
            <a:prstGeom prst="cube">
              <a:avLst>
                <a:gd name="adj" fmla="val 25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8650291" y="3329983"/>
            <a:ext cx="391551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 smtClean="0"/>
              <a:t>a</a:t>
            </a:r>
            <a:endParaRPr lang="en-US" altLang="en-US" sz="2400" b="1" dirty="0"/>
          </a:p>
        </p:txBody>
      </p:sp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7090119" y="4131438"/>
            <a:ext cx="410743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a x a x 4</a:t>
            </a: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7090119" y="4740347"/>
            <a:ext cx="479675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a x a x 6</a:t>
            </a: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7149393" y="5389753"/>
            <a:ext cx="257405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a x a x a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447" y="5668505"/>
            <a:ext cx="1881396" cy="998220"/>
          </a:xfrm>
          <a:prstGeom prst="rect">
            <a:avLst/>
          </a:prstGeom>
        </p:spPr>
      </p:pic>
      <p:pic>
        <p:nvPicPr>
          <p:cNvPr id="2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53675" y="-855204"/>
            <a:ext cx="971272" cy="609600"/>
          </a:xfrm>
          <a:prstGeom prst="rect">
            <a:avLst/>
          </a:prstGeom>
        </p:spPr>
      </p:pic>
      <p:pic>
        <p:nvPicPr>
          <p:cNvPr id="25" name="Picture 2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447" y="5668505"/>
            <a:ext cx="1881396" cy="998220"/>
          </a:xfrm>
          <a:prstGeom prst="rect">
            <a:avLst/>
          </a:prstGeom>
        </p:spPr>
      </p:pic>
      <p:pic>
        <p:nvPicPr>
          <p:cNvPr id="26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53675" y="-855204"/>
            <a:ext cx="971272" cy="609600"/>
          </a:xfrm>
          <a:prstGeom prst="rect">
            <a:avLst/>
          </a:prstGeom>
        </p:spPr>
      </p:pic>
      <p:pic>
        <p:nvPicPr>
          <p:cNvPr id="27" name="mau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77" y="-101"/>
            <a:ext cx="4119016" cy="3171263"/>
          </a:xfrm>
          <a:prstGeom prst="rect">
            <a:avLst/>
          </a:prstGeom>
        </p:spPr>
      </p:pic>
      <p:pic>
        <p:nvPicPr>
          <p:cNvPr id="28" name="mau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887" y="398995"/>
            <a:ext cx="4042976" cy="3246398"/>
          </a:xfrm>
          <a:prstGeom prst="rect">
            <a:avLst/>
          </a:prstGeom>
        </p:spPr>
      </p:pic>
      <p:pic>
        <p:nvPicPr>
          <p:cNvPr id="29" name="mau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620" y="-28136"/>
            <a:ext cx="4430652" cy="3195755"/>
          </a:xfrm>
          <a:prstGeom prst="rect">
            <a:avLst/>
          </a:prstGeom>
        </p:spPr>
      </p:pic>
      <p:pic>
        <p:nvPicPr>
          <p:cNvPr id="30" name="mau4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7" y="2659483"/>
            <a:ext cx="4161765" cy="3967193"/>
          </a:xfrm>
          <a:prstGeom prst="rect">
            <a:avLst/>
          </a:prstGeom>
        </p:spPr>
      </p:pic>
      <p:pic>
        <p:nvPicPr>
          <p:cNvPr id="31" name="mau5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812" y="3125208"/>
            <a:ext cx="4073495" cy="3977070"/>
          </a:xfrm>
          <a:prstGeom prst="rect">
            <a:avLst/>
          </a:prstGeom>
        </p:spPr>
      </p:pic>
      <p:pic>
        <p:nvPicPr>
          <p:cNvPr id="32" name="mau6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674" y="2665062"/>
            <a:ext cx="4365250" cy="396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67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5" name="AutoShape 51"/>
          <p:cNvSpPr>
            <a:spLocks noChangeArrowheads="1"/>
          </p:cNvSpPr>
          <p:nvPr/>
        </p:nvSpPr>
        <p:spPr bwMode="auto">
          <a:xfrm>
            <a:off x="2301839" y="2036549"/>
            <a:ext cx="6937013" cy="97313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US" sz="6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(a + b ) x 2 x c</a:t>
            </a:r>
          </a:p>
        </p:txBody>
      </p:sp>
      <p:pic>
        <p:nvPicPr>
          <p:cNvPr id="6" name="Picture 5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54" y="2222286"/>
            <a:ext cx="1474787" cy="7874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226"/>
          <p:cNvSpPr>
            <a:spLocks noChangeArrowheads="1" noChangeShapeType="1" noTextEdit="1"/>
          </p:cNvSpPr>
          <p:nvPr/>
        </p:nvSpPr>
        <p:spPr bwMode="auto">
          <a:xfrm>
            <a:off x="836176" y="2425486"/>
            <a:ext cx="452438" cy="38100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537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8" name="AutoShape 51"/>
          <p:cNvSpPr>
            <a:spLocks noChangeArrowheads="1"/>
          </p:cNvSpPr>
          <p:nvPr/>
        </p:nvSpPr>
        <p:spPr bwMode="auto">
          <a:xfrm>
            <a:off x="2320035" y="3466631"/>
            <a:ext cx="6900620" cy="126523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(a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) x 2 x c</a:t>
            </a:r>
          </a:p>
        </p:txBody>
      </p:sp>
      <p:pic>
        <p:nvPicPr>
          <p:cNvPr id="9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31" y="3863801"/>
            <a:ext cx="1474787" cy="7874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226"/>
          <p:cNvSpPr>
            <a:spLocks noChangeArrowheads="1" noChangeShapeType="1" noTextEdit="1"/>
          </p:cNvSpPr>
          <p:nvPr/>
        </p:nvSpPr>
        <p:spPr bwMode="auto">
          <a:xfrm>
            <a:off x="922610" y="4067794"/>
            <a:ext cx="452437" cy="3794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537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11" name="AutoShape 51"/>
          <p:cNvSpPr>
            <a:spLocks noChangeArrowheads="1"/>
          </p:cNvSpPr>
          <p:nvPr/>
        </p:nvSpPr>
        <p:spPr bwMode="auto">
          <a:xfrm>
            <a:off x="2373856" y="4986316"/>
            <a:ext cx="6864996" cy="1379538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(a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) x 2 x c</a:t>
            </a:r>
          </a:p>
        </p:txBody>
      </p:sp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30" y="5387182"/>
            <a:ext cx="1474788" cy="7874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WordArt 226"/>
          <p:cNvSpPr>
            <a:spLocks noChangeArrowheads="1" noChangeShapeType="1" noTextEdit="1"/>
          </p:cNvSpPr>
          <p:nvPr/>
        </p:nvSpPr>
        <p:spPr bwMode="auto">
          <a:xfrm>
            <a:off x="912155" y="5590382"/>
            <a:ext cx="452437" cy="38100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537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10252077" y="492125"/>
            <a:ext cx="1722437" cy="1722438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5896">
                <a:solidFill>
                  <a:srgbClr val="FF0066"/>
                </a:solidFill>
                <a:latin typeface=".VnHelvetInsH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537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17" name="WordArt 36"/>
          <p:cNvSpPr>
            <a:spLocks noChangeArrowheads="1" noChangeShapeType="1" noTextEdit="1"/>
          </p:cNvSpPr>
          <p:nvPr/>
        </p:nvSpPr>
        <p:spPr bwMode="auto">
          <a:xfrm>
            <a:off x="10983913" y="3762376"/>
            <a:ext cx="655638" cy="7286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37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18" name="WordArt 37"/>
          <p:cNvSpPr>
            <a:spLocks noChangeArrowheads="1" noChangeShapeType="1" noTextEdit="1"/>
          </p:cNvSpPr>
          <p:nvPr/>
        </p:nvSpPr>
        <p:spPr bwMode="auto">
          <a:xfrm>
            <a:off x="10983913" y="3762376"/>
            <a:ext cx="655638" cy="7286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37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19" name="WordArt 38"/>
          <p:cNvSpPr>
            <a:spLocks noChangeArrowheads="1" noChangeShapeType="1" noTextEdit="1"/>
          </p:cNvSpPr>
          <p:nvPr/>
        </p:nvSpPr>
        <p:spPr bwMode="auto">
          <a:xfrm>
            <a:off x="10988677" y="3733800"/>
            <a:ext cx="655637" cy="730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37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20" name="WordArt 39"/>
          <p:cNvSpPr>
            <a:spLocks noChangeArrowheads="1" noChangeShapeType="1" noTextEdit="1"/>
          </p:cNvSpPr>
          <p:nvPr/>
        </p:nvSpPr>
        <p:spPr bwMode="auto">
          <a:xfrm>
            <a:off x="10983913" y="3762376"/>
            <a:ext cx="655638" cy="7286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37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21" name="WordArt 40"/>
          <p:cNvSpPr>
            <a:spLocks noChangeArrowheads="1" noChangeShapeType="1" noTextEdit="1"/>
          </p:cNvSpPr>
          <p:nvPr/>
        </p:nvSpPr>
        <p:spPr bwMode="auto">
          <a:xfrm>
            <a:off x="11031538" y="3762376"/>
            <a:ext cx="654050" cy="7286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37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22" name="WordArt 41"/>
          <p:cNvSpPr>
            <a:spLocks noChangeArrowheads="1" noChangeShapeType="1" noTextEdit="1"/>
          </p:cNvSpPr>
          <p:nvPr/>
        </p:nvSpPr>
        <p:spPr bwMode="auto">
          <a:xfrm>
            <a:off x="10998202" y="3762376"/>
            <a:ext cx="655637" cy="7286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37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23" name="WordArt 42"/>
          <p:cNvSpPr>
            <a:spLocks noChangeArrowheads="1" noChangeShapeType="1" noTextEdit="1"/>
          </p:cNvSpPr>
          <p:nvPr/>
        </p:nvSpPr>
        <p:spPr bwMode="auto">
          <a:xfrm>
            <a:off x="10983913" y="3762376"/>
            <a:ext cx="655638" cy="7286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37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24" name="WordArt 43"/>
          <p:cNvSpPr>
            <a:spLocks noChangeArrowheads="1" noChangeShapeType="1" noTextEdit="1"/>
          </p:cNvSpPr>
          <p:nvPr/>
        </p:nvSpPr>
        <p:spPr bwMode="auto">
          <a:xfrm>
            <a:off x="10983913" y="3762376"/>
            <a:ext cx="655638" cy="7286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37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25" name="WordArt 44"/>
          <p:cNvSpPr>
            <a:spLocks noChangeArrowheads="1" noChangeShapeType="1" noTextEdit="1"/>
          </p:cNvSpPr>
          <p:nvPr/>
        </p:nvSpPr>
        <p:spPr bwMode="auto">
          <a:xfrm>
            <a:off x="10988677" y="3748088"/>
            <a:ext cx="655637" cy="730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37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26" name="WordArt 45"/>
          <p:cNvSpPr>
            <a:spLocks noChangeArrowheads="1" noChangeShapeType="1" noTextEdit="1"/>
          </p:cNvSpPr>
          <p:nvPr/>
        </p:nvSpPr>
        <p:spPr bwMode="auto">
          <a:xfrm>
            <a:off x="10983913" y="3762376"/>
            <a:ext cx="655638" cy="7286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37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27" name="WordArt 46"/>
          <p:cNvSpPr>
            <a:spLocks noChangeArrowheads="1" noChangeShapeType="1" noTextEdit="1"/>
          </p:cNvSpPr>
          <p:nvPr/>
        </p:nvSpPr>
        <p:spPr bwMode="auto">
          <a:xfrm>
            <a:off x="10983913" y="3762376"/>
            <a:ext cx="655638" cy="7286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37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sp>
        <p:nvSpPr>
          <p:cNvPr id="28" name="Text Box 24"/>
          <p:cNvSpPr txBox="1">
            <a:spLocks noChangeArrowheads="1"/>
          </p:cNvSpPr>
          <p:nvPr/>
        </p:nvSpPr>
        <p:spPr bwMode="auto">
          <a:xfrm>
            <a:off x="0" y="109904"/>
            <a:ext cx="10631488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altLang="en-US" sz="393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393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1</a:t>
            </a:r>
            <a:r>
              <a:rPr lang="en-US" altLang="en-US" sz="393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197544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500"/>
                            </p:stCondLst>
                            <p:childTnLst>
                              <p:par>
                                <p:cTn id="7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0"/>
                            </p:stCondLst>
                            <p:childTnLst>
                              <p:par>
                                <p:cTn id="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500"/>
                            </p:stCondLst>
                            <p:childTnLst>
                              <p:par>
                                <p:cTn id="8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000"/>
                            </p:stCondLst>
                            <p:childTnLst>
                              <p:par>
                                <p:cTn id="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500"/>
                            </p:stCondLst>
                            <p:childTnLst>
                              <p:par>
                                <p:cTn id="9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000"/>
                            </p:stCondLst>
                            <p:childTnLst>
                              <p:par>
                                <p:cTn id="1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7500"/>
                            </p:stCondLst>
                            <p:childTnLst>
                              <p:par>
                                <p:cTn id="10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8000"/>
                            </p:stCondLst>
                            <p:childTnLst>
                              <p:par>
                                <p:cTn id="1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8500"/>
                            </p:stCondLst>
                            <p:childTnLst>
                              <p:par>
                                <p:cTn id="11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9000"/>
                            </p:stCondLst>
                            <p:childTnLst>
                              <p:par>
                                <p:cTn id="1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9500"/>
                            </p:stCondLst>
                            <p:childTnLst>
                              <p:par>
                                <p:cTn id="12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-4.44444E-6 L -1.875E-6 -0.07222 " pathEditMode="relative" rAng="0" ptsTypes="AA">
                                      <p:cBhvr>
                                        <p:cTn id="16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6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10" grpId="0" animBg="1"/>
      <p:bldP spid="13" grpId="0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112" y="5185016"/>
            <a:ext cx="2400300" cy="1468203"/>
          </a:xfrm>
          <a:prstGeom prst="rect">
            <a:avLst/>
          </a:prstGeom>
        </p:spPr>
      </p:pic>
      <p:sp>
        <p:nvSpPr>
          <p:cNvPr id="5" name="AutoShape 51"/>
          <p:cNvSpPr>
            <a:spLocks noChangeArrowheads="1"/>
          </p:cNvSpPr>
          <p:nvPr/>
        </p:nvSpPr>
        <p:spPr bwMode="auto">
          <a:xfrm>
            <a:off x="2130863" y="1963423"/>
            <a:ext cx="8399655" cy="7366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53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53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3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2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pic>
        <p:nvPicPr>
          <p:cNvPr id="6" name="Picture 5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96" y="1975956"/>
            <a:ext cx="1473200" cy="7874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706329" y="2050736"/>
            <a:ext cx="803275" cy="637839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en-US" altLang="en-US" sz="1965">
              <a:latin typeface=".VnTime" pitchFamily="34" charset="0"/>
              <a:cs typeface="Arial" panose="020B0604020202020204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841663" y="2129769"/>
            <a:ext cx="452438" cy="40390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537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2209724" y="3241922"/>
            <a:ext cx="8320794" cy="7366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None/>
              <a:defRPr/>
            </a:pPr>
            <a:r>
              <a:rPr lang="en-US" sz="53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53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53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2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pic>
        <p:nvPicPr>
          <p:cNvPr id="1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45" y="3278097"/>
            <a:ext cx="1474788" cy="7874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01796" y="3410479"/>
            <a:ext cx="803275" cy="601662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en-US" altLang="en-US" sz="1965">
              <a:latin typeface=".VnTime" pitchFamily="34" charset="0"/>
              <a:cs typeface="Arial" panose="020B0604020202020204" pitchFamily="34" charset="0"/>
            </a:endParaRPr>
          </a:p>
        </p:txBody>
      </p:sp>
      <p:sp>
        <p:nvSpPr>
          <p:cNvPr id="12" name="WordArt 226"/>
          <p:cNvSpPr>
            <a:spLocks noChangeArrowheads="1" noChangeShapeType="1" noTextEdit="1"/>
          </p:cNvSpPr>
          <p:nvPr/>
        </p:nvSpPr>
        <p:spPr bwMode="auto">
          <a:xfrm>
            <a:off x="797735" y="3500347"/>
            <a:ext cx="452437" cy="34290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537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13" name="AutoShape 51"/>
          <p:cNvSpPr>
            <a:spLocks noChangeArrowheads="1"/>
          </p:cNvSpPr>
          <p:nvPr/>
        </p:nvSpPr>
        <p:spPr bwMode="auto">
          <a:xfrm>
            <a:off x="2130863" y="4448416"/>
            <a:ext cx="8399655" cy="7366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None/>
              <a:defRPr/>
            </a:pP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53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53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sz="53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2</a:t>
            </a:r>
            <a:endParaRPr lang="en-US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pic>
        <p:nvPicPr>
          <p:cNvPr id="14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39" y="4516957"/>
            <a:ext cx="1512888" cy="7889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805485" y="4709554"/>
            <a:ext cx="452437" cy="3794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20000"/>
              </a:avLst>
            </a:prstTxWarp>
          </a:bodyPr>
          <a:lstStyle/>
          <a:p>
            <a:pPr algn="ctr"/>
            <a:r>
              <a:rPr lang="en-US" sz="3537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16" name="WordArt 33"/>
          <p:cNvSpPr>
            <a:spLocks noChangeArrowheads="1" noChangeShapeType="1" noTextEdit="1"/>
          </p:cNvSpPr>
          <p:nvPr/>
        </p:nvSpPr>
        <p:spPr bwMode="auto">
          <a:xfrm>
            <a:off x="11124262" y="998003"/>
            <a:ext cx="654050" cy="730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37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17" name="WordArt 34"/>
          <p:cNvSpPr>
            <a:spLocks noChangeArrowheads="1" noChangeShapeType="1" noTextEdit="1"/>
          </p:cNvSpPr>
          <p:nvPr/>
        </p:nvSpPr>
        <p:spPr bwMode="auto">
          <a:xfrm>
            <a:off x="11124262" y="998003"/>
            <a:ext cx="654050" cy="730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37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18" name="WordArt 35"/>
          <p:cNvSpPr>
            <a:spLocks noChangeArrowheads="1" noChangeShapeType="1" noTextEdit="1"/>
          </p:cNvSpPr>
          <p:nvPr/>
        </p:nvSpPr>
        <p:spPr bwMode="auto">
          <a:xfrm>
            <a:off x="11127438" y="971016"/>
            <a:ext cx="655637" cy="728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37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19" name="WordArt 36"/>
          <p:cNvSpPr>
            <a:spLocks noChangeArrowheads="1" noChangeShapeType="1" noTextEdit="1"/>
          </p:cNvSpPr>
          <p:nvPr/>
        </p:nvSpPr>
        <p:spPr bwMode="auto">
          <a:xfrm>
            <a:off x="11124262" y="998003"/>
            <a:ext cx="654050" cy="730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37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20" name="WordArt 37"/>
          <p:cNvSpPr>
            <a:spLocks noChangeArrowheads="1" noChangeShapeType="1" noTextEdit="1"/>
          </p:cNvSpPr>
          <p:nvPr/>
        </p:nvSpPr>
        <p:spPr bwMode="auto">
          <a:xfrm>
            <a:off x="11170299" y="998003"/>
            <a:ext cx="655638" cy="730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37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21" name="WordArt 38"/>
          <p:cNvSpPr>
            <a:spLocks noChangeArrowheads="1" noChangeShapeType="1" noTextEdit="1"/>
          </p:cNvSpPr>
          <p:nvPr/>
        </p:nvSpPr>
        <p:spPr bwMode="auto">
          <a:xfrm>
            <a:off x="11136963" y="998003"/>
            <a:ext cx="655637" cy="730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37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22" name="WordArt 39"/>
          <p:cNvSpPr>
            <a:spLocks noChangeArrowheads="1" noChangeShapeType="1" noTextEdit="1"/>
          </p:cNvSpPr>
          <p:nvPr/>
        </p:nvSpPr>
        <p:spPr bwMode="auto">
          <a:xfrm>
            <a:off x="11124262" y="998003"/>
            <a:ext cx="654050" cy="730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37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23" name="WordArt 40"/>
          <p:cNvSpPr>
            <a:spLocks noChangeArrowheads="1" noChangeShapeType="1" noTextEdit="1"/>
          </p:cNvSpPr>
          <p:nvPr/>
        </p:nvSpPr>
        <p:spPr bwMode="auto">
          <a:xfrm>
            <a:off x="11124262" y="998003"/>
            <a:ext cx="654050" cy="730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37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24" name="WordArt 42"/>
          <p:cNvSpPr>
            <a:spLocks noChangeArrowheads="1" noChangeShapeType="1" noTextEdit="1"/>
          </p:cNvSpPr>
          <p:nvPr/>
        </p:nvSpPr>
        <p:spPr bwMode="auto">
          <a:xfrm>
            <a:off x="11124262" y="998003"/>
            <a:ext cx="654050" cy="730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37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25" name="WordArt 43"/>
          <p:cNvSpPr>
            <a:spLocks noChangeArrowheads="1" noChangeShapeType="1" noTextEdit="1"/>
          </p:cNvSpPr>
          <p:nvPr/>
        </p:nvSpPr>
        <p:spPr bwMode="auto">
          <a:xfrm>
            <a:off x="11124262" y="998003"/>
            <a:ext cx="654050" cy="730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37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26" name="Group 49"/>
          <p:cNvGrpSpPr>
            <a:grpSpLocks/>
          </p:cNvGrpSpPr>
          <p:nvPr/>
        </p:nvGrpSpPr>
        <p:grpSpPr bwMode="auto">
          <a:xfrm>
            <a:off x="10468397" y="2321442"/>
            <a:ext cx="1722437" cy="1158875"/>
            <a:chOff x="4320" y="2928"/>
            <a:chExt cx="1104" cy="1104"/>
          </a:xfrm>
        </p:grpSpPr>
        <p:sp>
          <p:nvSpPr>
            <p:cNvPr id="27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5896">
                <a:solidFill>
                  <a:srgbClr val="FF0066"/>
                </a:solidFill>
                <a:latin typeface=".VnHelvetInsH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537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29" name="Text Box 24"/>
          <p:cNvSpPr txBox="1">
            <a:spLocks noChangeArrowheads="1"/>
          </p:cNvSpPr>
          <p:nvPr/>
        </p:nvSpPr>
        <p:spPr bwMode="auto">
          <a:xfrm>
            <a:off x="106363" y="39689"/>
            <a:ext cx="12085638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altLang="en-US" sz="393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393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2</a:t>
            </a:r>
            <a:r>
              <a:rPr lang="en-US" altLang="en-US" sz="3930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346313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500"/>
                            </p:stCondLst>
                            <p:childTnLst>
                              <p:par>
                                <p:cTn id="7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000"/>
                            </p:stCondLst>
                            <p:childTnLst>
                              <p:par>
                                <p:cTn id="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500"/>
                            </p:stCondLst>
                            <p:childTnLst>
                              <p:par>
                                <p:cTn id="8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0"/>
                            </p:stCondLst>
                            <p:childTnLst>
                              <p:par>
                                <p:cTn id="9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500"/>
                            </p:stCondLst>
                            <p:childTnLst>
                              <p:par>
                                <p:cTn id="9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6500"/>
                            </p:stCondLst>
                            <p:childTnLst>
                              <p:par>
                                <p:cTn id="10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000"/>
                            </p:stCondLst>
                            <p:childTnLst>
                              <p:par>
                                <p:cTn id="1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7500"/>
                            </p:stCondLst>
                            <p:childTnLst>
                              <p:par>
                                <p:cTn id="11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8000"/>
                            </p:stCondLst>
                            <p:childTnLst>
                              <p:par>
                                <p:cTn id="1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8500"/>
                            </p:stCondLst>
                            <p:childTnLst>
                              <p:par>
                                <p:cTn id="12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9000"/>
                            </p:stCondLst>
                            <p:childTnLst>
                              <p:par>
                                <p:cTn id="1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9500"/>
                            </p:stCondLst>
                            <p:childTnLst>
                              <p:par>
                                <p:cTn id="13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7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4.07407E-6 L -4.16667E-6 -0.07223 " pathEditMode="relative" rAng="0" ptsTypes="AA">
                                      <p:cBhvr>
                                        <p:cTn id="15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9" grpId="1" animBg="1"/>
      <p:bldP spid="11" grpId="0" animBg="1"/>
      <p:bldP spid="12" grpId="0" animBg="1"/>
      <p:bldP spid="15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5" name="AutoShape 51"/>
          <p:cNvSpPr>
            <a:spLocks noChangeArrowheads="1"/>
          </p:cNvSpPr>
          <p:nvPr/>
        </p:nvSpPr>
        <p:spPr bwMode="auto">
          <a:xfrm>
            <a:off x="3006680" y="2061423"/>
            <a:ext cx="5622165" cy="722358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 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= a x b x c x 2</a:t>
            </a:r>
          </a:p>
        </p:txBody>
      </p:sp>
      <p:pic>
        <p:nvPicPr>
          <p:cNvPr id="6" name="Picture 5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699" y="1862517"/>
            <a:ext cx="1208427" cy="927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226"/>
          <p:cNvSpPr>
            <a:spLocks noChangeArrowheads="1" noChangeShapeType="1" noTextEdit="1"/>
          </p:cNvSpPr>
          <p:nvPr/>
        </p:nvSpPr>
        <p:spPr bwMode="auto">
          <a:xfrm>
            <a:off x="1596980" y="2102228"/>
            <a:ext cx="503238" cy="38576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1955755" y="2816605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endParaRPr lang="en-US" sz="3600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.VnTimeH" panose="020B7200000000000000" pitchFamily="34" charset="0"/>
            </a:endParaRP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2988971" y="3341199"/>
            <a:ext cx="5639874" cy="6858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= a : b : c</a:t>
            </a:r>
          </a:p>
        </p:txBody>
      </p:sp>
      <p:pic>
        <p:nvPicPr>
          <p:cNvPr id="10" name="Picture 39" descr="Classicmod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426" y="3367467"/>
            <a:ext cx="1168520" cy="84455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WordArt 226"/>
          <p:cNvSpPr>
            <a:spLocks noChangeArrowheads="1" noChangeShapeType="1" noTextEdit="1"/>
          </p:cNvSpPr>
          <p:nvPr/>
        </p:nvSpPr>
        <p:spPr bwMode="auto">
          <a:xfrm>
            <a:off x="1527149" y="3639724"/>
            <a:ext cx="490537" cy="33496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2988971" y="4424308"/>
            <a:ext cx="5639874" cy="73025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indent="4635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= a x b x c </a:t>
            </a:r>
          </a:p>
        </p:txBody>
      </p:sp>
      <p:pic>
        <p:nvPicPr>
          <p:cNvPr id="13" name="Picture 39" descr="Classicmod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426" y="4569827"/>
            <a:ext cx="1168520" cy="82159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WordArt 226"/>
          <p:cNvSpPr>
            <a:spLocks noChangeArrowheads="1" noChangeShapeType="1" noTextEdit="1"/>
          </p:cNvSpPr>
          <p:nvPr/>
        </p:nvSpPr>
        <p:spPr bwMode="auto">
          <a:xfrm>
            <a:off x="1503336" y="4751767"/>
            <a:ext cx="514350" cy="477078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15" name="WordArt 32"/>
          <p:cNvSpPr>
            <a:spLocks noChangeArrowheads="1" noChangeShapeType="1" noTextEdit="1"/>
          </p:cNvSpPr>
          <p:nvPr/>
        </p:nvSpPr>
        <p:spPr bwMode="auto">
          <a:xfrm>
            <a:off x="10858902" y="149104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16" name="WordArt 33"/>
          <p:cNvSpPr>
            <a:spLocks noChangeArrowheads="1" noChangeShapeType="1" noTextEdit="1"/>
          </p:cNvSpPr>
          <p:nvPr/>
        </p:nvSpPr>
        <p:spPr bwMode="auto">
          <a:xfrm>
            <a:off x="10858902" y="147199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17" name="WordArt 34"/>
          <p:cNvSpPr>
            <a:spLocks noChangeArrowheads="1" noChangeShapeType="1" noTextEdit="1"/>
          </p:cNvSpPr>
          <p:nvPr/>
        </p:nvSpPr>
        <p:spPr bwMode="auto">
          <a:xfrm>
            <a:off x="10863665" y="149104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18" name="WordArt 35"/>
          <p:cNvSpPr>
            <a:spLocks noChangeArrowheads="1" noChangeShapeType="1" noTextEdit="1"/>
          </p:cNvSpPr>
          <p:nvPr/>
        </p:nvSpPr>
        <p:spPr bwMode="auto">
          <a:xfrm>
            <a:off x="10858902" y="149104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19" name="WordArt 36"/>
          <p:cNvSpPr>
            <a:spLocks noChangeArrowheads="1" noChangeShapeType="1" noTextEdit="1"/>
          </p:cNvSpPr>
          <p:nvPr/>
        </p:nvSpPr>
        <p:spPr bwMode="auto">
          <a:xfrm>
            <a:off x="10906527" y="147199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20" name="WordArt 37"/>
          <p:cNvSpPr>
            <a:spLocks noChangeArrowheads="1" noChangeShapeType="1" noTextEdit="1"/>
          </p:cNvSpPr>
          <p:nvPr/>
        </p:nvSpPr>
        <p:spPr bwMode="auto">
          <a:xfrm>
            <a:off x="10873190" y="149104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21" name="WordArt 38"/>
          <p:cNvSpPr>
            <a:spLocks noChangeArrowheads="1" noChangeShapeType="1" noTextEdit="1"/>
          </p:cNvSpPr>
          <p:nvPr/>
        </p:nvSpPr>
        <p:spPr bwMode="auto">
          <a:xfrm>
            <a:off x="10858902" y="149104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22" name="WordArt 39"/>
          <p:cNvSpPr>
            <a:spLocks noChangeArrowheads="1" noChangeShapeType="1" noTextEdit="1"/>
          </p:cNvSpPr>
          <p:nvPr/>
        </p:nvSpPr>
        <p:spPr bwMode="auto">
          <a:xfrm>
            <a:off x="10858902" y="147199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23" name="WordArt 40"/>
          <p:cNvSpPr>
            <a:spLocks noChangeArrowheads="1" noChangeShapeType="1" noTextEdit="1"/>
          </p:cNvSpPr>
          <p:nvPr/>
        </p:nvSpPr>
        <p:spPr bwMode="auto">
          <a:xfrm>
            <a:off x="10863665" y="149104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24" name="WordArt 41"/>
          <p:cNvSpPr>
            <a:spLocks noChangeArrowheads="1" noChangeShapeType="1" noTextEdit="1"/>
          </p:cNvSpPr>
          <p:nvPr/>
        </p:nvSpPr>
        <p:spPr bwMode="auto">
          <a:xfrm>
            <a:off x="10858902" y="149104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25" name="WordArt 42"/>
          <p:cNvSpPr>
            <a:spLocks noChangeArrowheads="1" noChangeShapeType="1" noTextEdit="1"/>
          </p:cNvSpPr>
          <p:nvPr/>
        </p:nvSpPr>
        <p:spPr bwMode="auto">
          <a:xfrm>
            <a:off x="10858902" y="149104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26" name="Group 48"/>
          <p:cNvGrpSpPr>
            <a:grpSpLocks/>
          </p:cNvGrpSpPr>
          <p:nvPr/>
        </p:nvGrpSpPr>
        <p:grpSpPr bwMode="auto">
          <a:xfrm>
            <a:off x="9332108" y="3060458"/>
            <a:ext cx="2514600" cy="1828800"/>
            <a:chOff x="7716" y="1884"/>
            <a:chExt cx="1104" cy="1104"/>
          </a:xfrm>
        </p:grpSpPr>
        <p:sp>
          <p:nvSpPr>
            <p:cNvPr id="27" name="AutoShape 49"/>
            <p:cNvSpPr>
              <a:spLocks noChangeArrowheads="1"/>
            </p:cNvSpPr>
            <p:nvPr/>
          </p:nvSpPr>
          <p:spPr bwMode="auto">
            <a:xfrm>
              <a:off x="7716" y="1884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28" name="WordArt 50"/>
            <p:cNvSpPr>
              <a:spLocks noChangeArrowheads="1" noChangeShapeType="1" noTextEdit="1"/>
            </p:cNvSpPr>
            <p:nvPr/>
          </p:nvSpPr>
          <p:spPr bwMode="auto">
            <a:xfrm>
              <a:off x="7959" y="2124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26317" y="109317"/>
            <a:ext cx="118203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3</a:t>
            </a:r>
            <a:r>
              <a:rPr lang="en-US" altLang="en-US" sz="40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73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 nodePh="1">
                                  <p:stCondLst>
                                    <p:cond delay="300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"/>
                            </p:stCondLst>
                            <p:childTnLst>
                              <p:par>
                                <p:cTn id="7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500"/>
                            </p:stCondLst>
                            <p:childTnLst>
                              <p:par>
                                <p:cTn id="8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0"/>
                            </p:stCondLst>
                            <p:childTnLst>
                              <p:par>
                                <p:cTn id="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500"/>
                            </p:stCondLst>
                            <p:childTnLst>
                              <p:par>
                                <p:cTn id="9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000"/>
                            </p:stCondLst>
                            <p:childTnLst>
                              <p:par>
                                <p:cTn id="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500"/>
                            </p:stCondLst>
                            <p:childTnLst>
                              <p:par>
                                <p:cTn id="10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7000"/>
                            </p:stCondLst>
                            <p:childTnLst>
                              <p:par>
                                <p:cTn id="1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500"/>
                            </p:stCondLst>
                            <p:childTnLst>
                              <p:par>
                                <p:cTn id="11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8500"/>
                            </p:stCondLst>
                            <p:childTnLst>
                              <p:par>
                                <p:cTn id="12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9000"/>
                            </p:stCondLst>
                            <p:childTnLst>
                              <p:par>
                                <p:cTn id="1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9500"/>
                            </p:stCondLst>
                            <p:childTnLst>
                              <p:par>
                                <p:cTn id="13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500"/>
                            </p:stCondLst>
                            <p:childTnLst>
                              <p:par>
                                <p:cTn id="14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6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  <p:bldP spid="12" grpId="1" animBg="1"/>
      <p:bldP spid="14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5" name="AutoShape 51"/>
          <p:cNvSpPr>
            <a:spLocks noChangeArrowheads="1"/>
          </p:cNvSpPr>
          <p:nvPr/>
        </p:nvSpPr>
        <p:spPr bwMode="auto">
          <a:xfrm>
            <a:off x="2904656" y="2317416"/>
            <a:ext cx="5562600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a x a x 4</a:t>
            </a:r>
            <a:endParaRPr lang="en-US" altLang="en-US" sz="3600" b="1" dirty="0">
              <a:solidFill>
                <a:srgbClr val="FFFF00"/>
              </a:solidFill>
              <a:latin typeface="VNI-Times" pitchFamily="2" charset="0"/>
            </a:endParaRPr>
          </a:p>
        </p:txBody>
      </p:sp>
      <p:pic>
        <p:nvPicPr>
          <p:cNvPr id="6" name="Picture 5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411" y="2296779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226"/>
          <p:cNvSpPr>
            <a:spLocks noChangeArrowheads="1" noChangeShapeType="1" noTextEdit="1"/>
          </p:cNvSpPr>
          <p:nvPr/>
        </p:nvSpPr>
        <p:spPr bwMode="auto">
          <a:xfrm>
            <a:off x="1442233" y="2498391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8" name="AutoShape 51"/>
          <p:cNvSpPr>
            <a:spLocks noChangeArrowheads="1"/>
          </p:cNvSpPr>
          <p:nvPr/>
        </p:nvSpPr>
        <p:spPr bwMode="auto">
          <a:xfrm>
            <a:off x="2904656" y="3771668"/>
            <a:ext cx="5449888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a x a x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altLang="en-US" sz="3600" b="1" dirty="0">
              <a:solidFill>
                <a:srgbClr val="FFFF00"/>
              </a:solidFill>
              <a:latin typeface="VNI-Times" pitchFamily="2" charset="0"/>
            </a:endParaRPr>
          </a:p>
        </p:txBody>
      </p:sp>
      <p:pic>
        <p:nvPicPr>
          <p:cNvPr id="9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411" y="3629475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226"/>
          <p:cNvSpPr>
            <a:spLocks noChangeArrowheads="1" noChangeShapeType="1" noTextEdit="1"/>
          </p:cNvSpPr>
          <p:nvPr/>
        </p:nvSpPr>
        <p:spPr bwMode="auto">
          <a:xfrm>
            <a:off x="1442232" y="3838241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11" name="AutoShape 51"/>
          <p:cNvSpPr>
            <a:spLocks noChangeArrowheads="1"/>
          </p:cNvSpPr>
          <p:nvPr/>
        </p:nvSpPr>
        <p:spPr bwMode="auto">
          <a:xfrm>
            <a:off x="2904656" y="4976636"/>
            <a:ext cx="5678487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a x a x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3600" b="1" dirty="0">
              <a:solidFill>
                <a:srgbClr val="FFFF00"/>
              </a:solidFill>
              <a:latin typeface="VNI-Times" pitchFamily="2" charset="0"/>
            </a:endParaRPr>
          </a:p>
        </p:txBody>
      </p:sp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971" y="4976636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WordArt 226"/>
          <p:cNvSpPr>
            <a:spLocks noChangeArrowheads="1" noChangeShapeType="1" noTextEdit="1"/>
          </p:cNvSpPr>
          <p:nvPr/>
        </p:nvSpPr>
        <p:spPr bwMode="auto">
          <a:xfrm>
            <a:off x="1583129" y="5169845"/>
            <a:ext cx="460375" cy="43671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grpSp>
        <p:nvGrpSpPr>
          <p:cNvPr id="15" name="Group 33"/>
          <p:cNvGrpSpPr>
            <a:grpSpLocks/>
          </p:cNvGrpSpPr>
          <p:nvPr/>
        </p:nvGrpSpPr>
        <p:grpSpPr bwMode="auto">
          <a:xfrm>
            <a:off x="8705045" y="1537953"/>
            <a:ext cx="1752600" cy="1752600"/>
            <a:chOff x="4320" y="2928"/>
            <a:chExt cx="1104" cy="1104"/>
          </a:xfrm>
        </p:grpSpPr>
        <p:sp>
          <p:nvSpPr>
            <p:cNvPr id="16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17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18" name="WordArt 36"/>
          <p:cNvSpPr>
            <a:spLocks noChangeArrowheads="1" noChangeShapeType="1" noTextEdit="1"/>
          </p:cNvSpPr>
          <p:nvPr/>
        </p:nvSpPr>
        <p:spPr bwMode="auto">
          <a:xfrm>
            <a:off x="9271783" y="346676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19" name="WordArt 37"/>
          <p:cNvSpPr>
            <a:spLocks noChangeArrowheads="1" noChangeShapeType="1" noTextEdit="1"/>
          </p:cNvSpPr>
          <p:nvPr/>
        </p:nvSpPr>
        <p:spPr bwMode="auto">
          <a:xfrm>
            <a:off x="9271783" y="346676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20" name="WordArt 38"/>
          <p:cNvSpPr>
            <a:spLocks noChangeArrowheads="1" noChangeShapeType="1" noTextEdit="1"/>
          </p:cNvSpPr>
          <p:nvPr/>
        </p:nvSpPr>
        <p:spPr bwMode="auto">
          <a:xfrm>
            <a:off x="9276545" y="343819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21" name="WordArt 39"/>
          <p:cNvSpPr>
            <a:spLocks noChangeArrowheads="1" noChangeShapeType="1" noTextEdit="1"/>
          </p:cNvSpPr>
          <p:nvPr/>
        </p:nvSpPr>
        <p:spPr bwMode="auto">
          <a:xfrm>
            <a:off x="9271783" y="346676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22" name="WordArt 40"/>
          <p:cNvSpPr>
            <a:spLocks noChangeArrowheads="1" noChangeShapeType="1" noTextEdit="1"/>
          </p:cNvSpPr>
          <p:nvPr/>
        </p:nvSpPr>
        <p:spPr bwMode="auto">
          <a:xfrm>
            <a:off x="9319408" y="346676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23" name="WordArt 41"/>
          <p:cNvSpPr>
            <a:spLocks noChangeArrowheads="1" noChangeShapeType="1" noTextEdit="1"/>
          </p:cNvSpPr>
          <p:nvPr/>
        </p:nvSpPr>
        <p:spPr bwMode="auto">
          <a:xfrm>
            <a:off x="9286070" y="346676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24" name="WordArt 42"/>
          <p:cNvSpPr>
            <a:spLocks noChangeArrowheads="1" noChangeShapeType="1" noTextEdit="1"/>
          </p:cNvSpPr>
          <p:nvPr/>
        </p:nvSpPr>
        <p:spPr bwMode="auto">
          <a:xfrm>
            <a:off x="9271783" y="346676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25" name="WordArt 43"/>
          <p:cNvSpPr>
            <a:spLocks noChangeArrowheads="1" noChangeShapeType="1" noTextEdit="1"/>
          </p:cNvSpPr>
          <p:nvPr/>
        </p:nvSpPr>
        <p:spPr bwMode="auto">
          <a:xfrm>
            <a:off x="9271783" y="346676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26" name="WordArt 44"/>
          <p:cNvSpPr>
            <a:spLocks noChangeArrowheads="1" noChangeShapeType="1" noTextEdit="1"/>
          </p:cNvSpPr>
          <p:nvPr/>
        </p:nvSpPr>
        <p:spPr bwMode="auto">
          <a:xfrm>
            <a:off x="9276545" y="345247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27" name="WordArt 45"/>
          <p:cNvSpPr>
            <a:spLocks noChangeArrowheads="1" noChangeShapeType="1" noTextEdit="1"/>
          </p:cNvSpPr>
          <p:nvPr/>
        </p:nvSpPr>
        <p:spPr bwMode="auto">
          <a:xfrm>
            <a:off x="9271783" y="346676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28" name="WordArt 46"/>
          <p:cNvSpPr>
            <a:spLocks noChangeArrowheads="1" noChangeShapeType="1" noTextEdit="1"/>
          </p:cNvSpPr>
          <p:nvPr/>
        </p:nvSpPr>
        <p:spPr bwMode="auto">
          <a:xfrm>
            <a:off x="9271783" y="346676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0" y="109904"/>
            <a:ext cx="10631488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altLang="en-US" sz="393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393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4</a:t>
            </a:r>
            <a:r>
              <a:rPr lang="en-US" altLang="en-US" sz="393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191933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500"/>
                            </p:stCondLst>
                            <p:childTnLst>
                              <p:par>
                                <p:cTn id="7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0"/>
                            </p:stCondLst>
                            <p:childTnLst>
                              <p:par>
                                <p:cTn id="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500"/>
                            </p:stCondLst>
                            <p:childTnLst>
                              <p:par>
                                <p:cTn id="8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000"/>
                            </p:stCondLst>
                            <p:childTnLst>
                              <p:par>
                                <p:cTn id="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500"/>
                            </p:stCondLst>
                            <p:childTnLst>
                              <p:par>
                                <p:cTn id="9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000"/>
                            </p:stCondLst>
                            <p:childTnLst>
                              <p:par>
                                <p:cTn id="1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7500"/>
                            </p:stCondLst>
                            <p:childTnLst>
                              <p:par>
                                <p:cTn id="10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8000"/>
                            </p:stCondLst>
                            <p:childTnLst>
                              <p:par>
                                <p:cTn id="1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8500"/>
                            </p:stCondLst>
                            <p:childTnLst>
                              <p:par>
                                <p:cTn id="11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9000"/>
                            </p:stCondLst>
                            <p:childTnLst>
                              <p:par>
                                <p:cTn id="1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9500"/>
                            </p:stCondLst>
                            <p:childTnLst>
                              <p:par>
                                <p:cTn id="12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6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10" grpId="0" animBg="1"/>
      <p:bldP spid="13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5" name="AutoShape 51"/>
          <p:cNvSpPr>
            <a:spLocks noChangeArrowheads="1"/>
          </p:cNvSpPr>
          <p:nvPr/>
        </p:nvSpPr>
        <p:spPr bwMode="auto">
          <a:xfrm>
            <a:off x="3006680" y="2061423"/>
            <a:ext cx="5622165" cy="722358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a x a x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699" y="1862517"/>
            <a:ext cx="1208427" cy="927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226"/>
          <p:cNvSpPr>
            <a:spLocks noChangeArrowheads="1" noChangeShapeType="1" noTextEdit="1"/>
          </p:cNvSpPr>
          <p:nvPr/>
        </p:nvSpPr>
        <p:spPr bwMode="auto">
          <a:xfrm>
            <a:off x="1596980" y="2102228"/>
            <a:ext cx="503238" cy="38576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1955755" y="2816605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endParaRPr lang="en-US" sz="3600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.VnTimeH" panose="020B7200000000000000" pitchFamily="34" charset="0"/>
            </a:endParaRP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2988971" y="3341199"/>
            <a:ext cx="5639874" cy="6858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 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a x a x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39" descr="Classicmod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426" y="3367467"/>
            <a:ext cx="1168520" cy="84455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WordArt 226"/>
          <p:cNvSpPr>
            <a:spLocks noChangeArrowheads="1" noChangeShapeType="1" noTextEdit="1"/>
          </p:cNvSpPr>
          <p:nvPr/>
        </p:nvSpPr>
        <p:spPr bwMode="auto">
          <a:xfrm>
            <a:off x="1527149" y="3639724"/>
            <a:ext cx="490537" cy="33496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2988971" y="4424308"/>
            <a:ext cx="5639874" cy="73025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indent="4635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a x a x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39" descr="Classicmod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426" y="4569827"/>
            <a:ext cx="1168520" cy="82159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WordArt 226"/>
          <p:cNvSpPr>
            <a:spLocks noChangeArrowheads="1" noChangeShapeType="1" noTextEdit="1"/>
          </p:cNvSpPr>
          <p:nvPr/>
        </p:nvSpPr>
        <p:spPr bwMode="auto">
          <a:xfrm>
            <a:off x="1503336" y="4751767"/>
            <a:ext cx="514350" cy="477078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15" name="WordArt 32"/>
          <p:cNvSpPr>
            <a:spLocks noChangeArrowheads="1" noChangeShapeType="1" noTextEdit="1"/>
          </p:cNvSpPr>
          <p:nvPr/>
        </p:nvSpPr>
        <p:spPr bwMode="auto">
          <a:xfrm>
            <a:off x="10858902" y="149104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16" name="WordArt 33"/>
          <p:cNvSpPr>
            <a:spLocks noChangeArrowheads="1" noChangeShapeType="1" noTextEdit="1"/>
          </p:cNvSpPr>
          <p:nvPr/>
        </p:nvSpPr>
        <p:spPr bwMode="auto">
          <a:xfrm>
            <a:off x="10858902" y="147199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17" name="WordArt 34"/>
          <p:cNvSpPr>
            <a:spLocks noChangeArrowheads="1" noChangeShapeType="1" noTextEdit="1"/>
          </p:cNvSpPr>
          <p:nvPr/>
        </p:nvSpPr>
        <p:spPr bwMode="auto">
          <a:xfrm>
            <a:off x="10863665" y="149104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18" name="WordArt 35"/>
          <p:cNvSpPr>
            <a:spLocks noChangeArrowheads="1" noChangeShapeType="1" noTextEdit="1"/>
          </p:cNvSpPr>
          <p:nvPr/>
        </p:nvSpPr>
        <p:spPr bwMode="auto">
          <a:xfrm>
            <a:off x="10858902" y="149104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19" name="WordArt 36"/>
          <p:cNvSpPr>
            <a:spLocks noChangeArrowheads="1" noChangeShapeType="1" noTextEdit="1"/>
          </p:cNvSpPr>
          <p:nvPr/>
        </p:nvSpPr>
        <p:spPr bwMode="auto">
          <a:xfrm>
            <a:off x="10906527" y="147199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20" name="WordArt 37"/>
          <p:cNvSpPr>
            <a:spLocks noChangeArrowheads="1" noChangeShapeType="1" noTextEdit="1"/>
          </p:cNvSpPr>
          <p:nvPr/>
        </p:nvSpPr>
        <p:spPr bwMode="auto">
          <a:xfrm>
            <a:off x="10873190" y="149104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21" name="WordArt 38"/>
          <p:cNvSpPr>
            <a:spLocks noChangeArrowheads="1" noChangeShapeType="1" noTextEdit="1"/>
          </p:cNvSpPr>
          <p:nvPr/>
        </p:nvSpPr>
        <p:spPr bwMode="auto">
          <a:xfrm>
            <a:off x="10858902" y="149104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22" name="WordArt 39"/>
          <p:cNvSpPr>
            <a:spLocks noChangeArrowheads="1" noChangeShapeType="1" noTextEdit="1"/>
          </p:cNvSpPr>
          <p:nvPr/>
        </p:nvSpPr>
        <p:spPr bwMode="auto">
          <a:xfrm>
            <a:off x="10858902" y="147199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23" name="WordArt 40"/>
          <p:cNvSpPr>
            <a:spLocks noChangeArrowheads="1" noChangeShapeType="1" noTextEdit="1"/>
          </p:cNvSpPr>
          <p:nvPr/>
        </p:nvSpPr>
        <p:spPr bwMode="auto">
          <a:xfrm>
            <a:off x="10863665" y="149104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24" name="WordArt 41"/>
          <p:cNvSpPr>
            <a:spLocks noChangeArrowheads="1" noChangeShapeType="1" noTextEdit="1"/>
          </p:cNvSpPr>
          <p:nvPr/>
        </p:nvSpPr>
        <p:spPr bwMode="auto">
          <a:xfrm>
            <a:off x="10858902" y="149104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25" name="WordArt 42"/>
          <p:cNvSpPr>
            <a:spLocks noChangeArrowheads="1" noChangeShapeType="1" noTextEdit="1"/>
          </p:cNvSpPr>
          <p:nvPr/>
        </p:nvSpPr>
        <p:spPr bwMode="auto">
          <a:xfrm>
            <a:off x="10858902" y="149104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26" name="Group 48"/>
          <p:cNvGrpSpPr>
            <a:grpSpLocks/>
          </p:cNvGrpSpPr>
          <p:nvPr/>
        </p:nvGrpSpPr>
        <p:grpSpPr bwMode="auto">
          <a:xfrm>
            <a:off x="9332108" y="3060458"/>
            <a:ext cx="2514600" cy="1828800"/>
            <a:chOff x="7716" y="1884"/>
            <a:chExt cx="1104" cy="1104"/>
          </a:xfrm>
        </p:grpSpPr>
        <p:sp>
          <p:nvSpPr>
            <p:cNvPr id="27" name="AutoShape 49"/>
            <p:cNvSpPr>
              <a:spLocks noChangeArrowheads="1"/>
            </p:cNvSpPr>
            <p:nvPr/>
          </p:nvSpPr>
          <p:spPr bwMode="auto">
            <a:xfrm>
              <a:off x="7716" y="1884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28" name="WordArt 50"/>
            <p:cNvSpPr>
              <a:spLocks noChangeArrowheads="1" noChangeShapeType="1" noTextEdit="1"/>
            </p:cNvSpPr>
            <p:nvPr/>
          </p:nvSpPr>
          <p:spPr bwMode="auto">
            <a:xfrm>
              <a:off x="7959" y="2124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26317" y="109317"/>
            <a:ext cx="118203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5</a:t>
            </a:r>
            <a:r>
              <a:rPr lang="en-US" altLang="en-US" sz="40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32078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 nodePh="1">
                                  <p:stCondLst>
                                    <p:cond delay="300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"/>
                            </p:stCondLst>
                            <p:childTnLst>
                              <p:par>
                                <p:cTn id="7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500"/>
                            </p:stCondLst>
                            <p:childTnLst>
                              <p:par>
                                <p:cTn id="8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0"/>
                            </p:stCondLst>
                            <p:childTnLst>
                              <p:par>
                                <p:cTn id="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500"/>
                            </p:stCondLst>
                            <p:childTnLst>
                              <p:par>
                                <p:cTn id="9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000"/>
                            </p:stCondLst>
                            <p:childTnLst>
                              <p:par>
                                <p:cTn id="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500"/>
                            </p:stCondLst>
                            <p:childTnLst>
                              <p:par>
                                <p:cTn id="10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7000"/>
                            </p:stCondLst>
                            <p:childTnLst>
                              <p:par>
                                <p:cTn id="1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500"/>
                            </p:stCondLst>
                            <p:childTnLst>
                              <p:par>
                                <p:cTn id="11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8500"/>
                            </p:stCondLst>
                            <p:childTnLst>
                              <p:par>
                                <p:cTn id="12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9000"/>
                            </p:stCondLst>
                            <p:childTnLst>
                              <p:par>
                                <p:cTn id="1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9500"/>
                            </p:stCondLst>
                            <p:childTnLst>
                              <p:par>
                                <p:cTn id="13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500"/>
                            </p:stCondLst>
                            <p:childTnLst>
                              <p:par>
                                <p:cTn id="14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6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  <p:bldP spid="12" grpId="1" animBg="1"/>
      <p:bldP spid="14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117" y="5347525"/>
            <a:ext cx="2400300" cy="1468203"/>
          </a:xfrm>
          <a:prstGeom prst="rect">
            <a:avLst/>
          </a:prstGeom>
        </p:spPr>
      </p:pic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3580606" y="2223388"/>
            <a:ext cx="5030787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charset="0"/>
              </a:rPr>
              <a:t>   </a:t>
            </a:r>
          </a:p>
          <a:p>
            <a:pPr algn="ctr"/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V 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a x 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>
              <a:defRPr/>
            </a:pPr>
            <a:endParaRPr lang="en-US" sz="4000" b="1" dirty="0">
              <a:solidFill>
                <a:schemeClr val="bg1"/>
              </a:solidFill>
              <a:latin typeface="VNI-Times" pitchFamily="2" charset="0"/>
              <a:cs typeface="Arial" charset="0"/>
            </a:endParaRPr>
          </a:p>
        </p:txBody>
      </p:sp>
      <p:pic>
        <p:nvPicPr>
          <p:cNvPr id="32" name="Picture 31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367" y="2197195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Oval 32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02443" y="2325111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34" name="WordArt 226"/>
          <p:cNvSpPr>
            <a:spLocks noChangeArrowheads="1" noChangeShapeType="1" noTextEdit="1"/>
          </p:cNvSpPr>
          <p:nvPr/>
        </p:nvSpPr>
        <p:spPr bwMode="auto">
          <a:xfrm>
            <a:off x="2253255" y="2445867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35" name="AutoShape 51"/>
          <p:cNvSpPr>
            <a:spLocks noChangeArrowheads="1"/>
          </p:cNvSpPr>
          <p:nvPr/>
        </p:nvSpPr>
        <p:spPr bwMode="auto">
          <a:xfrm>
            <a:off x="3599612" y="3501186"/>
            <a:ext cx="5045075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V 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a x a x a </a:t>
            </a:r>
          </a:p>
        </p:txBody>
      </p:sp>
      <p:pic>
        <p:nvPicPr>
          <p:cNvPr id="3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536" y="3517589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069106" y="3610378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38" name="WordArt 226"/>
          <p:cNvSpPr>
            <a:spLocks noChangeArrowheads="1" noChangeShapeType="1" noTextEdit="1"/>
          </p:cNvSpPr>
          <p:nvPr/>
        </p:nvSpPr>
        <p:spPr bwMode="auto">
          <a:xfrm>
            <a:off x="2281036" y="3738563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39" name="AutoShape 51"/>
          <p:cNvSpPr>
            <a:spLocks noChangeArrowheads="1"/>
          </p:cNvSpPr>
          <p:nvPr/>
        </p:nvSpPr>
        <p:spPr bwMode="auto">
          <a:xfrm>
            <a:off x="3649661" y="4936474"/>
            <a:ext cx="5045075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a 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3</a:t>
            </a:r>
            <a:endParaRPr lang="en-US" sz="4000" b="1" dirty="0">
              <a:solidFill>
                <a:schemeClr val="bg1"/>
              </a:solidFill>
              <a:latin typeface="VNI-Times" pitchFamily="2" charset="0"/>
              <a:cs typeface="Arial" charset="0"/>
            </a:endParaRPr>
          </a:p>
        </p:txBody>
      </p:sp>
      <p:pic>
        <p:nvPicPr>
          <p:cNvPr id="41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424" y="4826714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023089" y="4936474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43" name="WordArt 226"/>
          <p:cNvSpPr>
            <a:spLocks noChangeArrowheads="1" noChangeShapeType="1" noTextEdit="1"/>
          </p:cNvSpPr>
          <p:nvPr/>
        </p:nvSpPr>
        <p:spPr bwMode="auto">
          <a:xfrm>
            <a:off x="2242142" y="5057339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45" name="WordArt 33"/>
          <p:cNvSpPr>
            <a:spLocks noChangeArrowheads="1" noChangeShapeType="1" noTextEdit="1"/>
          </p:cNvSpPr>
          <p:nvPr/>
        </p:nvSpPr>
        <p:spPr bwMode="auto">
          <a:xfrm>
            <a:off x="9991524" y="213973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47" name="WordArt 34"/>
          <p:cNvSpPr>
            <a:spLocks noChangeArrowheads="1" noChangeShapeType="1" noTextEdit="1"/>
          </p:cNvSpPr>
          <p:nvPr/>
        </p:nvSpPr>
        <p:spPr bwMode="auto">
          <a:xfrm>
            <a:off x="9991524" y="213973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48" name="WordArt 35"/>
          <p:cNvSpPr>
            <a:spLocks noChangeArrowheads="1" noChangeShapeType="1" noTextEdit="1"/>
          </p:cNvSpPr>
          <p:nvPr/>
        </p:nvSpPr>
        <p:spPr bwMode="auto">
          <a:xfrm>
            <a:off x="9996287" y="211115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49" name="WordArt 36"/>
          <p:cNvSpPr>
            <a:spLocks noChangeArrowheads="1" noChangeShapeType="1" noTextEdit="1"/>
          </p:cNvSpPr>
          <p:nvPr/>
        </p:nvSpPr>
        <p:spPr bwMode="auto">
          <a:xfrm>
            <a:off x="9991524" y="213973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51" name="WordArt 37"/>
          <p:cNvSpPr>
            <a:spLocks noChangeArrowheads="1" noChangeShapeType="1" noTextEdit="1"/>
          </p:cNvSpPr>
          <p:nvPr/>
        </p:nvSpPr>
        <p:spPr bwMode="auto">
          <a:xfrm>
            <a:off x="10039149" y="213973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52" name="WordArt 38"/>
          <p:cNvSpPr>
            <a:spLocks noChangeArrowheads="1" noChangeShapeType="1" noTextEdit="1"/>
          </p:cNvSpPr>
          <p:nvPr/>
        </p:nvSpPr>
        <p:spPr bwMode="auto">
          <a:xfrm>
            <a:off x="10005812" y="213973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53" name="WordArt 39"/>
          <p:cNvSpPr>
            <a:spLocks noChangeArrowheads="1" noChangeShapeType="1" noTextEdit="1"/>
          </p:cNvSpPr>
          <p:nvPr/>
        </p:nvSpPr>
        <p:spPr bwMode="auto">
          <a:xfrm>
            <a:off x="9991524" y="213973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54" name="WordArt 40"/>
          <p:cNvSpPr>
            <a:spLocks noChangeArrowheads="1" noChangeShapeType="1" noTextEdit="1"/>
          </p:cNvSpPr>
          <p:nvPr/>
        </p:nvSpPr>
        <p:spPr bwMode="auto">
          <a:xfrm>
            <a:off x="9991524" y="213973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55" name="WordArt 42"/>
          <p:cNvSpPr>
            <a:spLocks noChangeArrowheads="1" noChangeShapeType="1" noTextEdit="1"/>
          </p:cNvSpPr>
          <p:nvPr/>
        </p:nvSpPr>
        <p:spPr bwMode="auto">
          <a:xfrm>
            <a:off x="9991524" y="213973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56" name="WordArt 43"/>
          <p:cNvSpPr>
            <a:spLocks noChangeArrowheads="1" noChangeShapeType="1" noTextEdit="1"/>
          </p:cNvSpPr>
          <p:nvPr/>
        </p:nvSpPr>
        <p:spPr bwMode="auto">
          <a:xfrm>
            <a:off x="9991524" y="213973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57" name="Group 49"/>
          <p:cNvGrpSpPr>
            <a:grpSpLocks/>
          </p:cNvGrpSpPr>
          <p:nvPr/>
        </p:nvGrpSpPr>
        <p:grpSpPr bwMode="auto">
          <a:xfrm>
            <a:off x="9738117" y="3713945"/>
            <a:ext cx="1752600" cy="1179513"/>
            <a:chOff x="4320" y="2928"/>
            <a:chExt cx="1104" cy="1104"/>
          </a:xfrm>
        </p:grpSpPr>
        <p:sp>
          <p:nvSpPr>
            <p:cNvPr id="58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59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" name="Text Box 24"/>
          <p:cNvSpPr txBox="1">
            <a:spLocks noChangeArrowheads="1"/>
          </p:cNvSpPr>
          <p:nvPr/>
        </p:nvSpPr>
        <p:spPr bwMode="auto">
          <a:xfrm>
            <a:off x="-59509" y="259336"/>
            <a:ext cx="1246341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altLang="en-US" sz="393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393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3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6</a:t>
            </a:r>
            <a:r>
              <a:rPr lang="en-US" altLang="en-US" sz="393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202741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500"/>
                            </p:stCondLst>
                            <p:childTnLst>
                              <p:par>
                                <p:cTn id="7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000"/>
                            </p:stCondLst>
                            <p:childTnLst>
                              <p:par>
                                <p:cTn id="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500"/>
                            </p:stCondLst>
                            <p:childTnLst>
                              <p:par>
                                <p:cTn id="8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500"/>
                            </p:stCondLst>
                            <p:childTnLst>
                              <p:par>
                                <p:cTn id="9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6000"/>
                            </p:stCondLst>
                            <p:childTnLst>
                              <p:par>
                                <p:cTn id="1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500"/>
                            </p:stCondLst>
                            <p:childTnLst>
                              <p:par>
                                <p:cTn id="10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1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8000"/>
                            </p:stCondLst>
                            <p:childTnLst>
                              <p:par>
                                <p:cTn id="1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8500"/>
                            </p:stCondLst>
                            <p:childTnLst>
                              <p:par>
                                <p:cTn id="12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9500"/>
                            </p:stCondLst>
                            <p:childTnLst>
                              <p:par>
                                <p:cTn id="13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0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6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5" grpId="1" animBg="1"/>
      <p:bldP spid="37" grpId="0" animBg="1"/>
      <p:bldP spid="38" grpId="0" animBg="1"/>
      <p:bldP spid="42" grpId="0" animBg="1"/>
      <p:bldP spid="43" grpId="0" animBg="1"/>
      <p:bldP spid="45" grpId="0" animBg="1"/>
      <p:bldP spid="45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2953</TotalTime>
  <Words>726</Words>
  <Application>Microsoft Office PowerPoint</Application>
  <PresentationFormat>Widescreen</PresentationFormat>
  <Paragraphs>228</Paragraphs>
  <Slides>27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.VnTime</vt:lpstr>
      <vt:lpstr>Times New Roman</vt:lpstr>
      <vt:lpstr>Calibri Light</vt:lpstr>
      <vt:lpstr>Calibri</vt:lpstr>
      <vt:lpstr>.VnTimeH</vt:lpstr>
      <vt:lpstr>Impact</vt:lpstr>
      <vt:lpstr>Arial</vt:lpstr>
      <vt:lpstr>.VnHelvetInsH</vt:lpstr>
      <vt:lpstr>VNI-Times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TRO GIANG</dc:creator>
  <cp:lastModifiedBy>Admin</cp:lastModifiedBy>
  <cp:revision>172</cp:revision>
  <dcterms:created xsi:type="dcterms:W3CDTF">2018-10-29T09:59:25Z</dcterms:created>
  <dcterms:modified xsi:type="dcterms:W3CDTF">2022-05-03T14:28:08Z</dcterms:modified>
</cp:coreProperties>
</file>