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tags/tag1.xml" ContentType="application/vnd.openxmlformats-officedocument.presentationml.tags+xml"/>
  <Override PartName="/ppt/media/audio2.wav" ContentType="audio/wav"/>
  <Override PartName="/ppt/media/audio3.wav" ContentType="audio/wav"/>
  <Override PartName="/ppt/media/audio4.wav" ContentType="audio/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74" r:id="rId4"/>
    <p:sldId id="258" r:id="rId5"/>
    <p:sldId id="259" r:id="rId6"/>
    <p:sldId id="275" r:id="rId7"/>
    <p:sldId id="257" r:id="rId8"/>
    <p:sldId id="260" r:id="rId9"/>
    <p:sldId id="276" r:id="rId10"/>
    <p:sldId id="261" r:id="rId11"/>
    <p:sldId id="262" r:id="rId12"/>
    <p:sldId id="271" r:id="rId13"/>
    <p:sldId id="272" r:id="rId14"/>
    <p:sldId id="273" r:id="rId15"/>
    <p:sldId id="269" r:id="rId16"/>
    <p:sldId id="264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A97026-C7B4-4924-864A-A5FDE624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621F-6E68-441A-977C-49F04200155F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232B2B-E1A9-4BD2-87C5-22C18CE9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A65AE4-FDBB-456C-87CB-9C1A6E93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0009C-D879-4143-B2C1-5FBB2ECA0C1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32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A97026-C7B4-4924-864A-A5FDE624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6AE7-C57E-4AD1-B6B0-179AAE49D174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232B2B-E1A9-4BD2-87C5-22C18CE9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A65AE4-FDBB-456C-87CB-9C1A6E93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B70EA-42EA-49E5-BDE9-CD942604F9B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4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8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68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A97026-C7B4-4924-864A-A5FDE624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85B64-EC4F-4239-84F7-87323748ED6C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232B2B-E1A9-4BD2-87C5-22C18CE9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A65AE4-FDBB-456C-87CB-9C1A6E93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A9A00-AA16-4B03-BBB9-7A65F26284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1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6FA7-2662-420A-AC51-3BFB9B9BC540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4FEB-593B-48DD-A49C-C478E9AE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64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6FA7-2662-420A-AC51-3BFB9B9BC540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4FEB-593B-48DD-A49C-C478E9AE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3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6FA7-2662-420A-AC51-3BFB9B9BC540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4FEB-593B-48DD-A49C-C478E9AE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16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6FA7-2662-420A-AC51-3BFB9B9BC540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4FEB-593B-48DD-A49C-C478E9AE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8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6FA7-2662-420A-AC51-3BFB9B9BC540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4FEB-593B-48DD-A49C-C478E9AE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53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6FA7-2662-420A-AC51-3BFB9B9BC540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4FEB-593B-48DD-A49C-C478E9AE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33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6FA7-2662-420A-AC51-3BFB9B9BC540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4FEB-593B-48DD-A49C-C478E9AE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0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6FA7-2662-420A-AC51-3BFB9B9BC540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4FEB-593B-48DD-A49C-C478E9AE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5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A97026-C7B4-4924-864A-A5FDE624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1370-6312-4D4E-8D09-3DFD2CE3ADA4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232B2B-E1A9-4BD2-87C5-22C18CE9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A65AE4-FDBB-456C-87CB-9C1A6E93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BD64-B2CD-42E3-88A0-CBA9DA27E24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219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6FA7-2662-420A-AC51-3BFB9B9BC540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4FEB-593B-48DD-A49C-C478E9AE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68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6FA7-2662-420A-AC51-3BFB9B9BC540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4FEB-593B-48DD-A49C-C478E9AE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15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6FA7-2662-420A-AC51-3BFB9B9BC540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4FEB-593B-48DD-A49C-C478E9AE70A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376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6FA7-2662-420A-AC51-3BFB9B9BC540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4FEB-593B-48DD-A49C-C478E9AE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16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6FA7-2662-420A-AC51-3BFB9B9BC540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4FEB-593B-48DD-A49C-C478E9AE70A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8382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6FA7-2662-420A-AC51-3BFB9B9BC540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4FEB-593B-48DD-A49C-C478E9AE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4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6FA7-2662-420A-AC51-3BFB9B9BC540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4FEB-593B-48DD-A49C-C478E9AE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34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6FA7-2662-420A-AC51-3BFB9B9BC540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4FEB-593B-48DD-A49C-C478E9AE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8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A97026-C7B4-4924-864A-A5FDE624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A36F0-8631-403E-836F-66BBC82567FF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232B2B-E1A9-4BD2-87C5-22C18CE9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A65AE4-FDBB-456C-87CB-9C1A6E93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FE780-E487-4024-B1E6-CFA97F3BEB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8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6A97026-C7B4-4924-864A-A5FDE624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E28B-C365-43FF-AC0E-E0B9E679B6D6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C232B2B-E1A9-4BD2-87C5-22C18CE9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9A65AE4-FDBB-456C-87CB-9C1A6E93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9ED17-F948-4A35-B770-51C5CBF1E7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73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6A97026-C7B4-4924-864A-A5FDE624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8F77-6F70-4A00-8839-934399B933CA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C232B2B-E1A9-4BD2-87C5-22C18CE9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9A65AE4-FDBB-456C-87CB-9C1A6E93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3DD4E-32D2-4455-A089-8EDC3E0BED7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63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A6A97026-C7B4-4924-864A-A5FDE624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ACEC9-0CC2-4ACC-97B2-331FDD370B4E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C232B2B-E1A9-4BD2-87C5-22C18CE9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9A65AE4-FDBB-456C-87CB-9C1A6E93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ED1D6-1B2C-45F3-A261-E7A65B02E6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63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A6A97026-C7B4-4924-864A-A5FDE624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15A0D-5862-4294-AEBC-3CFADAA88D66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C232B2B-E1A9-4BD2-87C5-22C18CE9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9A65AE4-FDBB-456C-87CB-9C1A6E93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AC44C-A985-4EBE-B010-37683C98292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5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6A97026-C7B4-4924-864A-A5FDE624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B27FD-EEC1-4422-B2AC-ECE8A3EDC026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C232B2B-E1A9-4BD2-87C5-22C18CE9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9A65AE4-FDBB-456C-87CB-9C1A6E93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A8356-A2D4-4FFF-BE6E-C80A123600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67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69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6A97026-C7B4-4924-864A-A5FDE624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82B8-50BD-4393-BECB-85C40C8A4576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C232B2B-E1A9-4BD2-87C5-22C18CE9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9A65AE4-FDBB-456C-87CB-9C1A6E93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EB84E-EB99-4C16-A9D1-97C09B55289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1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718" rIns="9137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718" rIns="9137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A97026-C7B4-4924-864A-A5FDE6241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wrap="square" lIns="91376" tIns="45718" rIns="91376" bIns="4571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3674" fontAlgn="base">
              <a:spcBef>
                <a:spcPct val="0"/>
              </a:spcBef>
              <a:spcAft>
                <a:spcPct val="0"/>
              </a:spcAft>
              <a:defRPr/>
            </a:pPr>
            <a:fld id="{29C8BA6D-9E8D-4689-8FE5-4C8B50604FE2}" type="datetimeFigureOut">
              <a:rPr lang="en-GB"/>
              <a:pPr defTabSz="913674" fontAlgn="base">
                <a:spcBef>
                  <a:spcPct val="0"/>
                </a:spcBef>
                <a:spcAft>
                  <a:spcPct val="0"/>
                </a:spcAft>
                <a:defRPr/>
              </a:pPr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232B2B-E1A9-4BD2-87C5-22C18CE91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wrap="square" lIns="91376" tIns="45718" rIns="91376" bIns="4571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3674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A65AE4-FDBB-456C-87CB-9C1A6E934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376" tIns="45718" rIns="91376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3674" fontAlgn="base">
              <a:spcBef>
                <a:spcPct val="0"/>
              </a:spcBef>
              <a:spcAft>
                <a:spcPct val="0"/>
              </a:spcAft>
            </a:pPr>
            <a:fld id="{1236EE12-9E27-4122-8BAA-1D634237FA3C}" type="slidenum">
              <a:rPr lang="en-GB" smtClean="0"/>
              <a:pPr defTabSz="91367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53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681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36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051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73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429" indent="-228429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4" fontAlgn="base">
              <a:spcBef>
                <a:spcPct val="0"/>
              </a:spcBef>
              <a:spcAft>
                <a:spcPct val="0"/>
              </a:spcAft>
              <a:defRPr/>
            </a:pPr>
            <a:fld id="{29C8BA6D-9E8D-4689-8FE5-4C8B50604FE2}" type="datetimeFigureOut">
              <a:rPr lang="en-GB" smtClean="0"/>
              <a:pPr defTabSz="913674" fontAlgn="base">
                <a:spcBef>
                  <a:spcPct val="0"/>
                </a:spcBef>
                <a:spcAft>
                  <a:spcPct val="0"/>
                </a:spcAft>
                <a:defRPr/>
              </a:pPr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4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3674" fontAlgn="base">
              <a:spcBef>
                <a:spcPct val="0"/>
              </a:spcBef>
              <a:spcAft>
                <a:spcPct val="0"/>
              </a:spcAft>
            </a:pPr>
            <a:fld id="{1236EE12-9E27-4122-8BAA-1D634237FA3C}" type="slidenum">
              <a:rPr lang="en-GB" smtClean="0"/>
              <a:pPr defTabSz="91367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9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26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5.gif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24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280920" cy="482957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MINH NGỌC</a:t>
            </a:r>
            <a:b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1A3</a:t>
            </a:r>
            <a:b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b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28: LUYỆN TẬP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3" y="722453"/>
            <a:ext cx="7633745" cy="349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458112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 +       =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8776EF-2BAA-4F8B-A6A8-B0AB2F67C253}"/>
              </a:ext>
            </a:extLst>
          </p:cNvPr>
          <p:cNvSpPr/>
          <p:nvPr/>
        </p:nvSpPr>
        <p:spPr>
          <a:xfrm>
            <a:off x="3777991" y="4581128"/>
            <a:ext cx="577984" cy="627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8776EF-2BAA-4F8B-A6A8-B0AB2F67C253}"/>
              </a:ext>
            </a:extLst>
          </p:cNvPr>
          <p:cNvSpPr/>
          <p:nvPr/>
        </p:nvSpPr>
        <p:spPr>
          <a:xfrm>
            <a:off x="5034694" y="4581127"/>
            <a:ext cx="576063" cy="627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722453"/>
            <a:ext cx="6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a</a:t>
            </a:r>
            <a:r>
              <a:rPr lang="en-US" sz="3200" dirty="0" smtClean="0">
                <a:latin typeface=".VnAvant" pitchFamily="34" charset="0"/>
              </a:rPr>
              <a:t>)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8776EF-2BAA-4F8B-A6A8-B0AB2F67C253}"/>
              </a:ext>
            </a:extLst>
          </p:cNvPr>
          <p:cNvSpPr/>
          <p:nvPr/>
        </p:nvSpPr>
        <p:spPr>
          <a:xfrm>
            <a:off x="3727041" y="4533368"/>
            <a:ext cx="707424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C8776EF-2BAA-4F8B-A6A8-B0AB2F67C253}"/>
              </a:ext>
            </a:extLst>
          </p:cNvPr>
          <p:cNvSpPr/>
          <p:nvPr/>
        </p:nvSpPr>
        <p:spPr>
          <a:xfrm>
            <a:off x="4972316" y="4540166"/>
            <a:ext cx="707424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1206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07607" cy="321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20272" y="2378848"/>
            <a:ext cx="57606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0392" y="2378848"/>
            <a:ext cx="57606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126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5418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2708920"/>
            <a:ext cx="72517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2400" y="2708920"/>
            <a:ext cx="72517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0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1509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895600" y="5562600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172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8338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1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615315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1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7145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685800" y="3256185"/>
            <a:ext cx="7924800" cy="2405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AI NHANH AI ĐÚNG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3954211" y="1087438"/>
            <a:ext cx="1079500" cy="10795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23" name="Picture 15" descr="TORCH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86" y="1001713"/>
            <a:ext cx="4333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9105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55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155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9" presetClass="entr" presetSubtype="10" repeatCount="indefinite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3077" grpId="0" animBg="1"/>
      <p:bldP spid="3085" grpId="0" animBg="1"/>
      <p:bldP spid="3085" grpId="1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1143000"/>
            <a:ext cx="6096000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    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</a:rPr>
              <a:t>1 +       = 2 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79512" y="908720"/>
            <a:ext cx="1877888" cy="183448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755576" y="1556792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1</a:t>
            </a:r>
          </a:p>
        </p:txBody>
      </p:sp>
      <p:pic>
        <p:nvPicPr>
          <p:cNvPr id="22" name="Picture 31" descr="people008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7391400" y="1447800"/>
            <a:ext cx="1752600" cy="1752600"/>
            <a:chOff x="4320" y="2928"/>
            <a:chExt cx="1104" cy="1104"/>
          </a:xfrm>
        </p:grpSpPr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62772" y="1387385"/>
            <a:ext cx="8076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62772" y="1387385"/>
            <a:ext cx="8076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8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1143000"/>
            <a:ext cx="6096000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    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</a:rPr>
              <a:t> +       = 5 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79512" y="908720"/>
            <a:ext cx="1877888" cy="183448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755576" y="1556792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2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22" name="Picture 31" descr="people008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7391400" y="1447800"/>
            <a:ext cx="1752600" cy="1752600"/>
            <a:chOff x="4320" y="2928"/>
            <a:chExt cx="1104" cy="1104"/>
          </a:xfrm>
        </p:grpSpPr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62772" y="1387385"/>
            <a:ext cx="8076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62772" y="1387385"/>
            <a:ext cx="8076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7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1143000"/>
            <a:ext cx="6096000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    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</a:rPr>
              <a:t> +       = 6 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51520" y="980728"/>
            <a:ext cx="1805880" cy="176247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800968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3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22" name="Picture 31" descr="people008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7391400" y="1447800"/>
            <a:ext cx="1752600" cy="1752600"/>
            <a:chOff x="4320" y="2928"/>
            <a:chExt cx="1104" cy="1104"/>
          </a:xfrm>
        </p:grpSpPr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62772" y="1387385"/>
            <a:ext cx="8076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62772" y="1387385"/>
            <a:ext cx="8076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7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1143000"/>
            <a:ext cx="6096000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    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</a:rPr>
              <a:t>2 +       = 5 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51520" y="980728"/>
            <a:ext cx="1805880" cy="1762472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800968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4</a:t>
            </a:r>
          </a:p>
        </p:txBody>
      </p:sp>
      <p:pic>
        <p:nvPicPr>
          <p:cNvPr id="22" name="Picture 31" descr="people008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7391400" y="1447800"/>
            <a:ext cx="1752600" cy="1752600"/>
            <a:chOff x="4320" y="2928"/>
            <a:chExt cx="1104" cy="1104"/>
          </a:xfrm>
        </p:grpSpPr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62772" y="1387385"/>
            <a:ext cx="8076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62772" y="1387385"/>
            <a:ext cx="8076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72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grass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1905000" y="176213"/>
            <a:ext cx="5257800" cy="1752600"/>
          </a:xfrm>
          <a:prstGeom prst="horizontalScroll">
            <a:avLst>
              <a:gd name="adj" fmla="val 12500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5400" b="1">
                <a:solidFill>
                  <a:srgbClr val="FF0000"/>
                </a:solidFill>
              </a:rPr>
              <a:t>Trò chơi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352800" y="1681163"/>
            <a:ext cx="5629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5400" b="1">
                <a:solidFill>
                  <a:srgbClr val="0000FF"/>
                </a:solidFill>
              </a:rPr>
              <a:t>Ong tìm hoa</a:t>
            </a:r>
          </a:p>
        </p:txBody>
      </p: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381000" y="1447800"/>
            <a:ext cx="1981200" cy="1905000"/>
            <a:chOff x="158" y="981"/>
            <a:chExt cx="864" cy="851"/>
          </a:xfrm>
        </p:grpSpPr>
        <p:pic>
          <p:nvPicPr>
            <p:cNvPr id="16419" name="Picture 10" descr="1"/>
            <p:cNvPicPr preferRelativeResize="0"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81"/>
              <a:ext cx="864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0" name="Oval 12"/>
            <p:cNvSpPr>
              <a:spLocks noChangeArrowheads="1"/>
            </p:cNvSpPr>
            <p:nvPr/>
          </p:nvSpPr>
          <p:spPr bwMode="auto">
            <a:xfrm rot="1686197">
              <a:off x="158" y="1162"/>
              <a:ext cx="545" cy="272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2400" b="1" dirty="0"/>
                <a:t>1 + </a:t>
              </a:r>
              <a:r>
                <a:rPr lang="en-US" altLang="vi-VN" sz="2400" b="1" dirty="0" smtClean="0"/>
                <a:t>2</a:t>
              </a:r>
              <a:endParaRPr lang="en-US" altLang="vi-VN" sz="2400" b="1" dirty="0"/>
            </a:p>
          </p:txBody>
        </p:sp>
      </p:grpSp>
      <p:grpSp>
        <p:nvGrpSpPr>
          <p:cNvPr id="16390" name="Group 17"/>
          <p:cNvGrpSpPr>
            <a:grpSpLocks/>
          </p:cNvGrpSpPr>
          <p:nvPr/>
        </p:nvGrpSpPr>
        <p:grpSpPr bwMode="auto">
          <a:xfrm>
            <a:off x="28575" y="17463"/>
            <a:ext cx="9086850" cy="6823075"/>
            <a:chOff x="18" y="11"/>
            <a:chExt cx="5724" cy="4298"/>
          </a:xfrm>
        </p:grpSpPr>
        <p:sp>
          <p:nvSpPr>
            <p:cNvPr id="16415" name="Freeform 18"/>
            <p:cNvSpPr>
              <a:spLocks noEditPoints="1"/>
            </p:cNvSpPr>
            <p:nvPr/>
          </p:nvSpPr>
          <p:spPr bwMode="auto">
            <a:xfrm>
              <a:off x="231" y="145"/>
              <a:ext cx="5298" cy="4030"/>
            </a:xfrm>
            <a:custGeom>
              <a:avLst/>
              <a:gdLst>
                <a:gd name="T0" fmla="*/ 278 w 5298"/>
                <a:gd name="T1" fmla="*/ 3904 h 4030"/>
                <a:gd name="T2" fmla="*/ 150 w 5298"/>
                <a:gd name="T3" fmla="*/ 3840 h 4030"/>
                <a:gd name="T4" fmla="*/ 73 w 5298"/>
                <a:gd name="T5" fmla="*/ 3985 h 4030"/>
                <a:gd name="T6" fmla="*/ 0 w 5298"/>
                <a:gd name="T7" fmla="*/ 3741 h 4030"/>
                <a:gd name="T8" fmla="*/ 128 w 5298"/>
                <a:gd name="T9" fmla="*/ 3613 h 4030"/>
                <a:gd name="T10" fmla="*/ 0 w 5298"/>
                <a:gd name="T11" fmla="*/ 3585 h 4030"/>
                <a:gd name="T12" fmla="*/ 44 w 5298"/>
                <a:gd name="T13" fmla="*/ 3365 h 4030"/>
                <a:gd name="T14" fmla="*/ 95 w 5298"/>
                <a:gd name="T15" fmla="*/ 3585 h 4030"/>
                <a:gd name="T16" fmla="*/ 381 w 5298"/>
                <a:gd name="T17" fmla="*/ 3916 h 4030"/>
                <a:gd name="T18" fmla="*/ 879 w 5298"/>
                <a:gd name="T19" fmla="*/ 4003 h 4030"/>
                <a:gd name="T20" fmla="*/ 887 w 5298"/>
                <a:gd name="T21" fmla="*/ 4030 h 4030"/>
                <a:gd name="T22" fmla="*/ 557 w 5298"/>
                <a:gd name="T23" fmla="*/ 4030 h 4030"/>
                <a:gd name="T24" fmla="*/ 498 w 5298"/>
                <a:gd name="T25" fmla="*/ 3987 h 4030"/>
                <a:gd name="T26" fmla="*/ 381 w 5298"/>
                <a:gd name="T27" fmla="*/ 4012 h 4030"/>
                <a:gd name="T28" fmla="*/ 5254 w 5298"/>
                <a:gd name="T29" fmla="*/ 4003 h 4030"/>
                <a:gd name="T30" fmla="*/ 5221 w 5298"/>
                <a:gd name="T31" fmla="*/ 3886 h 4030"/>
                <a:gd name="T32" fmla="*/ 5254 w 5298"/>
                <a:gd name="T33" fmla="*/ 3904 h 4030"/>
                <a:gd name="T34" fmla="*/ 5163 w 5298"/>
                <a:gd name="T35" fmla="*/ 3927 h 4030"/>
                <a:gd name="T36" fmla="*/ 5199 w 5298"/>
                <a:gd name="T37" fmla="*/ 3718 h 4030"/>
                <a:gd name="T38" fmla="*/ 5199 w 5298"/>
                <a:gd name="T39" fmla="*/ 3666 h 4030"/>
                <a:gd name="T40" fmla="*/ 5229 w 5298"/>
                <a:gd name="T41" fmla="*/ 3491 h 4030"/>
                <a:gd name="T42" fmla="*/ 5229 w 5298"/>
                <a:gd name="T43" fmla="*/ 3393 h 4030"/>
                <a:gd name="T44" fmla="*/ 5207 w 5298"/>
                <a:gd name="T45" fmla="*/ 3776 h 4030"/>
                <a:gd name="T46" fmla="*/ 4613 w 5298"/>
                <a:gd name="T47" fmla="*/ 3925 h 4030"/>
                <a:gd name="T48" fmla="*/ 4261 w 5298"/>
                <a:gd name="T49" fmla="*/ 3964 h 4030"/>
                <a:gd name="T50" fmla="*/ 4595 w 5298"/>
                <a:gd name="T51" fmla="*/ 3996 h 4030"/>
                <a:gd name="T52" fmla="*/ 4701 w 5298"/>
                <a:gd name="T53" fmla="*/ 4003 h 4030"/>
                <a:gd name="T54" fmla="*/ 4800 w 5298"/>
                <a:gd name="T55" fmla="*/ 4030 h 4030"/>
                <a:gd name="T56" fmla="*/ 5251 w 5298"/>
                <a:gd name="T57" fmla="*/ 3776 h 4030"/>
                <a:gd name="T58" fmla="*/ 5247 w 5298"/>
                <a:gd name="T59" fmla="*/ 688 h 4030"/>
                <a:gd name="T60" fmla="*/ 242 w 5298"/>
                <a:gd name="T61" fmla="*/ 144 h 4030"/>
                <a:gd name="T62" fmla="*/ 77 w 5298"/>
                <a:gd name="T63" fmla="*/ 211 h 4030"/>
                <a:gd name="T64" fmla="*/ 176 w 5298"/>
                <a:gd name="T65" fmla="*/ 84 h 4030"/>
                <a:gd name="T66" fmla="*/ 47 w 5298"/>
                <a:gd name="T67" fmla="*/ 254 h 4030"/>
                <a:gd name="T68" fmla="*/ 44 w 5298"/>
                <a:gd name="T69" fmla="*/ 323 h 4030"/>
                <a:gd name="T70" fmla="*/ 0 w 5298"/>
                <a:gd name="T71" fmla="*/ 385 h 4030"/>
                <a:gd name="T72" fmla="*/ 0 w 5298"/>
                <a:gd name="T73" fmla="*/ 566 h 4030"/>
                <a:gd name="T74" fmla="*/ 113 w 5298"/>
                <a:gd name="T75" fmla="*/ 566 h 4030"/>
                <a:gd name="T76" fmla="*/ 242 w 5298"/>
                <a:gd name="T77" fmla="*/ 167 h 4030"/>
                <a:gd name="T78" fmla="*/ 703 w 5298"/>
                <a:gd name="T79" fmla="*/ 59 h 4030"/>
                <a:gd name="T80" fmla="*/ 1037 w 5298"/>
                <a:gd name="T81" fmla="*/ 0 h 4030"/>
                <a:gd name="T82" fmla="*/ 652 w 5298"/>
                <a:gd name="T83" fmla="*/ 0 h 4030"/>
                <a:gd name="T84" fmla="*/ 447 w 5298"/>
                <a:gd name="T85" fmla="*/ 80 h 4030"/>
                <a:gd name="T86" fmla="*/ 403 w 5298"/>
                <a:gd name="T87" fmla="*/ 0 h 4030"/>
                <a:gd name="T88" fmla="*/ 242 w 5298"/>
                <a:gd name="T89" fmla="*/ 103 h 4030"/>
                <a:gd name="T90" fmla="*/ 5042 w 5298"/>
                <a:gd name="T91" fmla="*/ 48 h 4030"/>
                <a:gd name="T92" fmla="*/ 5097 w 5298"/>
                <a:gd name="T93" fmla="*/ 167 h 4030"/>
                <a:gd name="T94" fmla="*/ 5196 w 5298"/>
                <a:gd name="T95" fmla="*/ 84 h 4030"/>
                <a:gd name="T96" fmla="*/ 5298 w 5298"/>
                <a:gd name="T97" fmla="*/ 348 h 4030"/>
                <a:gd name="T98" fmla="*/ 5229 w 5298"/>
                <a:gd name="T99" fmla="*/ 392 h 4030"/>
                <a:gd name="T100" fmla="*/ 5298 w 5298"/>
                <a:gd name="T101" fmla="*/ 456 h 4030"/>
                <a:gd name="T102" fmla="*/ 5185 w 5298"/>
                <a:gd name="T103" fmla="*/ 665 h 4030"/>
                <a:gd name="T104" fmla="*/ 5130 w 5298"/>
                <a:gd name="T105" fmla="*/ 270 h 4030"/>
                <a:gd name="T106" fmla="*/ 4895 w 5298"/>
                <a:gd name="T107" fmla="*/ 59 h 4030"/>
                <a:gd name="T108" fmla="*/ 4375 w 5298"/>
                <a:gd name="T109" fmla="*/ 43 h 4030"/>
                <a:gd name="T110" fmla="*/ 4554 w 5298"/>
                <a:gd name="T111" fmla="*/ 43 h 4030"/>
                <a:gd name="T112" fmla="*/ 4683 w 5298"/>
                <a:gd name="T113" fmla="*/ 61 h 4030"/>
                <a:gd name="T114" fmla="*/ 4767 w 5298"/>
                <a:gd name="T115" fmla="*/ 61 h 4030"/>
                <a:gd name="T116" fmla="*/ 5298 w 5298"/>
                <a:gd name="T117" fmla="*/ 18 h 40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298" h="4030">
                  <a:moveTo>
                    <a:pt x="1062" y="3998"/>
                  </a:moveTo>
                  <a:lnTo>
                    <a:pt x="4236" y="3998"/>
                  </a:lnTo>
                  <a:lnTo>
                    <a:pt x="4236" y="4030"/>
                  </a:lnTo>
                  <a:lnTo>
                    <a:pt x="1062" y="4030"/>
                  </a:lnTo>
                  <a:lnTo>
                    <a:pt x="1062" y="3998"/>
                  </a:lnTo>
                  <a:close/>
                  <a:moveTo>
                    <a:pt x="44" y="4003"/>
                  </a:moveTo>
                  <a:lnTo>
                    <a:pt x="337" y="4003"/>
                  </a:lnTo>
                  <a:lnTo>
                    <a:pt x="337" y="3886"/>
                  </a:lnTo>
                  <a:lnTo>
                    <a:pt x="242" y="3886"/>
                  </a:lnTo>
                  <a:lnTo>
                    <a:pt x="242" y="3904"/>
                  </a:lnTo>
                  <a:lnTo>
                    <a:pt x="278" y="3904"/>
                  </a:lnTo>
                  <a:lnTo>
                    <a:pt x="308" y="3904"/>
                  </a:lnTo>
                  <a:lnTo>
                    <a:pt x="308" y="3982"/>
                  </a:lnTo>
                  <a:lnTo>
                    <a:pt x="256" y="3982"/>
                  </a:lnTo>
                  <a:lnTo>
                    <a:pt x="201" y="3982"/>
                  </a:lnTo>
                  <a:lnTo>
                    <a:pt x="201" y="3886"/>
                  </a:lnTo>
                  <a:lnTo>
                    <a:pt x="77" y="3886"/>
                  </a:lnTo>
                  <a:lnTo>
                    <a:pt x="77" y="3852"/>
                  </a:lnTo>
                  <a:lnTo>
                    <a:pt x="77" y="3819"/>
                  </a:lnTo>
                  <a:lnTo>
                    <a:pt x="113" y="3819"/>
                  </a:lnTo>
                  <a:lnTo>
                    <a:pt x="150" y="3819"/>
                  </a:lnTo>
                  <a:lnTo>
                    <a:pt x="150" y="3840"/>
                  </a:lnTo>
                  <a:lnTo>
                    <a:pt x="110" y="3840"/>
                  </a:lnTo>
                  <a:lnTo>
                    <a:pt x="110" y="3863"/>
                  </a:lnTo>
                  <a:lnTo>
                    <a:pt x="201" y="3863"/>
                  </a:lnTo>
                  <a:lnTo>
                    <a:pt x="201" y="3801"/>
                  </a:lnTo>
                  <a:lnTo>
                    <a:pt x="44" y="3801"/>
                  </a:lnTo>
                  <a:lnTo>
                    <a:pt x="44" y="3904"/>
                  </a:lnTo>
                  <a:lnTo>
                    <a:pt x="176" y="3904"/>
                  </a:lnTo>
                  <a:lnTo>
                    <a:pt x="176" y="3925"/>
                  </a:lnTo>
                  <a:lnTo>
                    <a:pt x="176" y="3946"/>
                  </a:lnTo>
                  <a:lnTo>
                    <a:pt x="176" y="3964"/>
                  </a:lnTo>
                  <a:lnTo>
                    <a:pt x="176" y="3985"/>
                  </a:lnTo>
                  <a:lnTo>
                    <a:pt x="73" y="3985"/>
                  </a:lnTo>
                  <a:lnTo>
                    <a:pt x="73" y="3964"/>
                  </a:lnTo>
                  <a:lnTo>
                    <a:pt x="73" y="3946"/>
                  </a:lnTo>
                  <a:lnTo>
                    <a:pt x="102" y="3946"/>
                  </a:lnTo>
                  <a:lnTo>
                    <a:pt x="102" y="3964"/>
                  </a:lnTo>
                  <a:lnTo>
                    <a:pt x="135" y="3964"/>
                  </a:lnTo>
                  <a:lnTo>
                    <a:pt x="135" y="3927"/>
                  </a:lnTo>
                  <a:lnTo>
                    <a:pt x="44" y="3927"/>
                  </a:lnTo>
                  <a:lnTo>
                    <a:pt x="44" y="4003"/>
                  </a:lnTo>
                  <a:close/>
                  <a:moveTo>
                    <a:pt x="47" y="3776"/>
                  </a:moveTo>
                  <a:lnTo>
                    <a:pt x="47" y="3760"/>
                  </a:lnTo>
                  <a:lnTo>
                    <a:pt x="0" y="3760"/>
                  </a:lnTo>
                  <a:lnTo>
                    <a:pt x="0" y="3741"/>
                  </a:lnTo>
                  <a:lnTo>
                    <a:pt x="0" y="3721"/>
                  </a:lnTo>
                  <a:lnTo>
                    <a:pt x="0" y="3700"/>
                  </a:lnTo>
                  <a:lnTo>
                    <a:pt x="0" y="3682"/>
                  </a:lnTo>
                  <a:lnTo>
                    <a:pt x="51" y="3682"/>
                  </a:lnTo>
                  <a:lnTo>
                    <a:pt x="99" y="3682"/>
                  </a:lnTo>
                  <a:lnTo>
                    <a:pt x="99" y="3718"/>
                  </a:lnTo>
                  <a:lnTo>
                    <a:pt x="69" y="3718"/>
                  </a:lnTo>
                  <a:lnTo>
                    <a:pt x="69" y="3707"/>
                  </a:lnTo>
                  <a:lnTo>
                    <a:pt x="44" y="3707"/>
                  </a:lnTo>
                  <a:lnTo>
                    <a:pt x="44" y="3735"/>
                  </a:lnTo>
                  <a:lnTo>
                    <a:pt x="128" y="3735"/>
                  </a:lnTo>
                  <a:lnTo>
                    <a:pt x="128" y="3613"/>
                  </a:lnTo>
                  <a:lnTo>
                    <a:pt x="44" y="3613"/>
                  </a:lnTo>
                  <a:lnTo>
                    <a:pt x="44" y="3638"/>
                  </a:lnTo>
                  <a:lnTo>
                    <a:pt x="69" y="3638"/>
                  </a:lnTo>
                  <a:lnTo>
                    <a:pt x="69" y="3629"/>
                  </a:lnTo>
                  <a:lnTo>
                    <a:pt x="99" y="3629"/>
                  </a:lnTo>
                  <a:lnTo>
                    <a:pt x="99" y="3666"/>
                  </a:lnTo>
                  <a:lnTo>
                    <a:pt x="51" y="3666"/>
                  </a:lnTo>
                  <a:lnTo>
                    <a:pt x="0" y="3666"/>
                  </a:lnTo>
                  <a:lnTo>
                    <a:pt x="0" y="3645"/>
                  </a:lnTo>
                  <a:lnTo>
                    <a:pt x="0" y="3624"/>
                  </a:lnTo>
                  <a:lnTo>
                    <a:pt x="0" y="3606"/>
                  </a:lnTo>
                  <a:lnTo>
                    <a:pt x="0" y="3585"/>
                  </a:lnTo>
                  <a:lnTo>
                    <a:pt x="55" y="3585"/>
                  </a:lnTo>
                  <a:lnTo>
                    <a:pt x="55" y="3574"/>
                  </a:lnTo>
                  <a:lnTo>
                    <a:pt x="0" y="3574"/>
                  </a:lnTo>
                  <a:lnTo>
                    <a:pt x="0" y="3549"/>
                  </a:lnTo>
                  <a:lnTo>
                    <a:pt x="69" y="3549"/>
                  </a:lnTo>
                  <a:lnTo>
                    <a:pt x="69" y="3491"/>
                  </a:lnTo>
                  <a:lnTo>
                    <a:pt x="44" y="3491"/>
                  </a:lnTo>
                  <a:lnTo>
                    <a:pt x="0" y="3491"/>
                  </a:lnTo>
                  <a:lnTo>
                    <a:pt x="0" y="3464"/>
                  </a:lnTo>
                  <a:lnTo>
                    <a:pt x="0" y="3393"/>
                  </a:lnTo>
                  <a:lnTo>
                    <a:pt x="0" y="3365"/>
                  </a:lnTo>
                  <a:lnTo>
                    <a:pt x="44" y="3365"/>
                  </a:lnTo>
                  <a:lnTo>
                    <a:pt x="69" y="3365"/>
                  </a:lnTo>
                  <a:lnTo>
                    <a:pt x="106" y="3365"/>
                  </a:lnTo>
                  <a:lnTo>
                    <a:pt x="113" y="3365"/>
                  </a:lnTo>
                  <a:lnTo>
                    <a:pt x="113" y="3439"/>
                  </a:lnTo>
                  <a:lnTo>
                    <a:pt x="69" y="3439"/>
                  </a:lnTo>
                  <a:lnTo>
                    <a:pt x="69" y="3393"/>
                  </a:lnTo>
                  <a:lnTo>
                    <a:pt x="44" y="3393"/>
                  </a:lnTo>
                  <a:lnTo>
                    <a:pt x="44" y="3464"/>
                  </a:lnTo>
                  <a:lnTo>
                    <a:pt x="113" y="3464"/>
                  </a:lnTo>
                  <a:lnTo>
                    <a:pt x="113" y="3574"/>
                  </a:lnTo>
                  <a:lnTo>
                    <a:pt x="95" y="3574"/>
                  </a:lnTo>
                  <a:lnTo>
                    <a:pt x="95" y="3585"/>
                  </a:lnTo>
                  <a:lnTo>
                    <a:pt x="132" y="3585"/>
                  </a:lnTo>
                  <a:lnTo>
                    <a:pt x="168" y="3585"/>
                  </a:lnTo>
                  <a:lnTo>
                    <a:pt x="168" y="3760"/>
                  </a:lnTo>
                  <a:lnTo>
                    <a:pt x="132" y="3760"/>
                  </a:lnTo>
                  <a:lnTo>
                    <a:pt x="91" y="3760"/>
                  </a:lnTo>
                  <a:lnTo>
                    <a:pt x="91" y="3776"/>
                  </a:lnTo>
                  <a:lnTo>
                    <a:pt x="242" y="3776"/>
                  </a:lnTo>
                  <a:lnTo>
                    <a:pt x="242" y="3801"/>
                  </a:lnTo>
                  <a:lnTo>
                    <a:pt x="242" y="3863"/>
                  </a:lnTo>
                  <a:lnTo>
                    <a:pt x="381" y="3863"/>
                  </a:lnTo>
                  <a:lnTo>
                    <a:pt x="381" y="3891"/>
                  </a:lnTo>
                  <a:lnTo>
                    <a:pt x="381" y="3916"/>
                  </a:lnTo>
                  <a:lnTo>
                    <a:pt x="381" y="3943"/>
                  </a:lnTo>
                  <a:lnTo>
                    <a:pt x="381" y="3971"/>
                  </a:lnTo>
                  <a:lnTo>
                    <a:pt x="403" y="3971"/>
                  </a:lnTo>
                  <a:lnTo>
                    <a:pt x="403" y="3948"/>
                  </a:lnTo>
                  <a:lnTo>
                    <a:pt x="403" y="3925"/>
                  </a:lnTo>
                  <a:lnTo>
                    <a:pt x="685" y="3925"/>
                  </a:lnTo>
                  <a:lnTo>
                    <a:pt x="685" y="3948"/>
                  </a:lnTo>
                  <a:lnTo>
                    <a:pt x="685" y="3971"/>
                  </a:lnTo>
                  <a:lnTo>
                    <a:pt x="703" y="3971"/>
                  </a:lnTo>
                  <a:lnTo>
                    <a:pt x="703" y="3959"/>
                  </a:lnTo>
                  <a:lnTo>
                    <a:pt x="879" y="3959"/>
                  </a:lnTo>
                  <a:lnTo>
                    <a:pt x="879" y="4003"/>
                  </a:lnTo>
                  <a:lnTo>
                    <a:pt x="993" y="4003"/>
                  </a:lnTo>
                  <a:lnTo>
                    <a:pt x="993" y="3987"/>
                  </a:lnTo>
                  <a:lnTo>
                    <a:pt x="923" y="3987"/>
                  </a:lnTo>
                  <a:lnTo>
                    <a:pt x="923" y="3959"/>
                  </a:lnTo>
                  <a:lnTo>
                    <a:pt x="1037" y="3959"/>
                  </a:lnTo>
                  <a:lnTo>
                    <a:pt x="1037" y="3964"/>
                  </a:lnTo>
                  <a:lnTo>
                    <a:pt x="1037" y="3987"/>
                  </a:lnTo>
                  <a:lnTo>
                    <a:pt x="1037" y="4003"/>
                  </a:lnTo>
                  <a:lnTo>
                    <a:pt x="1037" y="4030"/>
                  </a:lnTo>
                  <a:lnTo>
                    <a:pt x="985" y="4030"/>
                  </a:lnTo>
                  <a:lnTo>
                    <a:pt x="938" y="4030"/>
                  </a:lnTo>
                  <a:lnTo>
                    <a:pt x="887" y="4030"/>
                  </a:lnTo>
                  <a:lnTo>
                    <a:pt x="835" y="4030"/>
                  </a:lnTo>
                  <a:lnTo>
                    <a:pt x="835" y="3987"/>
                  </a:lnTo>
                  <a:lnTo>
                    <a:pt x="744" y="3987"/>
                  </a:lnTo>
                  <a:lnTo>
                    <a:pt x="744" y="4030"/>
                  </a:lnTo>
                  <a:lnTo>
                    <a:pt x="703" y="4030"/>
                  </a:lnTo>
                  <a:lnTo>
                    <a:pt x="703" y="3996"/>
                  </a:lnTo>
                  <a:lnTo>
                    <a:pt x="685" y="3996"/>
                  </a:lnTo>
                  <a:lnTo>
                    <a:pt x="685" y="4030"/>
                  </a:lnTo>
                  <a:lnTo>
                    <a:pt x="652" y="4030"/>
                  </a:lnTo>
                  <a:lnTo>
                    <a:pt x="619" y="4030"/>
                  </a:lnTo>
                  <a:lnTo>
                    <a:pt x="590" y="4030"/>
                  </a:lnTo>
                  <a:lnTo>
                    <a:pt x="557" y="4030"/>
                  </a:lnTo>
                  <a:lnTo>
                    <a:pt x="557" y="3998"/>
                  </a:lnTo>
                  <a:lnTo>
                    <a:pt x="557" y="3969"/>
                  </a:lnTo>
                  <a:lnTo>
                    <a:pt x="615" y="3969"/>
                  </a:lnTo>
                  <a:lnTo>
                    <a:pt x="615" y="3987"/>
                  </a:lnTo>
                  <a:lnTo>
                    <a:pt x="597" y="3987"/>
                  </a:lnTo>
                  <a:lnTo>
                    <a:pt x="597" y="4003"/>
                  </a:lnTo>
                  <a:lnTo>
                    <a:pt x="641" y="4003"/>
                  </a:lnTo>
                  <a:lnTo>
                    <a:pt x="641" y="3950"/>
                  </a:lnTo>
                  <a:lnTo>
                    <a:pt x="447" y="3950"/>
                  </a:lnTo>
                  <a:lnTo>
                    <a:pt x="447" y="4003"/>
                  </a:lnTo>
                  <a:lnTo>
                    <a:pt x="498" y="4003"/>
                  </a:lnTo>
                  <a:lnTo>
                    <a:pt x="498" y="3987"/>
                  </a:lnTo>
                  <a:lnTo>
                    <a:pt x="473" y="3987"/>
                  </a:lnTo>
                  <a:lnTo>
                    <a:pt x="473" y="3969"/>
                  </a:lnTo>
                  <a:lnTo>
                    <a:pt x="531" y="3969"/>
                  </a:lnTo>
                  <a:lnTo>
                    <a:pt x="531" y="3998"/>
                  </a:lnTo>
                  <a:lnTo>
                    <a:pt x="531" y="4030"/>
                  </a:lnTo>
                  <a:lnTo>
                    <a:pt x="498" y="4030"/>
                  </a:lnTo>
                  <a:lnTo>
                    <a:pt x="469" y="4030"/>
                  </a:lnTo>
                  <a:lnTo>
                    <a:pt x="436" y="4030"/>
                  </a:lnTo>
                  <a:lnTo>
                    <a:pt x="403" y="4030"/>
                  </a:lnTo>
                  <a:lnTo>
                    <a:pt x="403" y="3996"/>
                  </a:lnTo>
                  <a:lnTo>
                    <a:pt x="381" y="3996"/>
                  </a:lnTo>
                  <a:lnTo>
                    <a:pt x="381" y="4012"/>
                  </a:lnTo>
                  <a:lnTo>
                    <a:pt x="381" y="4030"/>
                  </a:lnTo>
                  <a:lnTo>
                    <a:pt x="0" y="4030"/>
                  </a:lnTo>
                  <a:lnTo>
                    <a:pt x="0" y="4012"/>
                  </a:lnTo>
                  <a:lnTo>
                    <a:pt x="0" y="3776"/>
                  </a:lnTo>
                  <a:lnTo>
                    <a:pt x="47" y="3776"/>
                  </a:lnTo>
                  <a:close/>
                  <a:moveTo>
                    <a:pt x="278" y="3959"/>
                  </a:moveTo>
                  <a:lnTo>
                    <a:pt x="278" y="3927"/>
                  </a:lnTo>
                  <a:lnTo>
                    <a:pt x="242" y="3927"/>
                  </a:lnTo>
                  <a:lnTo>
                    <a:pt x="242" y="3959"/>
                  </a:lnTo>
                  <a:lnTo>
                    <a:pt x="278" y="3959"/>
                  </a:lnTo>
                  <a:close/>
                  <a:moveTo>
                    <a:pt x="5254" y="4003"/>
                  </a:moveTo>
                  <a:lnTo>
                    <a:pt x="4961" y="4003"/>
                  </a:lnTo>
                  <a:lnTo>
                    <a:pt x="4961" y="3886"/>
                  </a:lnTo>
                  <a:lnTo>
                    <a:pt x="5056" y="3886"/>
                  </a:lnTo>
                  <a:lnTo>
                    <a:pt x="5056" y="3904"/>
                  </a:lnTo>
                  <a:lnTo>
                    <a:pt x="5020" y="3904"/>
                  </a:lnTo>
                  <a:lnTo>
                    <a:pt x="4990" y="3904"/>
                  </a:lnTo>
                  <a:lnTo>
                    <a:pt x="4990" y="3982"/>
                  </a:lnTo>
                  <a:lnTo>
                    <a:pt x="5042" y="3982"/>
                  </a:lnTo>
                  <a:lnTo>
                    <a:pt x="5097" y="3982"/>
                  </a:lnTo>
                  <a:lnTo>
                    <a:pt x="5097" y="3886"/>
                  </a:lnTo>
                  <a:lnTo>
                    <a:pt x="5221" y="3886"/>
                  </a:lnTo>
                  <a:lnTo>
                    <a:pt x="5221" y="3852"/>
                  </a:lnTo>
                  <a:lnTo>
                    <a:pt x="5221" y="3819"/>
                  </a:lnTo>
                  <a:lnTo>
                    <a:pt x="5185" y="3819"/>
                  </a:lnTo>
                  <a:lnTo>
                    <a:pt x="5148" y="3819"/>
                  </a:lnTo>
                  <a:lnTo>
                    <a:pt x="5148" y="3840"/>
                  </a:lnTo>
                  <a:lnTo>
                    <a:pt x="5188" y="3840"/>
                  </a:lnTo>
                  <a:lnTo>
                    <a:pt x="5188" y="3863"/>
                  </a:lnTo>
                  <a:lnTo>
                    <a:pt x="5097" y="3863"/>
                  </a:lnTo>
                  <a:lnTo>
                    <a:pt x="5097" y="3801"/>
                  </a:lnTo>
                  <a:lnTo>
                    <a:pt x="5254" y="3801"/>
                  </a:lnTo>
                  <a:lnTo>
                    <a:pt x="5254" y="3904"/>
                  </a:lnTo>
                  <a:lnTo>
                    <a:pt x="5122" y="3904"/>
                  </a:lnTo>
                  <a:lnTo>
                    <a:pt x="5122" y="3925"/>
                  </a:lnTo>
                  <a:lnTo>
                    <a:pt x="5122" y="3946"/>
                  </a:lnTo>
                  <a:lnTo>
                    <a:pt x="5122" y="3964"/>
                  </a:lnTo>
                  <a:lnTo>
                    <a:pt x="5122" y="3985"/>
                  </a:lnTo>
                  <a:lnTo>
                    <a:pt x="5225" y="3985"/>
                  </a:lnTo>
                  <a:lnTo>
                    <a:pt x="5225" y="3964"/>
                  </a:lnTo>
                  <a:lnTo>
                    <a:pt x="5225" y="3946"/>
                  </a:lnTo>
                  <a:lnTo>
                    <a:pt x="5196" y="3946"/>
                  </a:lnTo>
                  <a:lnTo>
                    <a:pt x="5196" y="3964"/>
                  </a:lnTo>
                  <a:lnTo>
                    <a:pt x="5163" y="3964"/>
                  </a:lnTo>
                  <a:lnTo>
                    <a:pt x="5163" y="3927"/>
                  </a:lnTo>
                  <a:lnTo>
                    <a:pt x="5254" y="3927"/>
                  </a:lnTo>
                  <a:lnTo>
                    <a:pt x="5254" y="4003"/>
                  </a:lnTo>
                  <a:close/>
                  <a:moveTo>
                    <a:pt x="5251" y="3776"/>
                  </a:moveTo>
                  <a:lnTo>
                    <a:pt x="5251" y="3760"/>
                  </a:lnTo>
                  <a:lnTo>
                    <a:pt x="5298" y="3760"/>
                  </a:lnTo>
                  <a:lnTo>
                    <a:pt x="5298" y="3741"/>
                  </a:lnTo>
                  <a:lnTo>
                    <a:pt x="5298" y="3721"/>
                  </a:lnTo>
                  <a:lnTo>
                    <a:pt x="5298" y="3700"/>
                  </a:lnTo>
                  <a:lnTo>
                    <a:pt x="5298" y="3682"/>
                  </a:lnTo>
                  <a:lnTo>
                    <a:pt x="5247" y="3682"/>
                  </a:lnTo>
                  <a:lnTo>
                    <a:pt x="5199" y="3682"/>
                  </a:lnTo>
                  <a:lnTo>
                    <a:pt x="5199" y="3718"/>
                  </a:lnTo>
                  <a:lnTo>
                    <a:pt x="5229" y="3718"/>
                  </a:lnTo>
                  <a:lnTo>
                    <a:pt x="5229" y="3707"/>
                  </a:lnTo>
                  <a:lnTo>
                    <a:pt x="5254" y="3707"/>
                  </a:lnTo>
                  <a:lnTo>
                    <a:pt x="5254" y="3735"/>
                  </a:lnTo>
                  <a:lnTo>
                    <a:pt x="5170" y="3735"/>
                  </a:lnTo>
                  <a:lnTo>
                    <a:pt x="5170" y="3613"/>
                  </a:lnTo>
                  <a:lnTo>
                    <a:pt x="5254" y="3613"/>
                  </a:lnTo>
                  <a:lnTo>
                    <a:pt x="5254" y="3638"/>
                  </a:lnTo>
                  <a:lnTo>
                    <a:pt x="5229" y="3638"/>
                  </a:lnTo>
                  <a:lnTo>
                    <a:pt x="5229" y="3629"/>
                  </a:lnTo>
                  <a:lnTo>
                    <a:pt x="5199" y="3629"/>
                  </a:lnTo>
                  <a:lnTo>
                    <a:pt x="5199" y="3666"/>
                  </a:lnTo>
                  <a:lnTo>
                    <a:pt x="5247" y="3666"/>
                  </a:lnTo>
                  <a:lnTo>
                    <a:pt x="5298" y="3666"/>
                  </a:lnTo>
                  <a:lnTo>
                    <a:pt x="5298" y="3645"/>
                  </a:lnTo>
                  <a:lnTo>
                    <a:pt x="5298" y="3624"/>
                  </a:lnTo>
                  <a:lnTo>
                    <a:pt x="5298" y="3606"/>
                  </a:lnTo>
                  <a:lnTo>
                    <a:pt x="5298" y="3585"/>
                  </a:lnTo>
                  <a:lnTo>
                    <a:pt x="5243" y="3585"/>
                  </a:lnTo>
                  <a:lnTo>
                    <a:pt x="5243" y="3574"/>
                  </a:lnTo>
                  <a:lnTo>
                    <a:pt x="5298" y="3574"/>
                  </a:lnTo>
                  <a:lnTo>
                    <a:pt x="5298" y="3549"/>
                  </a:lnTo>
                  <a:lnTo>
                    <a:pt x="5229" y="3549"/>
                  </a:lnTo>
                  <a:lnTo>
                    <a:pt x="5229" y="3491"/>
                  </a:lnTo>
                  <a:lnTo>
                    <a:pt x="5254" y="3491"/>
                  </a:lnTo>
                  <a:lnTo>
                    <a:pt x="5298" y="3491"/>
                  </a:lnTo>
                  <a:lnTo>
                    <a:pt x="5298" y="3464"/>
                  </a:lnTo>
                  <a:lnTo>
                    <a:pt x="5298" y="3393"/>
                  </a:lnTo>
                  <a:lnTo>
                    <a:pt x="5298" y="3365"/>
                  </a:lnTo>
                  <a:lnTo>
                    <a:pt x="5254" y="3365"/>
                  </a:lnTo>
                  <a:lnTo>
                    <a:pt x="5229" y="3365"/>
                  </a:lnTo>
                  <a:lnTo>
                    <a:pt x="5192" y="3365"/>
                  </a:lnTo>
                  <a:lnTo>
                    <a:pt x="5185" y="3365"/>
                  </a:lnTo>
                  <a:lnTo>
                    <a:pt x="5185" y="3439"/>
                  </a:lnTo>
                  <a:lnTo>
                    <a:pt x="5229" y="3439"/>
                  </a:lnTo>
                  <a:lnTo>
                    <a:pt x="5229" y="3393"/>
                  </a:lnTo>
                  <a:lnTo>
                    <a:pt x="5254" y="3393"/>
                  </a:lnTo>
                  <a:lnTo>
                    <a:pt x="5254" y="3464"/>
                  </a:lnTo>
                  <a:lnTo>
                    <a:pt x="5185" y="3464"/>
                  </a:lnTo>
                  <a:lnTo>
                    <a:pt x="5185" y="3574"/>
                  </a:lnTo>
                  <a:lnTo>
                    <a:pt x="5203" y="3574"/>
                  </a:lnTo>
                  <a:lnTo>
                    <a:pt x="5203" y="3585"/>
                  </a:lnTo>
                  <a:lnTo>
                    <a:pt x="5166" y="3585"/>
                  </a:lnTo>
                  <a:lnTo>
                    <a:pt x="5130" y="3585"/>
                  </a:lnTo>
                  <a:lnTo>
                    <a:pt x="5130" y="3760"/>
                  </a:lnTo>
                  <a:lnTo>
                    <a:pt x="5166" y="3760"/>
                  </a:lnTo>
                  <a:lnTo>
                    <a:pt x="5207" y="3760"/>
                  </a:lnTo>
                  <a:lnTo>
                    <a:pt x="5207" y="3776"/>
                  </a:lnTo>
                  <a:lnTo>
                    <a:pt x="5056" y="3776"/>
                  </a:lnTo>
                  <a:lnTo>
                    <a:pt x="5056" y="3801"/>
                  </a:lnTo>
                  <a:lnTo>
                    <a:pt x="5056" y="3863"/>
                  </a:lnTo>
                  <a:lnTo>
                    <a:pt x="4917" y="3863"/>
                  </a:lnTo>
                  <a:lnTo>
                    <a:pt x="4917" y="3891"/>
                  </a:lnTo>
                  <a:lnTo>
                    <a:pt x="4917" y="3916"/>
                  </a:lnTo>
                  <a:lnTo>
                    <a:pt x="4917" y="3943"/>
                  </a:lnTo>
                  <a:lnTo>
                    <a:pt x="4917" y="3971"/>
                  </a:lnTo>
                  <a:lnTo>
                    <a:pt x="4895" y="3971"/>
                  </a:lnTo>
                  <a:lnTo>
                    <a:pt x="4895" y="3948"/>
                  </a:lnTo>
                  <a:lnTo>
                    <a:pt x="4895" y="3925"/>
                  </a:lnTo>
                  <a:lnTo>
                    <a:pt x="4613" y="3925"/>
                  </a:lnTo>
                  <a:lnTo>
                    <a:pt x="4613" y="3948"/>
                  </a:lnTo>
                  <a:lnTo>
                    <a:pt x="4613" y="3971"/>
                  </a:lnTo>
                  <a:lnTo>
                    <a:pt x="4595" y="3971"/>
                  </a:lnTo>
                  <a:lnTo>
                    <a:pt x="4595" y="3959"/>
                  </a:lnTo>
                  <a:lnTo>
                    <a:pt x="4419" y="3959"/>
                  </a:lnTo>
                  <a:lnTo>
                    <a:pt x="4419" y="4003"/>
                  </a:lnTo>
                  <a:lnTo>
                    <a:pt x="4305" y="4003"/>
                  </a:lnTo>
                  <a:lnTo>
                    <a:pt x="4305" y="3987"/>
                  </a:lnTo>
                  <a:lnTo>
                    <a:pt x="4375" y="3987"/>
                  </a:lnTo>
                  <a:lnTo>
                    <a:pt x="4375" y="3959"/>
                  </a:lnTo>
                  <a:lnTo>
                    <a:pt x="4261" y="3959"/>
                  </a:lnTo>
                  <a:lnTo>
                    <a:pt x="4261" y="3964"/>
                  </a:lnTo>
                  <a:lnTo>
                    <a:pt x="4261" y="3987"/>
                  </a:lnTo>
                  <a:lnTo>
                    <a:pt x="4261" y="4003"/>
                  </a:lnTo>
                  <a:lnTo>
                    <a:pt x="4261" y="4030"/>
                  </a:lnTo>
                  <a:lnTo>
                    <a:pt x="4313" y="4030"/>
                  </a:lnTo>
                  <a:lnTo>
                    <a:pt x="4360" y="4030"/>
                  </a:lnTo>
                  <a:lnTo>
                    <a:pt x="4411" y="4030"/>
                  </a:lnTo>
                  <a:lnTo>
                    <a:pt x="4463" y="4030"/>
                  </a:lnTo>
                  <a:lnTo>
                    <a:pt x="4463" y="3987"/>
                  </a:lnTo>
                  <a:lnTo>
                    <a:pt x="4554" y="3987"/>
                  </a:lnTo>
                  <a:lnTo>
                    <a:pt x="4554" y="4030"/>
                  </a:lnTo>
                  <a:lnTo>
                    <a:pt x="4595" y="4030"/>
                  </a:lnTo>
                  <a:lnTo>
                    <a:pt x="4595" y="3996"/>
                  </a:lnTo>
                  <a:lnTo>
                    <a:pt x="4613" y="3996"/>
                  </a:lnTo>
                  <a:lnTo>
                    <a:pt x="4613" y="4030"/>
                  </a:lnTo>
                  <a:lnTo>
                    <a:pt x="4646" y="4030"/>
                  </a:lnTo>
                  <a:lnTo>
                    <a:pt x="4679" y="4030"/>
                  </a:lnTo>
                  <a:lnTo>
                    <a:pt x="4708" y="4030"/>
                  </a:lnTo>
                  <a:lnTo>
                    <a:pt x="4741" y="4030"/>
                  </a:lnTo>
                  <a:lnTo>
                    <a:pt x="4741" y="3998"/>
                  </a:lnTo>
                  <a:lnTo>
                    <a:pt x="4741" y="3969"/>
                  </a:lnTo>
                  <a:lnTo>
                    <a:pt x="4683" y="3969"/>
                  </a:lnTo>
                  <a:lnTo>
                    <a:pt x="4683" y="3987"/>
                  </a:lnTo>
                  <a:lnTo>
                    <a:pt x="4701" y="3987"/>
                  </a:lnTo>
                  <a:lnTo>
                    <a:pt x="4701" y="4003"/>
                  </a:lnTo>
                  <a:lnTo>
                    <a:pt x="4657" y="4003"/>
                  </a:lnTo>
                  <a:lnTo>
                    <a:pt x="4657" y="3950"/>
                  </a:lnTo>
                  <a:lnTo>
                    <a:pt x="4851" y="3950"/>
                  </a:lnTo>
                  <a:lnTo>
                    <a:pt x="4851" y="4003"/>
                  </a:lnTo>
                  <a:lnTo>
                    <a:pt x="4800" y="4003"/>
                  </a:lnTo>
                  <a:lnTo>
                    <a:pt x="4800" y="3987"/>
                  </a:lnTo>
                  <a:lnTo>
                    <a:pt x="4825" y="3987"/>
                  </a:lnTo>
                  <a:lnTo>
                    <a:pt x="4825" y="3969"/>
                  </a:lnTo>
                  <a:lnTo>
                    <a:pt x="4767" y="3969"/>
                  </a:lnTo>
                  <a:lnTo>
                    <a:pt x="4767" y="3998"/>
                  </a:lnTo>
                  <a:lnTo>
                    <a:pt x="4767" y="4030"/>
                  </a:lnTo>
                  <a:lnTo>
                    <a:pt x="4800" y="4030"/>
                  </a:lnTo>
                  <a:lnTo>
                    <a:pt x="4829" y="4030"/>
                  </a:lnTo>
                  <a:lnTo>
                    <a:pt x="4862" y="4030"/>
                  </a:lnTo>
                  <a:lnTo>
                    <a:pt x="4895" y="4030"/>
                  </a:lnTo>
                  <a:lnTo>
                    <a:pt x="4895" y="3996"/>
                  </a:lnTo>
                  <a:lnTo>
                    <a:pt x="4917" y="3996"/>
                  </a:lnTo>
                  <a:lnTo>
                    <a:pt x="4917" y="4012"/>
                  </a:lnTo>
                  <a:lnTo>
                    <a:pt x="4917" y="4030"/>
                  </a:lnTo>
                  <a:lnTo>
                    <a:pt x="5298" y="4030"/>
                  </a:lnTo>
                  <a:lnTo>
                    <a:pt x="5298" y="4012"/>
                  </a:lnTo>
                  <a:lnTo>
                    <a:pt x="5298" y="3776"/>
                  </a:lnTo>
                  <a:lnTo>
                    <a:pt x="5251" y="3776"/>
                  </a:lnTo>
                  <a:close/>
                  <a:moveTo>
                    <a:pt x="5020" y="3959"/>
                  </a:moveTo>
                  <a:lnTo>
                    <a:pt x="5020" y="3927"/>
                  </a:lnTo>
                  <a:lnTo>
                    <a:pt x="5056" y="3927"/>
                  </a:lnTo>
                  <a:lnTo>
                    <a:pt x="5056" y="3959"/>
                  </a:lnTo>
                  <a:lnTo>
                    <a:pt x="5020" y="3959"/>
                  </a:lnTo>
                  <a:close/>
                  <a:moveTo>
                    <a:pt x="0" y="3342"/>
                  </a:moveTo>
                  <a:lnTo>
                    <a:pt x="0" y="688"/>
                  </a:lnTo>
                  <a:lnTo>
                    <a:pt x="51" y="688"/>
                  </a:lnTo>
                  <a:lnTo>
                    <a:pt x="51" y="3342"/>
                  </a:lnTo>
                  <a:lnTo>
                    <a:pt x="0" y="3342"/>
                  </a:lnTo>
                  <a:close/>
                  <a:moveTo>
                    <a:pt x="5247" y="3342"/>
                  </a:moveTo>
                  <a:lnTo>
                    <a:pt x="5247" y="688"/>
                  </a:lnTo>
                  <a:lnTo>
                    <a:pt x="5298" y="688"/>
                  </a:lnTo>
                  <a:lnTo>
                    <a:pt x="5298" y="3342"/>
                  </a:lnTo>
                  <a:lnTo>
                    <a:pt x="5247" y="3342"/>
                  </a:lnTo>
                  <a:close/>
                  <a:moveTo>
                    <a:pt x="1062" y="0"/>
                  </a:moveTo>
                  <a:lnTo>
                    <a:pt x="4236" y="0"/>
                  </a:lnTo>
                  <a:lnTo>
                    <a:pt x="4236" y="32"/>
                  </a:lnTo>
                  <a:lnTo>
                    <a:pt x="1062" y="32"/>
                  </a:lnTo>
                  <a:lnTo>
                    <a:pt x="1062" y="0"/>
                  </a:lnTo>
                  <a:close/>
                  <a:moveTo>
                    <a:pt x="44" y="27"/>
                  </a:moveTo>
                  <a:lnTo>
                    <a:pt x="337" y="27"/>
                  </a:lnTo>
                  <a:lnTo>
                    <a:pt x="337" y="144"/>
                  </a:lnTo>
                  <a:lnTo>
                    <a:pt x="242" y="144"/>
                  </a:lnTo>
                  <a:lnTo>
                    <a:pt x="242" y="126"/>
                  </a:lnTo>
                  <a:lnTo>
                    <a:pt x="278" y="126"/>
                  </a:lnTo>
                  <a:lnTo>
                    <a:pt x="308" y="126"/>
                  </a:lnTo>
                  <a:lnTo>
                    <a:pt x="308" y="48"/>
                  </a:lnTo>
                  <a:lnTo>
                    <a:pt x="256" y="48"/>
                  </a:lnTo>
                  <a:lnTo>
                    <a:pt x="201" y="48"/>
                  </a:lnTo>
                  <a:lnTo>
                    <a:pt x="201" y="144"/>
                  </a:lnTo>
                  <a:lnTo>
                    <a:pt x="77" y="144"/>
                  </a:lnTo>
                  <a:lnTo>
                    <a:pt x="77" y="178"/>
                  </a:lnTo>
                  <a:lnTo>
                    <a:pt x="77" y="211"/>
                  </a:lnTo>
                  <a:lnTo>
                    <a:pt x="113" y="211"/>
                  </a:lnTo>
                  <a:lnTo>
                    <a:pt x="150" y="211"/>
                  </a:lnTo>
                  <a:lnTo>
                    <a:pt x="150" y="190"/>
                  </a:lnTo>
                  <a:lnTo>
                    <a:pt x="110" y="190"/>
                  </a:lnTo>
                  <a:lnTo>
                    <a:pt x="110" y="167"/>
                  </a:lnTo>
                  <a:lnTo>
                    <a:pt x="201" y="167"/>
                  </a:lnTo>
                  <a:lnTo>
                    <a:pt x="201" y="229"/>
                  </a:lnTo>
                  <a:lnTo>
                    <a:pt x="44" y="229"/>
                  </a:lnTo>
                  <a:lnTo>
                    <a:pt x="44" y="126"/>
                  </a:lnTo>
                  <a:lnTo>
                    <a:pt x="176" y="126"/>
                  </a:lnTo>
                  <a:lnTo>
                    <a:pt x="176" y="105"/>
                  </a:lnTo>
                  <a:lnTo>
                    <a:pt x="176" y="84"/>
                  </a:lnTo>
                  <a:lnTo>
                    <a:pt x="176" y="66"/>
                  </a:lnTo>
                  <a:lnTo>
                    <a:pt x="176" y="45"/>
                  </a:lnTo>
                  <a:lnTo>
                    <a:pt x="73" y="45"/>
                  </a:lnTo>
                  <a:lnTo>
                    <a:pt x="73" y="66"/>
                  </a:lnTo>
                  <a:lnTo>
                    <a:pt x="73" y="84"/>
                  </a:lnTo>
                  <a:lnTo>
                    <a:pt x="102" y="84"/>
                  </a:lnTo>
                  <a:lnTo>
                    <a:pt x="102" y="66"/>
                  </a:lnTo>
                  <a:lnTo>
                    <a:pt x="135" y="66"/>
                  </a:lnTo>
                  <a:lnTo>
                    <a:pt x="135" y="103"/>
                  </a:lnTo>
                  <a:lnTo>
                    <a:pt x="44" y="103"/>
                  </a:lnTo>
                  <a:lnTo>
                    <a:pt x="44" y="27"/>
                  </a:lnTo>
                  <a:close/>
                  <a:moveTo>
                    <a:pt x="47" y="254"/>
                  </a:moveTo>
                  <a:lnTo>
                    <a:pt x="47" y="270"/>
                  </a:lnTo>
                  <a:lnTo>
                    <a:pt x="0" y="270"/>
                  </a:lnTo>
                  <a:lnTo>
                    <a:pt x="0" y="289"/>
                  </a:lnTo>
                  <a:lnTo>
                    <a:pt x="0" y="309"/>
                  </a:lnTo>
                  <a:lnTo>
                    <a:pt x="0" y="330"/>
                  </a:lnTo>
                  <a:lnTo>
                    <a:pt x="0" y="348"/>
                  </a:lnTo>
                  <a:lnTo>
                    <a:pt x="51" y="348"/>
                  </a:lnTo>
                  <a:lnTo>
                    <a:pt x="99" y="348"/>
                  </a:lnTo>
                  <a:lnTo>
                    <a:pt x="99" y="312"/>
                  </a:lnTo>
                  <a:lnTo>
                    <a:pt x="69" y="312"/>
                  </a:lnTo>
                  <a:lnTo>
                    <a:pt x="69" y="323"/>
                  </a:lnTo>
                  <a:lnTo>
                    <a:pt x="44" y="323"/>
                  </a:lnTo>
                  <a:lnTo>
                    <a:pt x="44" y="295"/>
                  </a:lnTo>
                  <a:lnTo>
                    <a:pt x="128" y="295"/>
                  </a:lnTo>
                  <a:lnTo>
                    <a:pt x="128" y="417"/>
                  </a:lnTo>
                  <a:lnTo>
                    <a:pt x="44" y="417"/>
                  </a:lnTo>
                  <a:lnTo>
                    <a:pt x="44" y="392"/>
                  </a:lnTo>
                  <a:lnTo>
                    <a:pt x="69" y="392"/>
                  </a:lnTo>
                  <a:lnTo>
                    <a:pt x="69" y="401"/>
                  </a:lnTo>
                  <a:lnTo>
                    <a:pt x="99" y="401"/>
                  </a:lnTo>
                  <a:lnTo>
                    <a:pt x="99" y="364"/>
                  </a:lnTo>
                  <a:lnTo>
                    <a:pt x="51" y="364"/>
                  </a:lnTo>
                  <a:lnTo>
                    <a:pt x="0" y="364"/>
                  </a:lnTo>
                  <a:lnTo>
                    <a:pt x="0" y="385"/>
                  </a:lnTo>
                  <a:lnTo>
                    <a:pt x="0" y="406"/>
                  </a:lnTo>
                  <a:lnTo>
                    <a:pt x="0" y="424"/>
                  </a:lnTo>
                  <a:lnTo>
                    <a:pt x="0" y="445"/>
                  </a:lnTo>
                  <a:lnTo>
                    <a:pt x="55" y="445"/>
                  </a:lnTo>
                  <a:lnTo>
                    <a:pt x="55" y="456"/>
                  </a:lnTo>
                  <a:lnTo>
                    <a:pt x="0" y="456"/>
                  </a:lnTo>
                  <a:lnTo>
                    <a:pt x="0" y="481"/>
                  </a:lnTo>
                  <a:lnTo>
                    <a:pt x="69" y="481"/>
                  </a:lnTo>
                  <a:lnTo>
                    <a:pt x="69" y="539"/>
                  </a:lnTo>
                  <a:lnTo>
                    <a:pt x="44" y="539"/>
                  </a:lnTo>
                  <a:lnTo>
                    <a:pt x="0" y="539"/>
                  </a:lnTo>
                  <a:lnTo>
                    <a:pt x="0" y="566"/>
                  </a:lnTo>
                  <a:lnTo>
                    <a:pt x="0" y="637"/>
                  </a:lnTo>
                  <a:lnTo>
                    <a:pt x="0" y="665"/>
                  </a:lnTo>
                  <a:lnTo>
                    <a:pt x="44" y="665"/>
                  </a:lnTo>
                  <a:lnTo>
                    <a:pt x="69" y="665"/>
                  </a:lnTo>
                  <a:lnTo>
                    <a:pt x="106" y="665"/>
                  </a:lnTo>
                  <a:lnTo>
                    <a:pt x="113" y="665"/>
                  </a:lnTo>
                  <a:lnTo>
                    <a:pt x="113" y="591"/>
                  </a:lnTo>
                  <a:lnTo>
                    <a:pt x="69" y="591"/>
                  </a:lnTo>
                  <a:lnTo>
                    <a:pt x="69" y="637"/>
                  </a:lnTo>
                  <a:lnTo>
                    <a:pt x="44" y="637"/>
                  </a:lnTo>
                  <a:lnTo>
                    <a:pt x="44" y="566"/>
                  </a:lnTo>
                  <a:lnTo>
                    <a:pt x="113" y="566"/>
                  </a:lnTo>
                  <a:lnTo>
                    <a:pt x="113" y="456"/>
                  </a:lnTo>
                  <a:lnTo>
                    <a:pt x="95" y="456"/>
                  </a:lnTo>
                  <a:lnTo>
                    <a:pt x="95" y="445"/>
                  </a:lnTo>
                  <a:lnTo>
                    <a:pt x="132" y="445"/>
                  </a:lnTo>
                  <a:lnTo>
                    <a:pt x="168" y="445"/>
                  </a:lnTo>
                  <a:lnTo>
                    <a:pt x="168" y="270"/>
                  </a:lnTo>
                  <a:lnTo>
                    <a:pt x="132" y="270"/>
                  </a:lnTo>
                  <a:lnTo>
                    <a:pt x="91" y="270"/>
                  </a:lnTo>
                  <a:lnTo>
                    <a:pt x="91" y="254"/>
                  </a:lnTo>
                  <a:lnTo>
                    <a:pt x="242" y="254"/>
                  </a:lnTo>
                  <a:lnTo>
                    <a:pt x="242" y="229"/>
                  </a:lnTo>
                  <a:lnTo>
                    <a:pt x="242" y="167"/>
                  </a:lnTo>
                  <a:lnTo>
                    <a:pt x="381" y="167"/>
                  </a:lnTo>
                  <a:lnTo>
                    <a:pt x="381" y="139"/>
                  </a:lnTo>
                  <a:lnTo>
                    <a:pt x="381" y="114"/>
                  </a:lnTo>
                  <a:lnTo>
                    <a:pt x="381" y="87"/>
                  </a:lnTo>
                  <a:lnTo>
                    <a:pt x="381" y="59"/>
                  </a:lnTo>
                  <a:lnTo>
                    <a:pt x="403" y="59"/>
                  </a:lnTo>
                  <a:lnTo>
                    <a:pt x="403" y="82"/>
                  </a:lnTo>
                  <a:lnTo>
                    <a:pt x="403" y="105"/>
                  </a:lnTo>
                  <a:lnTo>
                    <a:pt x="685" y="105"/>
                  </a:lnTo>
                  <a:lnTo>
                    <a:pt x="685" y="82"/>
                  </a:lnTo>
                  <a:lnTo>
                    <a:pt x="685" y="59"/>
                  </a:lnTo>
                  <a:lnTo>
                    <a:pt x="703" y="59"/>
                  </a:lnTo>
                  <a:lnTo>
                    <a:pt x="703" y="71"/>
                  </a:lnTo>
                  <a:lnTo>
                    <a:pt x="879" y="71"/>
                  </a:lnTo>
                  <a:lnTo>
                    <a:pt x="879" y="27"/>
                  </a:lnTo>
                  <a:lnTo>
                    <a:pt x="993" y="27"/>
                  </a:lnTo>
                  <a:lnTo>
                    <a:pt x="993" y="43"/>
                  </a:lnTo>
                  <a:lnTo>
                    <a:pt x="923" y="43"/>
                  </a:lnTo>
                  <a:lnTo>
                    <a:pt x="923" y="71"/>
                  </a:lnTo>
                  <a:lnTo>
                    <a:pt x="1037" y="71"/>
                  </a:lnTo>
                  <a:lnTo>
                    <a:pt x="1037" y="66"/>
                  </a:lnTo>
                  <a:lnTo>
                    <a:pt x="1037" y="43"/>
                  </a:lnTo>
                  <a:lnTo>
                    <a:pt x="1037" y="27"/>
                  </a:lnTo>
                  <a:lnTo>
                    <a:pt x="1037" y="0"/>
                  </a:lnTo>
                  <a:lnTo>
                    <a:pt x="985" y="0"/>
                  </a:lnTo>
                  <a:lnTo>
                    <a:pt x="938" y="0"/>
                  </a:lnTo>
                  <a:lnTo>
                    <a:pt x="887" y="0"/>
                  </a:lnTo>
                  <a:lnTo>
                    <a:pt x="835" y="0"/>
                  </a:lnTo>
                  <a:lnTo>
                    <a:pt x="835" y="43"/>
                  </a:lnTo>
                  <a:lnTo>
                    <a:pt x="744" y="43"/>
                  </a:lnTo>
                  <a:lnTo>
                    <a:pt x="744" y="0"/>
                  </a:lnTo>
                  <a:lnTo>
                    <a:pt x="703" y="0"/>
                  </a:lnTo>
                  <a:lnTo>
                    <a:pt x="703" y="34"/>
                  </a:lnTo>
                  <a:lnTo>
                    <a:pt x="685" y="34"/>
                  </a:lnTo>
                  <a:lnTo>
                    <a:pt x="685" y="0"/>
                  </a:lnTo>
                  <a:lnTo>
                    <a:pt x="652" y="0"/>
                  </a:lnTo>
                  <a:lnTo>
                    <a:pt x="619" y="0"/>
                  </a:lnTo>
                  <a:lnTo>
                    <a:pt x="590" y="0"/>
                  </a:lnTo>
                  <a:lnTo>
                    <a:pt x="557" y="0"/>
                  </a:lnTo>
                  <a:lnTo>
                    <a:pt x="557" y="32"/>
                  </a:lnTo>
                  <a:lnTo>
                    <a:pt x="557" y="61"/>
                  </a:lnTo>
                  <a:lnTo>
                    <a:pt x="615" y="61"/>
                  </a:lnTo>
                  <a:lnTo>
                    <a:pt x="615" y="43"/>
                  </a:lnTo>
                  <a:lnTo>
                    <a:pt x="597" y="43"/>
                  </a:lnTo>
                  <a:lnTo>
                    <a:pt x="597" y="27"/>
                  </a:lnTo>
                  <a:lnTo>
                    <a:pt x="641" y="27"/>
                  </a:lnTo>
                  <a:lnTo>
                    <a:pt x="641" y="80"/>
                  </a:lnTo>
                  <a:lnTo>
                    <a:pt x="447" y="80"/>
                  </a:lnTo>
                  <a:lnTo>
                    <a:pt x="447" y="27"/>
                  </a:lnTo>
                  <a:lnTo>
                    <a:pt x="498" y="27"/>
                  </a:lnTo>
                  <a:lnTo>
                    <a:pt x="498" y="43"/>
                  </a:lnTo>
                  <a:lnTo>
                    <a:pt x="473" y="43"/>
                  </a:lnTo>
                  <a:lnTo>
                    <a:pt x="473" y="61"/>
                  </a:lnTo>
                  <a:lnTo>
                    <a:pt x="531" y="61"/>
                  </a:lnTo>
                  <a:lnTo>
                    <a:pt x="531" y="32"/>
                  </a:lnTo>
                  <a:lnTo>
                    <a:pt x="531" y="0"/>
                  </a:lnTo>
                  <a:lnTo>
                    <a:pt x="498" y="0"/>
                  </a:lnTo>
                  <a:lnTo>
                    <a:pt x="469" y="0"/>
                  </a:lnTo>
                  <a:lnTo>
                    <a:pt x="436" y="0"/>
                  </a:lnTo>
                  <a:lnTo>
                    <a:pt x="403" y="0"/>
                  </a:lnTo>
                  <a:lnTo>
                    <a:pt x="403" y="34"/>
                  </a:lnTo>
                  <a:lnTo>
                    <a:pt x="381" y="34"/>
                  </a:lnTo>
                  <a:lnTo>
                    <a:pt x="381" y="18"/>
                  </a:lnTo>
                  <a:lnTo>
                    <a:pt x="381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54"/>
                  </a:lnTo>
                  <a:lnTo>
                    <a:pt x="47" y="254"/>
                  </a:lnTo>
                  <a:close/>
                  <a:moveTo>
                    <a:pt x="278" y="71"/>
                  </a:moveTo>
                  <a:lnTo>
                    <a:pt x="278" y="103"/>
                  </a:lnTo>
                  <a:lnTo>
                    <a:pt x="242" y="103"/>
                  </a:lnTo>
                  <a:lnTo>
                    <a:pt x="242" y="71"/>
                  </a:lnTo>
                  <a:lnTo>
                    <a:pt x="278" y="71"/>
                  </a:lnTo>
                  <a:close/>
                  <a:moveTo>
                    <a:pt x="5254" y="27"/>
                  </a:moveTo>
                  <a:lnTo>
                    <a:pt x="4961" y="27"/>
                  </a:lnTo>
                  <a:lnTo>
                    <a:pt x="4961" y="144"/>
                  </a:lnTo>
                  <a:lnTo>
                    <a:pt x="5056" y="144"/>
                  </a:lnTo>
                  <a:lnTo>
                    <a:pt x="5056" y="126"/>
                  </a:lnTo>
                  <a:lnTo>
                    <a:pt x="5020" y="126"/>
                  </a:lnTo>
                  <a:lnTo>
                    <a:pt x="4990" y="126"/>
                  </a:lnTo>
                  <a:lnTo>
                    <a:pt x="4990" y="48"/>
                  </a:lnTo>
                  <a:lnTo>
                    <a:pt x="5042" y="48"/>
                  </a:lnTo>
                  <a:lnTo>
                    <a:pt x="5097" y="48"/>
                  </a:lnTo>
                  <a:lnTo>
                    <a:pt x="5097" y="144"/>
                  </a:lnTo>
                  <a:lnTo>
                    <a:pt x="5221" y="144"/>
                  </a:lnTo>
                  <a:lnTo>
                    <a:pt x="5221" y="178"/>
                  </a:lnTo>
                  <a:lnTo>
                    <a:pt x="5221" y="211"/>
                  </a:lnTo>
                  <a:lnTo>
                    <a:pt x="5185" y="211"/>
                  </a:lnTo>
                  <a:lnTo>
                    <a:pt x="5148" y="211"/>
                  </a:lnTo>
                  <a:lnTo>
                    <a:pt x="5148" y="190"/>
                  </a:lnTo>
                  <a:lnTo>
                    <a:pt x="5188" y="190"/>
                  </a:lnTo>
                  <a:lnTo>
                    <a:pt x="5188" y="167"/>
                  </a:lnTo>
                  <a:lnTo>
                    <a:pt x="5097" y="167"/>
                  </a:lnTo>
                  <a:lnTo>
                    <a:pt x="5097" y="229"/>
                  </a:lnTo>
                  <a:lnTo>
                    <a:pt x="5254" y="229"/>
                  </a:lnTo>
                  <a:lnTo>
                    <a:pt x="5254" y="126"/>
                  </a:lnTo>
                  <a:lnTo>
                    <a:pt x="5122" y="126"/>
                  </a:lnTo>
                  <a:lnTo>
                    <a:pt x="5122" y="105"/>
                  </a:lnTo>
                  <a:lnTo>
                    <a:pt x="5122" y="84"/>
                  </a:lnTo>
                  <a:lnTo>
                    <a:pt x="5122" y="66"/>
                  </a:lnTo>
                  <a:lnTo>
                    <a:pt x="5122" y="45"/>
                  </a:lnTo>
                  <a:lnTo>
                    <a:pt x="5225" y="45"/>
                  </a:lnTo>
                  <a:lnTo>
                    <a:pt x="5225" y="66"/>
                  </a:lnTo>
                  <a:lnTo>
                    <a:pt x="5225" y="84"/>
                  </a:lnTo>
                  <a:lnTo>
                    <a:pt x="5196" y="84"/>
                  </a:lnTo>
                  <a:lnTo>
                    <a:pt x="5196" y="66"/>
                  </a:lnTo>
                  <a:lnTo>
                    <a:pt x="5163" y="66"/>
                  </a:lnTo>
                  <a:lnTo>
                    <a:pt x="5163" y="103"/>
                  </a:lnTo>
                  <a:lnTo>
                    <a:pt x="5254" y="103"/>
                  </a:lnTo>
                  <a:lnTo>
                    <a:pt x="5254" y="27"/>
                  </a:lnTo>
                  <a:close/>
                  <a:moveTo>
                    <a:pt x="5251" y="254"/>
                  </a:moveTo>
                  <a:lnTo>
                    <a:pt x="5251" y="270"/>
                  </a:lnTo>
                  <a:lnTo>
                    <a:pt x="5298" y="270"/>
                  </a:lnTo>
                  <a:lnTo>
                    <a:pt x="5298" y="289"/>
                  </a:lnTo>
                  <a:lnTo>
                    <a:pt x="5298" y="309"/>
                  </a:lnTo>
                  <a:lnTo>
                    <a:pt x="5298" y="330"/>
                  </a:lnTo>
                  <a:lnTo>
                    <a:pt x="5298" y="348"/>
                  </a:lnTo>
                  <a:lnTo>
                    <a:pt x="5247" y="348"/>
                  </a:lnTo>
                  <a:lnTo>
                    <a:pt x="5199" y="348"/>
                  </a:lnTo>
                  <a:lnTo>
                    <a:pt x="5199" y="312"/>
                  </a:lnTo>
                  <a:lnTo>
                    <a:pt x="5229" y="312"/>
                  </a:lnTo>
                  <a:lnTo>
                    <a:pt x="5229" y="323"/>
                  </a:lnTo>
                  <a:lnTo>
                    <a:pt x="5254" y="323"/>
                  </a:lnTo>
                  <a:lnTo>
                    <a:pt x="5254" y="295"/>
                  </a:lnTo>
                  <a:lnTo>
                    <a:pt x="5170" y="295"/>
                  </a:lnTo>
                  <a:lnTo>
                    <a:pt x="5170" y="417"/>
                  </a:lnTo>
                  <a:lnTo>
                    <a:pt x="5254" y="417"/>
                  </a:lnTo>
                  <a:lnTo>
                    <a:pt x="5254" y="392"/>
                  </a:lnTo>
                  <a:lnTo>
                    <a:pt x="5229" y="392"/>
                  </a:lnTo>
                  <a:lnTo>
                    <a:pt x="5229" y="401"/>
                  </a:lnTo>
                  <a:lnTo>
                    <a:pt x="5199" y="401"/>
                  </a:lnTo>
                  <a:lnTo>
                    <a:pt x="5199" y="364"/>
                  </a:lnTo>
                  <a:lnTo>
                    <a:pt x="5247" y="364"/>
                  </a:lnTo>
                  <a:lnTo>
                    <a:pt x="5298" y="364"/>
                  </a:lnTo>
                  <a:lnTo>
                    <a:pt x="5298" y="385"/>
                  </a:lnTo>
                  <a:lnTo>
                    <a:pt x="5298" y="406"/>
                  </a:lnTo>
                  <a:lnTo>
                    <a:pt x="5298" y="424"/>
                  </a:lnTo>
                  <a:lnTo>
                    <a:pt x="5298" y="445"/>
                  </a:lnTo>
                  <a:lnTo>
                    <a:pt x="5243" y="445"/>
                  </a:lnTo>
                  <a:lnTo>
                    <a:pt x="5243" y="456"/>
                  </a:lnTo>
                  <a:lnTo>
                    <a:pt x="5298" y="456"/>
                  </a:lnTo>
                  <a:lnTo>
                    <a:pt x="5298" y="481"/>
                  </a:lnTo>
                  <a:lnTo>
                    <a:pt x="5229" y="481"/>
                  </a:lnTo>
                  <a:lnTo>
                    <a:pt x="5229" y="539"/>
                  </a:lnTo>
                  <a:lnTo>
                    <a:pt x="5254" y="539"/>
                  </a:lnTo>
                  <a:lnTo>
                    <a:pt x="5298" y="539"/>
                  </a:lnTo>
                  <a:lnTo>
                    <a:pt x="5298" y="566"/>
                  </a:lnTo>
                  <a:lnTo>
                    <a:pt x="5298" y="637"/>
                  </a:lnTo>
                  <a:lnTo>
                    <a:pt x="5298" y="665"/>
                  </a:lnTo>
                  <a:lnTo>
                    <a:pt x="5254" y="665"/>
                  </a:lnTo>
                  <a:lnTo>
                    <a:pt x="5229" y="665"/>
                  </a:lnTo>
                  <a:lnTo>
                    <a:pt x="5192" y="665"/>
                  </a:lnTo>
                  <a:lnTo>
                    <a:pt x="5185" y="665"/>
                  </a:lnTo>
                  <a:lnTo>
                    <a:pt x="5185" y="591"/>
                  </a:lnTo>
                  <a:lnTo>
                    <a:pt x="5229" y="591"/>
                  </a:lnTo>
                  <a:lnTo>
                    <a:pt x="5229" y="637"/>
                  </a:lnTo>
                  <a:lnTo>
                    <a:pt x="5254" y="637"/>
                  </a:lnTo>
                  <a:lnTo>
                    <a:pt x="5254" y="566"/>
                  </a:lnTo>
                  <a:lnTo>
                    <a:pt x="5185" y="566"/>
                  </a:lnTo>
                  <a:lnTo>
                    <a:pt x="5185" y="456"/>
                  </a:lnTo>
                  <a:lnTo>
                    <a:pt x="5203" y="456"/>
                  </a:lnTo>
                  <a:lnTo>
                    <a:pt x="5203" y="445"/>
                  </a:lnTo>
                  <a:lnTo>
                    <a:pt x="5166" y="445"/>
                  </a:lnTo>
                  <a:lnTo>
                    <a:pt x="5130" y="445"/>
                  </a:lnTo>
                  <a:lnTo>
                    <a:pt x="5130" y="270"/>
                  </a:lnTo>
                  <a:lnTo>
                    <a:pt x="5166" y="270"/>
                  </a:lnTo>
                  <a:lnTo>
                    <a:pt x="5207" y="270"/>
                  </a:lnTo>
                  <a:lnTo>
                    <a:pt x="5207" y="254"/>
                  </a:lnTo>
                  <a:lnTo>
                    <a:pt x="5056" y="254"/>
                  </a:lnTo>
                  <a:lnTo>
                    <a:pt x="5056" y="229"/>
                  </a:lnTo>
                  <a:lnTo>
                    <a:pt x="5056" y="167"/>
                  </a:lnTo>
                  <a:lnTo>
                    <a:pt x="4917" y="167"/>
                  </a:lnTo>
                  <a:lnTo>
                    <a:pt x="4917" y="139"/>
                  </a:lnTo>
                  <a:lnTo>
                    <a:pt x="4917" y="114"/>
                  </a:lnTo>
                  <a:lnTo>
                    <a:pt x="4917" y="87"/>
                  </a:lnTo>
                  <a:lnTo>
                    <a:pt x="4917" y="59"/>
                  </a:lnTo>
                  <a:lnTo>
                    <a:pt x="4895" y="59"/>
                  </a:lnTo>
                  <a:lnTo>
                    <a:pt x="4895" y="82"/>
                  </a:lnTo>
                  <a:lnTo>
                    <a:pt x="4895" y="105"/>
                  </a:lnTo>
                  <a:lnTo>
                    <a:pt x="4613" y="105"/>
                  </a:lnTo>
                  <a:lnTo>
                    <a:pt x="4613" y="82"/>
                  </a:lnTo>
                  <a:lnTo>
                    <a:pt x="4613" y="59"/>
                  </a:lnTo>
                  <a:lnTo>
                    <a:pt x="4595" y="59"/>
                  </a:lnTo>
                  <a:lnTo>
                    <a:pt x="4595" y="71"/>
                  </a:lnTo>
                  <a:lnTo>
                    <a:pt x="4419" y="71"/>
                  </a:lnTo>
                  <a:lnTo>
                    <a:pt x="4419" y="27"/>
                  </a:lnTo>
                  <a:lnTo>
                    <a:pt x="4305" y="27"/>
                  </a:lnTo>
                  <a:lnTo>
                    <a:pt x="4305" y="43"/>
                  </a:lnTo>
                  <a:lnTo>
                    <a:pt x="4375" y="43"/>
                  </a:lnTo>
                  <a:lnTo>
                    <a:pt x="4375" y="71"/>
                  </a:lnTo>
                  <a:lnTo>
                    <a:pt x="4261" y="71"/>
                  </a:lnTo>
                  <a:lnTo>
                    <a:pt x="4261" y="66"/>
                  </a:lnTo>
                  <a:lnTo>
                    <a:pt x="4261" y="43"/>
                  </a:lnTo>
                  <a:lnTo>
                    <a:pt x="4261" y="27"/>
                  </a:lnTo>
                  <a:lnTo>
                    <a:pt x="4261" y="0"/>
                  </a:lnTo>
                  <a:lnTo>
                    <a:pt x="4313" y="0"/>
                  </a:lnTo>
                  <a:lnTo>
                    <a:pt x="4360" y="0"/>
                  </a:lnTo>
                  <a:lnTo>
                    <a:pt x="4411" y="0"/>
                  </a:lnTo>
                  <a:lnTo>
                    <a:pt x="4463" y="0"/>
                  </a:lnTo>
                  <a:lnTo>
                    <a:pt x="4463" y="43"/>
                  </a:lnTo>
                  <a:lnTo>
                    <a:pt x="4554" y="43"/>
                  </a:lnTo>
                  <a:lnTo>
                    <a:pt x="4554" y="0"/>
                  </a:lnTo>
                  <a:lnTo>
                    <a:pt x="4595" y="0"/>
                  </a:lnTo>
                  <a:lnTo>
                    <a:pt x="4595" y="34"/>
                  </a:lnTo>
                  <a:lnTo>
                    <a:pt x="4613" y="34"/>
                  </a:lnTo>
                  <a:lnTo>
                    <a:pt x="4613" y="0"/>
                  </a:lnTo>
                  <a:lnTo>
                    <a:pt x="4646" y="0"/>
                  </a:lnTo>
                  <a:lnTo>
                    <a:pt x="4679" y="0"/>
                  </a:lnTo>
                  <a:lnTo>
                    <a:pt x="4708" y="0"/>
                  </a:lnTo>
                  <a:lnTo>
                    <a:pt x="4741" y="0"/>
                  </a:lnTo>
                  <a:lnTo>
                    <a:pt x="4741" y="32"/>
                  </a:lnTo>
                  <a:lnTo>
                    <a:pt x="4741" y="61"/>
                  </a:lnTo>
                  <a:lnTo>
                    <a:pt x="4683" y="61"/>
                  </a:lnTo>
                  <a:lnTo>
                    <a:pt x="4683" y="43"/>
                  </a:lnTo>
                  <a:lnTo>
                    <a:pt x="4701" y="43"/>
                  </a:lnTo>
                  <a:lnTo>
                    <a:pt x="4701" y="27"/>
                  </a:lnTo>
                  <a:lnTo>
                    <a:pt x="4657" y="27"/>
                  </a:lnTo>
                  <a:lnTo>
                    <a:pt x="4657" y="80"/>
                  </a:lnTo>
                  <a:lnTo>
                    <a:pt x="4851" y="80"/>
                  </a:lnTo>
                  <a:lnTo>
                    <a:pt x="4851" y="27"/>
                  </a:lnTo>
                  <a:lnTo>
                    <a:pt x="4800" y="27"/>
                  </a:lnTo>
                  <a:lnTo>
                    <a:pt x="4800" y="43"/>
                  </a:lnTo>
                  <a:lnTo>
                    <a:pt x="4825" y="43"/>
                  </a:lnTo>
                  <a:lnTo>
                    <a:pt x="4825" y="61"/>
                  </a:lnTo>
                  <a:lnTo>
                    <a:pt x="4767" y="61"/>
                  </a:lnTo>
                  <a:lnTo>
                    <a:pt x="4767" y="32"/>
                  </a:lnTo>
                  <a:lnTo>
                    <a:pt x="4767" y="0"/>
                  </a:lnTo>
                  <a:lnTo>
                    <a:pt x="4800" y="0"/>
                  </a:lnTo>
                  <a:lnTo>
                    <a:pt x="4829" y="0"/>
                  </a:lnTo>
                  <a:lnTo>
                    <a:pt x="4862" y="0"/>
                  </a:lnTo>
                  <a:lnTo>
                    <a:pt x="4895" y="0"/>
                  </a:lnTo>
                  <a:lnTo>
                    <a:pt x="4895" y="34"/>
                  </a:lnTo>
                  <a:lnTo>
                    <a:pt x="4917" y="34"/>
                  </a:lnTo>
                  <a:lnTo>
                    <a:pt x="4917" y="18"/>
                  </a:lnTo>
                  <a:lnTo>
                    <a:pt x="4917" y="0"/>
                  </a:lnTo>
                  <a:lnTo>
                    <a:pt x="5298" y="0"/>
                  </a:lnTo>
                  <a:lnTo>
                    <a:pt x="5298" y="18"/>
                  </a:lnTo>
                  <a:lnTo>
                    <a:pt x="5298" y="254"/>
                  </a:lnTo>
                  <a:lnTo>
                    <a:pt x="5251" y="254"/>
                  </a:lnTo>
                  <a:close/>
                  <a:moveTo>
                    <a:pt x="5020" y="71"/>
                  </a:moveTo>
                  <a:lnTo>
                    <a:pt x="5020" y="103"/>
                  </a:lnTo>
                  <a:lnTo>
                    <a:pt x="5056" y="103"/>
                  </a:lnTo>
                  <a:lnTo>
                    <a:pt x="5056" y="71"/>
                  </a:lnTo>
                  <a:lnTo>
                    <a:pt x="5020" y="71"/>
                  </a:lnTo>
                  <a:close/>
                </a:path>
              </a:pathLst>
            </a:custGeom>
            <a:noFill/>
            <a:ln w="952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16" name="Group 19"/>
            <p:cNvGrpSpPr>
              <a:grpSpLocks/>
            </p:cNvGrpSpPr>
            <p:nvPr/>
          </p:nvGrpSpPr>
          <p:grpSpPr bwMode="auto">
            <a:xfrm>
              <a:off x="18" y="11"/>
              <a:ext cx="5724" cy="4298"/>
              <a:chOff x="18" y="11"/>
              <a:chExt cx="5724" cy="4298"/>
            </a:xfrm>
          </p:grpSpPr>
          <p:sp>
            <p:nvSpPr>
              <p:cNvPr id="16417" name="Freeform 20"/>
              <p:cNvSpPr>
                <a:spLocks noEditPoints="1"/>
              </p:cNvSpPr>
              <p:nvPr/>
            </p:nvSpPr>
            <p:spPr bwMode="auto">
              <a:xfrm>
                <a:off x="18" y="11"/>
                <a:ext cx="5724" cy="4298"/>
              </a:xfrm>
              <a:custGeom>
                <a:avLst/>
                <a:gdLst>
                  <a:gd name="T0" fmla="*/ 15 w 5724"/>
                  <a:gd name="T1" fmla="*/ 0 h 4298"/>
                  <a:gd name="T2" fmla="*/ 5709 w 5724"/>
                  <a:gd name="T3" fmla="*/ 0 h 4298"/>
                  <a:gd name="T4" fmla="*/ 5709 w 5724"/>
                  <a:gd name="T5" fmla="*/ 19 h 4298"/>
                  <a:gd name="T6" fmla="*/ 15 w 5724"/>
                  <a:gd name="T7" fmla="*/ 19 h 4298"/>
                  <a:gd name="T8" fmla="*/ 15 w 5724"/>
                  <a:gd name="T9" fmla="*/ 0 h 4298"/>
                  <a:gd name="T10" fmla="*/ 5709 w 5724"/>
                  <a:gd name="T11" fmla="*/ 0 h 4298"/>
                  <a:gd name="T12" fmla="*/ 5724 w 5724"/>
                  <a:gd name="T13" fmla="*/ 0 h 4298"/>
                  <a:gd name="T14" fmla="*/ 5724 w 5724"/>
                  <a:gd name="T15" fmla="*/ 10 h 4298"/>
                  <a:gd name="T16" fmla="*/ 5709 w 5724"/>
                  <a:gd name="T17" fmla="*/ 10 h 4298"/>
                  <a:gd name="T18" fmla="*/ 5709 w 5724"/>
                  <a:gd name="T19" fmla="*/ 0 h 4298"/>
                  <a:gd name="T20" fmla="*/ 5724 w 5724"/>
                  <a:gd name="T21" fmla="*/ 10 h 4298"/>
                  <a:gd name="T22" fmla="*/ 5724 w 5724"/>
                  <a:gd name="T23" fmla="*/ 4288 h 4298"/>
                  <a:gd name="T24" fmla="*/ 5694 w 5724"/>
                  <a:gd name="T25" fmla="*/ 4288 h 4298"/>
                  <a:gd name="T26" fmla="*/ 5694 w 5724"/>
                  <a:gd name="T27" fmla="*/ 10 h 4298"/>
                  <a:gd name="T28" fmla="*/ 5724 w 5724"/>
                  <a:gd name="T29" fmla="*/ 10 h 4298"/>
                  <a:gd name="T30" fmla="*/ 5724 w 5724"/>
                  <a:gd name="T31" fmla="*/ 4288 h 4298"/>
                  <a:gd name="T32" fmla="*/ 5724 w 5724"/>
                  <a:gd name="T33" fmla="*/ 4298 h 4298"/>
                  <a:gd name="T34" fmla="*/ 5709 w 5724"/>
                  <a:gd name="T35" fmla="*/ 4298 h 4298"/>
                  <a:gd name="T36" fmla="*/ 5709 w 5724"/>
                  <a:gd name="T37" fmla="*/ 4288 h 4298"/>
                  <a:gd name="T38" fmla="*/ 5724 w 5724"/>
                  <a:gd name="T39" fmla="*/ 4288 h 4298"/>
                  <a:gd name="T40" fmla="*/ 5709 w 5724"/>
                  <a:gd name="T41" fmla="*/ 4298 h 4298"/>
                  <a:gd name="T42" fmla="*/ 15 w 5724"/>
                  <a:gd name="T43" fmla="*/ 4298 h 4298"/>
                  <a:gd name="T44" fmla="*/ 15 w 5724"/>
                  <a:gd name="T45" fmla="*/ 4279 h 4298"/>
                  <a:gd name="T46" fmla="*/ 5709 w 5724"/>
                  <a:gd name="T47" fmla="*/ 4279 h 4298"/>
                  <a:gd name="T48" fmla="*/ 5709 w 5724"/>
                  <a:gd name="T49" fmla="*/ 4298 h 4298"/>
                  <a:gd name="T50" fmla="*/ 15 w 5724"/>
                  <a:gd name="T51" fmla="*/ 4298 h 4298"/>
                  <a:gd name="T52" fmla="*/ 0 w 5724"/>
                  <a:gd name="T53" fmla="*/ 4298 h 4298"/>
                  <a:gd name="T54" fmla="*/ 0 w 5724"/>
                  <a:gd name="T55" fmla="*/ 4288 h 4298"/>
                  <a:gd name="T56" fmla="*/ 15 w 5724"/>
                  <a:gd name="T57" fmla="*/ 4288 h 4298"/>
                  <a:gd name="T58" fmla="*/ 15 w 5724"/>
                  <a:gd name="T59" fmla="*/ 4298 h 4298"/>
                  <a:gd name="T60" fmla="*/ 0 w 5724"/>
                  <a:gd name="T61" fmla="*/ 4288 h 4298"/>
                  <a:gd name="T62" fmla="*/ 0 w 5724"/>
                  <a:gd name="T63" fmla="*/ 10 h 4298"/>
                  <a:gd name="T64" fmla="*/ 30 w 5724"/>
                  <a:gd name="T65" fmla="*/ 10 h 4298"/>
                  <a:gd name="T66" fmla="*/ 30 w 5724"/>
                  <a:gd name="T67" fmla="*/ 4288 h 4298"/>
                  <a:gd name="T68" fmla="*/ 0 w 5724"/>
                  <a:gd name="T69" fmla="*/ 4288 h 4298"/>
                  <a:gd name="T70" fmla="*/ 0 w 5724"/>
                  <a:gd name="T71" fmla="*/ 10 h 4298"/>
                  <a:gd name="T72" fmla="*/ 0 w 5724"/>
                  <a:gd name="T73" fmla="*/ 0 h 4298"/>
                  <a:gd name="T74" fmla="*/ 15 w 5724"/>
                  <a:gd name="T75" fmla="*/ 0 h 4298"/>
                  <a:gd name="T76" fmla="*/ 15 w 5724"/>
                  <a:gd name="T77" fmla="*/ 10 h 4298"/>
                  <a:gd name="T78" fmla="*/ 0 w 5724"/>
                  <a:gd name="T79" fmla="*/ 10 h 429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724" h="4298">
                    <a:moveTo>
                      <a:pt x="15" y="0"/>
                    </a:moveTo>
                    <a:lnTo>
                      <a:pt x="5709" y="0"/>
                    </a:lnTo>
                    <a:lnTo>
                      <a:pt x="5709" y="19"/>
                    </a:lnTo>
                    <a:lnTo>
                      <a:pt x="15" y="19"/>
                    </a:lnTo>
                    <a:lnTo>
                      <a:pt x="15" y="0"/>
                    </a:lnTo>
                    <a:close/>
                    <a:moveTo>
                      <a:pt x="5709" y="0"/>
                    </a:moveTo>
                    <a:lnTo>
                      <a:pt x="5724" y="0"/>
                    </a:lnTo>
                    <a:lnTo>
                      <a:pt x="5724" y="10"/>
                    </a:lnTo>
                    <a:lnTo>
                      <a:pt x="5709" y="10"/>
                    </a:lnTo>
                    <a:lnTo>
                      <a:pt x="5709" y="0"/>
                    </a:lnTo>
                    <a:close/>
                    <a:moveTo>
                      <a:pt x="5724" y="10"/>
                    </a:moveTo>
                    <a:lnTo>
                      <a:pt x="5724" y="4288"/>
                    </a:lnTo>
                    <a:lnTo>
                      <a:pt x="5694" y="4288"/>
                    </a:lnTo>
                    <a:lnTo>
                      <a:pt x="5694" y="10"/>
                    </a:lnTo>
                    <a:lnTo>
                      <a:pt x="5724" y="10"/>
                    </a:lnTo>
                    <a:close/>
                    <a:moveTo>
                      <a:pt x="5724" y="4288"/>
                    </a:moveTo>
                    <a:lnTo>
                      <a:pt x="5724" y="4298"/>
                    </a:lnTo>
                    <a:lnTo>
                      <a:pt x="5709" y="4298"/>
                    </a:lnTo>
                    <a:lnTo>
                      <a:pt x="5709" y="4288"/>
                    </a:lnTo>
                    <a:lnTo>
                      <a:pt x="5724" y="4288"/>
                    </a:lnTo>
                    <a:close/>
                    <a:moveTo>
                      <a:pt x="5709" y="4298"/>
                    </a:moveTo>
                    <a:lnTo>
                      <a:pt x="15" y="4298"/>
                    </a:lnTo>
                    <a:lnTo>
                      <a:pt x="15" y="4279"/>
                    </a:lnTo>
                    <a:lnTo>
                      <a:pt x="5709" y="4279"/>
                    </a:lnTo>
                    <a:lnTo>
                      <a:pt x="5709" y="4298"/>
                    </a:lnTo>
                    <a:close/>
                    <a:moveTo>
                      <a:pt x="15" y="4298"/>
                    </a:moveTo>
                    <a:lnTo>
                      <a:pt x="0" y="4298"/>
                    </a:lnTo>
                    <a:lnTo>
                      <a:pt x="0" y="4288"/>
                    </a:lnTo>
                    <a:lnTo>
                      <a:pt x="15" y="4288"/>
                    </a:lnTo>
                    <a:lnTo>
                      <a:pt x="15" y="4298"/>
                    </a:lnTo>
                    <a:close/>
                    <a:moveTo>
                      <a:pt x="0" y="4288"/>
                    </a:moveTo>
                    <a:lnTo>
                      <a:pt x="0" y="10"/>
                    </a:lnTo>
                    <a:lnTo>
                      <a:pt x="30" y="10"/>
                    </a:lnTo>
                    <a:lnTo>
                      <a:pt x="30" y="4288"/>
                    </a:lnTo>
                    <a:lnTo>
                      <a:pt x="0" y="4288"/>
                    </a:lnTo>
                    <a:close/>
                    <a:moveTo>
                      <a:pt x="0" y="10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Rectangle 21"/>
              <p:cNvSpPr>
                <a:spLocks noChangeArrowheads="1"/>
              </p:cNvSpPr>
              <p:nvPr/>
            </p:nvSpPr>
            <p:spPr bwMode="auto">
              <a:xfrm>
                <a:off x="202" y="126"/>
                <a:ext cx="5356" cy="4068"/>
              </a:xfrm>
              <a:prstGeom prst="rect">
                <a:avLst/>
              </a:prstGeom>
              <a:noFill/>
              <a:ln w="0">
                <a:solidFill>
                  <a:srgbClr val="9966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altLang="en-US"/>
              </a:p>
            </p:txBody>
          </p:sp>
        </p:grpSp>
      </p:grpSp>
      <p:grpSp>
        <p:nvGrpSpPr>
          <p:cNvPr id="16391" name="Group 24"/>
          <p:cNvGrpSpPr>
            <a:grpSpLocks/>
          </p:cNvGrpSpPr>
          <p:nvPr/>
        </p:nvGrpSpPr>
        <p:grpSpPr bwMode="auto">
          <a:xfrm>
            <a:off x="7391400" y="4495800"/>
            <a:ext cx="1752600" cy="1752600"/>
            <a:chOff x="3888" y="2688"/>
            <a:chExt cx="547" cy="624"/>
          </a:xfrm>
        </p:grpSpPr>
        <p:pic>
          <p:nvPicPr>
            <p:cNvPr id="16413" name="Picture 25" descr="k-hanab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4" name="Oval 26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>
                  <a:solidFill>
                    <a:srgbClr val="0000FF"/>
                  </a:solidFill>
                </a:rPr>
                <a:t>7</a:t>
              </a:r>
              <a:endParaRPr lang="en-US" altLang="vi-VN" sz="3600"/>
            </a:p>
          </p:txBody>
        </p:sp>
      </p:grpSp>
      <p:grpSp>
        <p:nvGrpSpPr>
          <p:cNvPr id="16392" name="Group 31"/>
          <p:cNvGrpSpPr>
            <a:grpSpLocks/>
          </p:cNvGrpSpPr>
          <p:nvPr/>
        </p:nvGrpSpPr>
        <p:grpSpPr bwMode="auto">
          <a:xfrm>
            <a:off x="3738563" y="4495800"/>
            <a:ext cx="1676400" cy="1600200"/>
            <a:chOff x="3888" y="2688"/>
            <a:chExt cx="547" cy="624"/>
          </a:xfrm>
        </p:grpSpPr>
        <p:pic>
          <p:nvPicPr>
            <p:cNvPr id="16411" name="Picture 32" descr="k-hanab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2" name="Oval 33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2800" b="1" dirty="0" smtClean="0">
                  <a:solidFill>
                    <a:srgbClr val="0000FF"/>
                  </a:solidFill>
                </a:rPr>
                <a:t>3</a:t>
              </a:r>
              <a:endParaRPr lang="en-US" altLang="vi-VN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6393" name="Group 28"/>
          <p:cNvGrpSpPr>
            <a:grpSpLocks/>
          </p:cNvGrpSpPr>
          <p:nvPr/>
        </p:nvGrpSpPr>
        <p:grpSpPr bwMode="auto">
          <a:xfrm>
            <a:off x="838200" y="5410200"/>
            <a:ext cx="1752600" cy="1447800"/>
            <a:chOff x="3888" y="2688"/>
            <a:chExt cx="547" cy="624"/>
          </a:xfrm>
        </p:grpSpPr>
        <p:pic>
          <p:nvPicPr>
            <p:cNvPr id="16409" name="Picture 29" descr="k-hanab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0" name="Oval 30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>
                  <a:solidFill>
                    <a:srgbClr val="0000FF"/>
                  </a:solidFill>
                </a:rPr>
                <a:t>4</a:t>
              </a:r>
              <a:endParaRPr lang="en-US" altLang="vi-VN" sz="3600"/>
            </a:p>
          </p:txBody>
        </p:sp>
      </p:grpSp>
      <p:grpSp>
        <p:nvGrpSpPr>
          <p:cNvPr id="16394" name="Group 34"/>
          <p:cNvGrpSpPr>
            <a:grpSpLocks/>
          </p:cNvGrpSpPr>
          <p:nvPr/>
        </p:nvGrpSpPr>
        <p:grpSpPr bwMode="auto">
          <a:xfrm>
            <a:off x="1600200" y="4343400"/>
            <a:ext cx="1676400" cy="1482725"/>
            <a:chOff x="3888" y="2688"/>
            <a:chExt cx="547" cy="624"/>
          </a:xfrm>
        </p:grpSpPr>
        <p:pic>
          <p:nvPicPr>
            <p:cNvPr id="16407" name="Picture 35" descr="k-hanab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8" name="Oval 36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>
                  <a:solidFill>
                    <a:srgbClr val="0000FF"/>
                  </a:solidFill>
                </a:rPr>
                <a:t>5</a:t>
              </a:r>
              <a:endParaRPr lang="en-US" altLang="vi-VN" sz="3200"/>
            </a:p>
          </p:txBody>
        </p:sp>
      </p:grpSp>
      <p:grpSp>
        <p:nvGrpSpPr>
          <p:cNvPr id="16395" name="Group 37"/>
          <p:cNvGrpSpPr>
            <a:grpSpLocks/>
          </p:cNvGrpSpPr>
          <p:nvPr/>
        </p:nvGrpSpPr>
        <p:grpSpPr bwMode="auto">
          <a:xfrm>
            <a:off x="-228600" y="3124200"/>
            <a:ext cx="1858963" cy="1600200"/>
            <a:chOff x="3888" y="2688"/>
            <a:chExt cx="547" cy="624"/>
          </a:xfrm>
        </p:grpSpPr>
        <p:pic>
          <p:nvPicPr>
            <p:cNvPr id="16405" name="Picture 38" descr="k-hanab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6" name="Oval 39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>
                  <a:solidFill>
                    <a:srgbClr val="0000FF"/>
                  </a:solidFill>
                </a:rPr>
                <a:t>8</a:t>
              </a:r>
              <a:endParaRPr lang="en-US" altLang="vi-VN" sz="3600"/>
            </a:p>
          </p:txBody>
        </p:sp>
      </p:grpSp>
      <p:grpSp>
        <p:nvGrpSpPr>
          <p:cNvPr id="16396" name="Group 28"/>
          <p:cNvGrpSpPr>
            <a:grpSpLocks/>
          </p:cNvGrpSpPr>
          <p:nvPr/>
        </p:nvGrpSpPr>
        <p:grpSpPr bwMode="auto">
          <a:xfrm>
            <a:off x="5334000" y="5410200"/>
            <a:ext cx="1752600" cy="1447800"/>
            <a:chOff x="3888" y="2688"/>
            <a:chExt cx="547" cy="624"/>
          </a:xfrm>
        </p:grpSpPr>
        <p:pic>
          <p:nvPicPr>
            <p:cNvPr id="16403" name="Picture 29" descr="k-hanab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4" name="Oval 30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 dirty="0" smtClean="0">
                  <a:solidFill>
                    <a:srgbClr val="0000FF"/>
                  </a:solidFill>
                </a:rPr>
                <a:t>6</a:t>
              </a:r>
              <a:endParaRPr lang="en-US" altLang="vi-VN" sz="3600" dirty="0"/>
            </a:p>
          </p:txBody>
        </p:sp>
      </p:grpSp>
      <p:grpSp>
        <p:nvGrpSpPr>
          <p:cNvPr id="16397" name="Group 34"/>
          <p:cNvGrpSpPr>
            <a:grpSpLocks/>
          </p:cNvGrpSpPr>
          <p:nvPr/>
        </p:nvGrpSpPr>
        <p:grpSpPr bwMode="auto">
          <a:xfrm>
            <a:off x="0" y="4724400"/>
            <a:ext cx="1676400" cy="1371600"/>
            <a:chOff x="3888" y="2688"/>
            <a:chExt cx="547" cy="624"/>
          </a:xfrm>
        </p:grpSpPr>
        <p:pic>
          <p:nvPicPr>
            <p:cNvPr id="16401" name="Picture 35" descr="k-hanab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2" name="Oval 36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>
                  <a:solidFill>
                    <a:srgbClr val="0000FF"/>
                  </a:solidFill>
                </a:rPr>
                <a:t>1</a:t>
              </a:r>
              <a:endParaRPr lang="en-US" altLang="vi-VN" sz="3200"/>
            </a:p>
          </p:txBody>
        </p:sp>
      </p:grpSp>
      <p:grpSp>
        <p:nvGrpSpPr>
          <p:cNvPr id="16398" name="Group 34"/>
          <p:cNvGrpSpPr>
            <a:grpSpLocks/>
          </p:cNvGrpSpPr>
          <p:nvPr/>
        </p:nvGrpSpPr>
        <p:grpSpPr bwMode="auto">
          <a:xfrm>
            <a:off x="7467600" y="5715000"/>
            <a:ext cx="1676400" cy="1371600"/>
            <a:chOff x="3888" y="2688"/>
            <a:chExt cx="547" cy="624"/>
          </a:xfrm>
        </p:grpSpPr>
        <p:pic>
          <p:nvPicPr>
            <p:cNvPr id="16399" name="Picture 35" descr="k-hanab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Oval 36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>
                  <a:solidFill>
                    <a:srgbClr val="0000FF"/>
                  </a:solidFill>
                </a:rPr>
                <a:t>2</a:t>
              </a:r>
              <a:endParaRPr lang="en-US" altLang="vi-VN" sz="3200"/>
            </a:p>
          </p:txBody>
        </p:sp>
      </p:grpSp>
    </p:spTree>
    <p:extLst>
      <p:ext uri="{BB962C8B-B14F-4D97-AF65-F5344CB8AC3E}">
        <p14:creationId xmlns:p14="http://schemas.microsoft.com/office/powerpoint/2010/main" val="284882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3884 C 0.15573 0.08 0.31146 0.12138 0.37465 0.1382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4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66 0.13826 C 0.35313 0.22566 0.33177 0.31329 0.32709 0.33479 C 0.3224 0.3563 0.34792 0.27861 0.34688 0.26705 C 0.34584 0.25549 0.32309 0.26751 0.32066 0.26497 C 0.31823 0.26242 0.32518 0.2571 0.33212 0.25179 " pathEditMode="relative" ptsTypes="aaaaA">
                                      <p:cBhvr>
                                        <p:cTn id="25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  <p:bldP spid="594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grass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C0099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24"/>
          <p:cNvGrpSpPr>
            <a:grpSpLocks/>
          </p:cNvGrpSpPr>
          <p:nvPr/>
        </p:nvGrpSpPr>
        <p:grpSpPr bwMode="auto">
          <a:xfrm>
            <a:off x="7391400" y="3429000"/>
            <a:ext cx="1752600" cy="1752600"/>
            <a:chOff x="3888" y="2688"/>
            <a:chExt cx="547" cy="624"/>
          </a:xfrm>
        </p:grpSpPr>
        <p:pic>
          <p:nvPicPr>
            <p:cNvPr id="17447" name="Picture 25" descr="k-hanab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8" name="Oval 26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 dirty="0" smtClean="0">
                  <a:solidFill>
                    <a:srgbClr val="0000FF"/>
                  </a:solidFill>
                </a:rPr>
                <a:t>3</a:t>
              </a:r>
              <a:endParaRPr lang="en-US" altLang="vi-VN" sz="3600" dirty="0"/>
            </a:p>
          </p:txBody>
        </p:sp>
      </p:grpSp>
      <p:grpSp>
        <p:nvGrpSpPr>
          <p:cNvPr id="17412" name="Group 31"/>
          <p:cNvGrpSpPr>
            <a:grpSpLocks/>
          </p:cNvGrpSpPr>
          <p:nvPr/>
        </p:nvGrpSpPr>
        <p:grpSpPr bwMode="auto">
          <a:xfrm>
            <a:off x="4984750" y="4367213"/>
            <a:ext cx="1947863" cy="2092325"/>
            <a:chOff x="3849" y="2685"/>
            <a:chExt cx="547" cy="624"/>
          </a:xfrm>
        </p:grpSpPr>
        <p:pic>
          <p:nvPicPr>
            <p:cNvPr id="17445" name="Picture 32" descr="k-hanab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" y="2685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6" name="Oval 33"/>
            <p:cNvSpPr>
              <a:spLocks noChangeArrowheads="1"/>
            </p:cNvSpPr>
            <p:nvPr/>
          </p:nvSpPr>
          <p:spPr bwMode="auto">
            <a:xfrm>
              <a:off x="3974" y="286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4000" b="1" dirty="0" smtClean="0">
                  <a:solidFill>
                    <a:srgbClr val="0000FF"/>
                  </a:solidFill>
                </a:rPr>
                <a:t>4</a:t>
              </a:r>
              <a:endParaRPr lang="en-US" altLang="vi-VN" sz="4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0185" name="Group 9"/>
          <p:cNvGrpSpPr>
            <a:grpSpLocks/>
          </p:cNvGrpSpPr>
          <p:nvPr/>
        </p:nvGrpSpPr>
        <p:grpSpPr bwMode="auto">
          <a:xfrm>
            <a:off x="95481" y="838200"/>
            <a:ext cx="1666643" cy="1676400"/>
            <a:chOff x="83" y="981"/>
            <a:chExt cx="939" cy="851"/>
          </a:xfrm>
        </p:grpSpPr>
        <p:pic>
          <p:nvPicPr>
            <p:cNvPr id="17443" name="Picture 10" descr="1"/>
            <p:cNvPicPr preferRelativeResize="0"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81"/>
              <a:ext cx="864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4" name="Oval 11"/>
            <p:cNvSpPr>
              <a:spLocks noChangeArrowheads="1"/>
            </p:cNvSpPr>
            <p:nvPr/>
          </p:nvSpPr>
          <p:spPr bwMode="auto">
            <a:xfrm rot="1686197">
              <a:off x="83" y="1145"/>
              <a:ext cx="625" cy="27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dirty="0" smtClean="0">
                  <a:solidFill>
                    <a:srgbClr val="FFFF00"/>
                  </a:solidFill>
                </a:rPr>
                <a:t>2 </a:t>
              </a:r>
              <a:r>
                <a:rPr lang="en-US" altLang="vi-VN" sz="3200" b="1" dirty="0">
                  <a:solidFill>
                    <a:srgbClr val="FFFF00"/>
                  </a:solidFill>
                </a:rPr>
                <a:t>+ 2</a:t>
              </a:r>
              <a:endParaRPr lang="en-US" altLang="vi-VN" sz="3200" dirty="0"/>
            </a:p>
          </p:txBody>
        </p:sp>
      </p:grpSp>
      <p:grpSp>
        <p:nvGrpSpPr>
          <p:cNvPr id="17449" name="Group 41"/>
          <p:cNvGrpSpPr>
            <a:grpSpLocks/>
          </p:cNvGrpSpPr>
          <p:nvPr/>
        </p:nvGrpSpPr>
        <p:grpSpPr bwMode="auto">
          <a:xfrm>
            <a:off x="6705600" y="838200"/>
            <a:ext cx="2057400" cy="1828800"/>
            <a:chOff x="4224" y="528"/>
            <a:chExt cx="1296" cy="1152"/>
          </a:xfrm>
        </p:grpSpPr>
        <p:pic>
          <p:nvPicPr>
            <p:cNvPr id="17441" name="Picture 6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528"/>
              <a:ext cx="1207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2" name="Oval 17"/>
            <p:cNvSpPr>
              <a:spLocks noChangeArrowheads="1"/>
            </p:cNvSpPr>
            <p:nvPr/>
          </p:nvSpPr>
          <p:spPr bwMode="auto">
            <a:xfrm rot="-963599">
              <a:off x="4635" y="854"/>
              <a:ext cx="885" cy="28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dirty="0">
                  <a:solidFill>
                    <a:srgbClr val="FF3300"/>
                  </a:solidFill>
                  <a:latin typeface=".VnArial" pitchFamily="34" charset="0"/>
                </a:rPr>
                <a:t>2</a:t>
              </a:r>
              <a:r>
                <a:rPr lang="en-US" altLang="vi-VN" sz="3200" b="1" dirty="0" smtClean="0">
                  <a:solidFill>
                    <a:srgbClr val="FF3300"/>
                  </a:solidFill>
                  <a:latin typeface=".VnArial" pitchFamily="34" charset="0"/>
                </a:rPr>
                <a:t> </a:t>
              </a:r>
              <a:r>
                <a:rPr lang="en-US" altLang="vi-VN" sz="3200" b="1" dirty="0">
                  <a:solidFill>
                    <a:srgbClr val="FF3300"/>
                  </a:solidFill>
                  <a:latin typeface=".VnArial" pitchFamily="34" charset="0"/>
                </a:rPr>
                <a:t>+ 1</a:t>
              </a:r>
              <a:endParaRPr lang="en-US" altLang="vi-VN" sz="3200" dirty="0"/>
            </a:p>
          </p:txBody>
        </p:sp>
      </p:grpSp>
      <p:grpSp>
        <p:nvGrpSpPr>
          <p:cNvPr id="50194" name="Group 18"/>
          <p:cNvGrpSpPr>
            <a:grpSpLocks/>
          </p:cNvGrpSpPr>
          <p:nvPr/>
        </p:nvGrpSpPr>
        <p:grpSpPr bwMode="auto">
          <a:xfrm>
            <a:off x="2480641" y="1524000"/>
            <a:ext cx="1645272" cy="1512888"/>
            <a:chOff x="96" y="981"/>
            <a:chExt cx="926" cy="851"/>
          </a:xfrm>
        </p:grpSpPr>
        <p:pic>
          <p:nvPicPr>
            <p:cNvPr id="17439" name="Picture 10" descr="1"/>
            <p:cNvPicPr preferRelativeResize="0"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81"/>
              <a:ext cx="864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0" name="Oval 20"/>
            <p:cNvSpPr>
              <a:spLocks noChangeArrowheads="1"/>
            </p:cNvSpPr>
            <p:nvPr/>
          </p:nvSpPr>
          <p:spPr bwMode="auto">
            <a:xfrm rot="1686197">
              <a:off x="96" y="1109"/>
              <a:ext cx="609" cy="35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dirty="0">
                  <a:solidFill>
                    <a:srgbClr val="FF3300"/>
                  </a:solidFill>
                </a:rPr>
                <a:t>3 + 2</a:t>
              </a:r>
              <a:endParaRPr lang="en-US" altLang="vi-VN" sz="3200" dirty="0"/>
            </a:p>
          </p:txBody>
        </p:sp>
      </p:grpSp>
      <p:grpSp>
        <p:nvGrpSpPr>
          <p:cNvPr id="17416" name="Group 28"/>
          <p:cNvGrpSpPr>
            <a:grpSpLocks/>
          </p:cNvGrpSpPr>
          <p:nvPr/>
        </p:nvGrpSpPr>
        <p:grpSpPr bwMode="auto">
          <a:xfrm>
            <a:off x="914400" y="5638800"/>
            <a:ext cx="1752600" cy="1447800"/>
            <a:chOff x="3888" y="2688"/>
            <a:chExt cx="547" cy="624"/>
          </a:xfrm>
        </p:grpSpPr>
        <p:pic>
          <p:nvPicPr>
            <p:cNvPr id="17437" name="Picture 29" descr="k-hanab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8" name="Oval 30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 dirty="0" smtClean="0">
                  <a:solidFill>
                    <a:srgbClr val="0000FF"/>
                  </a:solidFill>
                </a:rPr>
                <a:t>6</a:t>
              </a:r>
              <a:endParaRPr lang="en-US" altLang="vi-VN" sz="3600" dirty="0"/>
            </a:p>
          </p:txBody>
        </p:sp>
      </p:grpSp>
      <p:grpSp>
        <p:nvGrpSpPr>
          <p:cNvPr id="17417" name="Group 34"/>
          <p:cNvGrpSpPr>
            <a:grpSpLocks/>
          </p:cNvGrpSpPr>
          <p:nvPr/>
        </p:nvGrpSpPr>
        <p:grpSpPr bwMode="auto">
          <a:xfrm>
            <a:off x="1905000" y="4800600"/>
            <a:ext cx="1676400" cy="1482725"/>
            <a:chOff x="3888" y="2688"/>
            <a:chExt cx="547" cy="624"/>
          </a:xfrm>
        </p:grpSpPr>
        <p:pic>
          <p:nvPicPr>
            <p:cNvPr id="17435" name="Picture 35" descr="k-hanab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6" name="Oval 36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dirty="0">
                  <a:solidFill>
                    <a:srgbClr val="0000FF"/>
                  </a:solidFill>
                </a:rPr>
                <a:t>5</a:t>
              </a:r>
              <a:endParaRPr lang="en-US" altLang="vi-VN" sz="3200" dirty="0"/>
            </a:p>
          </p:txBody>
        </p:sp>
      </p:grpSp>
      <p:grpSp>
        <p:nvGrpSpPr>
          <p:cNvPr id="17418" name="Group 37"/>
          <p:cNvGrpSpPr>
            <a:grpSpLocks/>
          </p:cNvGrpSpPr>
          <p:nvPr/>
        </p:nvGrpSpPr>
        <p:grpSpPr bwMode="auto">
          <a:xfrm>
            <a:off x="-228600" y="3124200"/>
            <a:ext cx="1858963" cy="1600200"/>
            <a:chOff x="3888" y="2688"/>
            <a:chExt cx="547" cy="624"/>
          </a:xfrm>
        </p:grpSpPr>
        <p:pic>
          <p:nvPicPr>
            <p:cNvPr id="17433" name="Picture 38" descr="k-hanab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4" name="Oval 39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>
                  <a:solidFill>
                    <a:srgbClr val="0000FF"/>
                  </a:solidFill>
                </a:rPr>
                <a:t>8</a:t>
              </a:r>
              <a:endParaRPr lang="en-US" altLang="vi-VN" sz="3600"/>
            </a:p>
          </p:txBody>
        </p:sp>
      </p:grpSp>
      <p:pic>
        <p:nvPicPr>
          <p:cNvPr id="17419" name="Picture 40" descr="SONNE0000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19812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 Box 41"/>
          <p:cNvSpPr txBox="1">
            <a:spLocks noChangeArrowheads="1"/>
          </p:cNvSpPr>
          <p:nvPr/>
        </p:nvSpPr>
        <p:spPr bwMode="auto">
          <a:xfrm>
            <a:off x="-549275" y="1560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 sz="1800"/>
          </a:p>
        </p:txBody>
      </p:sp>
      <p:grpSp>
        <p:nvGrpSpPr>
          <p:cNvPr id="17421" name="Group 28"/>
          <p:cNvGrpSpPr>
            <a:grpSpLocks/>
          </p:cNvGrpSpPr>
          <p:nvPr/>
        </p:nvGrpSpPr>
        <p:grpSpPr bwMode="auto">
          <a:xfrm>
            <a:off x="3214688" y="5527675"/>
            <a:ext cx="1752600" cy="1447800"/>
            <a:chOff x="3821" y="2640"/>
            <a:chExt cx="547" cy="624"/>
          </a:xfrm>
        </p:grpSpPr>
        <p:pic>
          <p:nvPicPr>
            <p:cNvPr id="17431" name="Picture 29" descr="k-hanab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2640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2" name="Oval 30"/>
            <p:cNvSpPr>
              <a:spLocks noChangeArrowheads="1"/>
            </p:cNvSpPr>
            <p:nvPr/>
          </p:nvSpPr>
          <p:spPr bwMode="auto">
            <a:xfrm>
              <a:off x="3945" y="2852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4000" b="1" dirty="0" smtClean="0">
                  <a:solidFill>
                    <a:srgbClr val="0000FF"/>
                  </a:solidFill>
                </a:rPr>
                <a:t>7</a:t>
              </a:r>
              <a:endParaRPr lang="en-US" altLang="vi-VN" sz="4000" dirty="0"/>
            </a:p>
          </p:txBody>
        </p:sp>
      </p:grpSp>
      <p:grpSp>
        <p:nvGrpSpPr>
          <p:cNvPr id="50191" name="Group 15"/>
          <p:cNvGrpSpPr>
            <a:grpSpLocks/>
          </p:cNvGrpSpPr>
          <p:nvPr/>
        </p:nvGrpSpPr>
        <p:grpSpPr bwMode="auto">
          <a:xfrm>
            <a:off x="4281488" y="441325"/>
            <a:ext cx="2057400" cy="1828800"/>
            <a:chOff x="4059" y="753"/>
            <a:chExt cx="731" cy="681"/>
          </a:xfrm>
        </p:grpSpPr>
        <p:pic>
          <p:nvPicPr>
            <p:cNvPr id="17429" name="Picture 6"/>
            <p:cNvPicPr preferRelativeResize="0"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753"/>
              <a:ext cx="68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0" name="Oval 17"/>
            <p:cNvSpPr>
              <a:spLocks noChangeArrowheads="1"/>
            </p:cNvSpPr>
            <p:nvPr/>
          </p:nvSpPr>
          <p:spPr bwMode="auto">
            <a:xfrm rot="-963599">
              <a:off x="4291" y="946"/>
              <a:ext cx="499" cy="17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dirty="0" smtClean="0">
                  <a:solidFill>
                    <a:srgbClr val="FF3300"/>
                  </a:solidFill>
                  <a:latin typeface=".VnArial" pitchFamily="34" charset="0"/>
                </a:rPr>
                <a:t>3 </a:t>
              </a:r>
              <a:r>
                <a:rPr lang="en-US" altLang="vi-VN" sz="3200" b="1" dirty="0">
                  <a:solidFill>
                    <a:srgbClr val="FF3300"/>
                  </a:solidFill>
                  <a:latin typeface=".VnArial" pitchFamily="34" charset="0"/>
                </a:rPr>
                <a:t>+ </a:t>
              </a:r>
              <a:r>
                <a:rPr lang="en-US" altLang="vi-VN" sz="3200" b="1" dirty="0" smtClean="0">
                  <a:solidFill>
                    <a:srgbClr val="FF3300"/>
                  </a:solidFill>
                  <a:latin typeface=".VnArial" pitchFamily="34" charset="0"/>
                </a:rPr>
                <a:t>1</a:t>
              </a:r>
              <a:endParaRPr lang="en-US" altLang="vi-VN" sz="3200" dirty="0"/>
            </a:p>
          </p:txBody>
        </p:sp>
      </p:grpSp>
      <p:grpSp>
        <p:nvGrpSpPr>
          <p:cNvPr id="17423" name="Group 34"/>
          <p:cNvGrpSpPr>
            <a:grpSpLocks/>
          </p:cNvGrpSpPr>
          <p:nvPr/>
        </p:nvGrpSpPr>
        <p:grpSpPr bwMode="auto">
          <a:xfrm>
            <a:off x="0" y="4724400"/>
            <a:ext cx="1676400" cy="1371600"/>
            <a:chOff x="3888" y="2688"/>
            <a:chExt cx="547" cy="624"/>
          </a:xfrm>
        </p:grpSpPr>
        <p:pic>
          <p:nvPicPr>
            <p:cNvPr id="17427" name="Picture 35" descr="k-hanab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8" name="Oval 36"/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4000" b="1">
                  <a:solidFill>
                    <a:srgbClr val="0000FF"/>
                  </a:solidFill>
                </a:rPr>
                <a:t>1</a:t>
              </a:r>
              <a:endParaRPr lang="en-US" altLang="vi-VN" sz="4000"/>
            </a:p>
          </p:txBody>
        </p:sp>
      </p:grpSp>
      <p:grpSp>
        <p:nvGrpSpPr>
          <p:cNvPr id="17424" name="Group 34"/>
          <p:cNvGrpSpPr>
            <a:grpSpLocks/>
          </p:cNvGrpSpPr>
          <p:nvPr/>
        </p:nvGrpSpPr>
        <p:grpSpPr bwMode="auto">
          <a:xfrm>
            <a:off x="7467600" y="5715000"/>
            <a:ext cx="1676400" cy="1371600"/>
            <a:chOff x="3888" y="2688"/>
            <a:chExt cx="547" cy="624"/>
          </a:xfrm>
        </p:grpSpPr>
        <p:pic>
          <p:nvPicPr>
            <p:cNvPr id="17425" name="Picture 35" descr="k-hanab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6" name="Oval 36"/>
            <p:cNvSpPr>
              <a:spLocks noChangeArrowheads="1"/>
            </p:cNvSpPr>
            <p:nvPr/>
          </p:nvSpPr>
          <p:spPr bwMode="auto">
            <a:xfrm>
              <a:off x="4032" y="2861"/>
              <a:ext cx="272" cy="291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4000" b="1">
                  <a:solidFill>
                    <a:srgbClr val="0000FF"/>
                  </a:solidFill>
                </a:rPr>
                <a:t>2</a:t>
              </a:r>
              <a:endParaRPr lang="en-US" altLang="vi-VN" sz="4000"/>
            </a:p>
          </p:txBody>
        </p:sp>
      </p:grpSp>
    </p:spTree>
    <p:extLst>
      <p:ext uri="{BB962C8B-B14F-4D97-AF65-F5344CB8AC3E}">
        <p14:creationId xmlns:p14="http://schemas.microsoft.com/office/powerpoint/2010/main" val="41900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0.00024 C 0.16962 0.21505 0.35556 0.43056 0.43039 0.5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26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9017E-7 C -0.02518 0.13549 -0.05018 0.27122 -0.06025 0.32555 " pathEditMode="relative" ptsTypes="aA">
                                      <p:cBhvr>
                                        <p:cTn id="10" dur="2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C 0.0118 0.17939 0.02257 0.35925 0.02656 0.43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0.01667 0.10578 0.03334 0.2118 0.04011 0.25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3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62999D7A-7044-4CAB-A370-38AA3BABE366}"/>
              </a:ext>
            </a:extLst>
          </p:cNvPr>
          <p:cNvSpPr/>
          <p:nvPr/>
        </p:nvSpPr>
        <p:spPr>
          <a:xfrm>
            <a:off x="826294" y="61915"/>
            <a:ext cx="1154906" cy="5270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anchor="ctr"/>
          <a:lstStyle/>
          <a:p>
            <a:pPr algn="ctr" defTabSz="913674">
              <a:defRPr/>
            </a:pPr>
            <a:r>
              <a:rPr lang="en-GB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4F420730-2E0C-4ABD-9E3F-615142F72601}"/>
              </a:ext>
            </a:extLst>
          </p:cNvPr>
          <p:cNvSpPr/>
          <p:nvPr/>
        </p:nvSpPr>
        <p:spPr>
          <a:xfrm>
            <a:off x="157164" y="755696"/>
            <a:ext cx="8807323" cy="10842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anchor="ctr"/>
          <a:lstStyle/>
          <a:p>
            <a:pPr algn="ctr" defTabSz="9136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prstClr val="white"/>
              </a:solidFill>
            </a:endParaRPr>
          </a:p>
        </p:txBody>
      </p:sp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4" r="29596" b="12154"/>
          <a:stretch>
            <a:fillRect/>
          </a:stretch>
        </p:blipFill>
        <p:spPr bwMode="auto">
          <a:xfrm rot="2615550">
            <a:off x="4941363" y="759071"/>
            <a:ext cx="69889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9"/>
          <a:stretch>
            <a:fillRect/>
          </a:stretch>
        </p:blipFill>
        <p:spPr bwMode="auto">
          <a:xfrm>
            <a:off x="2876584" y="741363"/>
            <a:ext cx="131683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9"/>
          <a:stretch>
            <a:fillRect/>
          </a:stretch>
        </p:blipFill>
        <p:spPr bwMode="auto">
          <a:xfrm>
            <a:off x="2022874" y="714375"/>
            <a:ext cx="131564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9"/>
          <a:stretch>
            <a:fillRect/>
          </a:stretch>
        </p:blipFill>
        <p:spPr bwMode="auto">
          <a:xfrm>
            <a:off x="1148987" y="666751"/>
            <a:ext cx="131683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9"/>
          <a:stretch>
            <a:fillRect/>
          </a:stretch>
        </p:blipFill>
        <p:spPr bwMode="auto">
          <a:xfrm>
            <a:off x="209552" y="687434"/>
            <a:ext cx="1315641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228184" y="1026033"/>
            <a:ext cx="65787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718" rIns="9137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6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668345" y="977615"/>
            <a:ext cx="1296142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718" rIns="9137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6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9"/>
          <a:stretch>
            <a:fillRect/>
          </a:stretch>
        </p:blipFill>
        <p:spPr bwMode="auto">
          <a:xfrm>
            <a:off x="3686209" y="738191"/>
            <a:ext cx="131683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val 57"/>
          <p:cNvSpPr/>
          <p:nvPr/>
        </p:nvSpPr>
        <p:spPr>
          <a:xfrm>
            <a:off x="365524" y="52774"/>
            <a:ext cx="460772" cy="576263"/>
          </a:xfrm>
          <a:prstGeom prst="ellipse">
            <a:avLst/>
          </a:prstGeom>
          <a:solidFill>
            <a:srgbClr val="FE6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86" rIns="68532" bIns="34286" anchor="ctr"/>
          <a:lstStyle/>
          <a:p>
            <a:pPr defTabSz="685218">
              <a:defRPr/>
            </a:pPr>
            <a:r>
              <a:rPr lang="en-US" sz="40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0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226498" y="998205"/>
            <a:ext cx="65787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718" rIns="9137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6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732240" y="1013831"/>
            <a:ext cx="65787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718" rIns="9137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6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4" y="1844824"/>
            <a:ext cx="8879332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332850" y="2348880"/>
            <a:ext cx="211775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718" rIns="9137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+ 2 =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5" y="4221088"/>
            <a:ext cx="8879332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6404858" y="4616803"/>
            <a:ext cx="2055574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718" rIns="9137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4" y="5447796"/>
            <a:ext cx="887933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6404858" y="5843511"/>
            <a:ext cx="2055574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718" rIns="9137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+ 5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105323"/>
            <a:ext cx="887933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6331231" y="3390095"/>
            <a:ext cx="211775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718" rIns="9137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8100392" y="2348880"/>
            <a:ext cx="936102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718" rIns="9137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6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8100392" y="3463732"/>
            <a:ext cx="936102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718" rIns="9137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6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8207898" y="4606228"/>
            <a:ext cx="936102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718" rIns="9137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6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8207898" y="5843510"/>
            <a:ext cx="936102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718" rIns="9137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6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4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51" grpId="0"/>
      <p:bldP spid="59" grpId="0"/>
      <p:bldP spid="60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28E18795-BBE5-4597-80F6-FB3E7A7AF206}"/>
              </a:ext>
            </a:extLst>
          </p:cNvPr>
          <p:cNvSpPr/>
          <p:nvPr/>
        </p:nvSpPr>
        <p:spPr>
          <a:xfrm>
            <a:off x="1639888" y="328613"/>
            <a:ext cx="2635250" cy="681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UTM Avo" panose="02040603050506020204" pitchFamily="18" charset="0"/>
              </a:rPr>
              <a:t>2. </a:t>
            </a:r>
            <a:r>
              <a:rPr lang="en-GB" sz="2800" b="1" dirty="0" err="1" smtClean="0">
                <a:latin typeface="UTM Avo" panose="02040603050506020204" pitchFamily="18" charset="0"/>
              </a:rPr>
              <a:t>Tính</a:t>
            </a:r>
            <a:r>
              <a:rPr lang="en-GB" sz="2800" b="1" dirty="0" smtClean="0">
                <a:latin typeface="UTM Avo" panose="02040603050506020204" pitchFamily="18" charset="0"/>
              </a:rPr>
              <a:t> </a:t>
            </a:r>
            <a:r>
              <a:rPr lang="en-GB" sz="2800" b="1" dirty="0" err="1">
                <a:latin typeface="UTM Avo" panose="02040603050506020204" pitchFamily="18" charset="0"/>
              </a:rPr>
              <a:t>nhẩm</a:t>
            </a:r>
            <a:r>
              <a:rPr lang="en-GB" sz="2800" b="1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51" name="Rectangle: Rounded Corners 21">
            <a:extLst>
              <a:ext uri="{FF2B5EF4-FFF2-40B4-BE49-F238E27FC236}">
                <a16:creationId xmlns:a16="http://schemas.microsoft.com/office/drawing/2014/main" xmlns="" id="{3131ECCF-2C75-40D9-85EC-5329367A541E}"/>
              </a:ext>
            </a:extLst>
          </p:cNvPr>
          <p:cNvSpPr/>
          <p:nvPr/>
        </p:nvSpPr>
        <p:spPr>
          <a:xfrm>
            <a:off x="381000" y="3624263"/>
            <a:ext cx="1778000" cy="6429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2 + 1 =</a:t>
            </a:r>
          </a:p>
        </p:txBody>
      </p:sp>
      <p:sp>
        <p:nvSpPr>
          <p:cNvPr id="52" name="Rectangle: Rounded Corners 22">
            <a:extLst>
              <a:ext uri="{FF2B5EF4-FFF2-40B4-BE49-F238E27FC236}">
                <a16:creationId xmlns:a16="http://schemas.microsoft.com/office/drawing/2014/main" xmlns="" id="{33E2D402-EF95-4D1F-8524-52AEAB6CF7DD}"/>
              </a:ext>
            </a:extLst>
          </p:cNvPr>
          <p:cNvSpPr/>
          <p:nvPr/>
        </p:nvSpPr>
        <p:spPr>
          <a:xfrm>
            <a:off x="381000" y="4830763"/>
            <a:ext cx="1778000" cy="6429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3 + 1 =</a:t>
            </a:r>
          </a:p>
        </p:txBody>
      </p:sp>
      <p:sp>
        <p:nvSpPr>
          <p:cNvPr id="54" name="Rectangle: Rounded Corners 24">
            <a:extLst>
              <a:ext uri="{FF2B5EF4-FFF2-40B4-BE49-F238E27FC236}">
                <a16:creationId xmlns:a16="http://schemas.microsoft.com/office/drawing/2014/main" xmlns="" id="{268C7E4E-B798-42CB-9C62-B114A16D6B94}"/>
              </a:ext>
            </a:extLst>
          </p:cNvPr>
          <p:cNvSpPr/>
          <p:nvPr/>
        </p:nvSpPr>
        <p:spPr>
          <a:xfrm>
            <a:off x="3505200" y="3624263"/>
            <a:ext cx="1778000" cy="642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1 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+ 3 =</a:t>
            </a:r>
          </a:p>
        </p:txBody>
      </p:sp>
      <p:sp>
        <p:nvSpPr>
          <p:cNvPr id="55" name="Rectangle: Rounded Corners 25">
            <a:extLst>
              <a:ext uri="{FF2B5EF4-FFF2-40B4-BE49-F238E27FC236}">
                <a16:creationId xmlns:a16="http://schemas.microsoft.com/office/drawing/2014/main" xmlns="" id="{DD425EDE-2094-411C-9887-8C62B5139E6B}"/>
              </a:ext>
            </a:extLst>
          </p:cNvPr>
          <p:cNvSpPr/>
          <p:nvPr/>
        </p:nvSpPr>
        <p:spPr>
          <a:xfrm>
            <a:off x="3505200" y="4830763"/>
            <a:ext cx="1778000" cy="642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1 + 4 =</a:t>
            </a:r>
          </a:p>
        </p:txBody>
      </p:sp>
      <p:sp>
        <p:nvSpPr>
          <p:cNvPr id="57" name="Rectangle: Rounded Corners 27">
            <a:extLst>
              <a:ext uri="{FF2B5EF4-FFF2-40B4-BE49-F238E27FC236}">
                <a16:creationId xmlns:a16="http://schemas.microsoft.com/office/drawing/2014/main" xmlns="" id="{085A9F64-F6DB-4043-8F41-B20A10D8BE24}"/>
              </a:ext>
            </a:extLst>
          </p:cNvPr>
          <p:cNvSpPr/>
          <p:nvPr/>
        </p:nvSpPr>
        <p:spPr>
          <a:xfrm>
            <a:off x="6400800" y="3624263"/>
            <a:ext cx="1778000" cy="6429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2 + 3 =</a:t>
            </a:r>
          </a:p>
        </p:txBody>
      </p:sp>
      <p:sp>
        <p:nvSpPr>
          <p:cNvPr id="58" name="Rectangle: Rounded Corners 28">
            <a:extLst>
              <a:ext uri="{FF2B5EF4-FFF2-40B4-BE49-F238E27FC236}">
                <a16:creationId xmlns:a16="http://schemas.microsoft.com/office/drawing/2014/main" xmlns="" id="{43B5C022-77F0-4387-BCD2-6D9D1CA7574A}"/>
              </a:ext>
            </a:extLst>
          </p:cNvPr>
          <p:cNvSpPr/>
          <p:nvPr/>
        </p:nvSpPr>
        <p:spPr>
          <a:xfrm>
            <a:off x="6400800" y="4830763"/>
            <a:ext cx="1778000" cy="6429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4 + 2 =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75C307A0-78F3-487F-88BF-F331FBB184F8}"/>
              </a:ext>
            </a:extLst>
          </p:cNvPr>
          <p:cNvSpPr/>
          <p:nvPr/>
        </p:nvSpPr>
        <p:spPr>
          <a:xfrm>
            <a:off x="2311400" y="3624263"/>
            <a:ext cx="654050" cy="6556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EB94A5DB-592A-43F1-BE8B-DB9FDE01CDA2}"/>
              </a:ext>
            </a:extLst>
          </p:cNvPr>
          <p:cNvSpPr/>
          <p:nvPr/>
        </p:nvSpPr>
        <p:spPr>
          <a:xfrm>
            <a:off x="2293938" y="4830763"/>
            <a:ext cx="654050" cy="6556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08605358-C694-4775-B97C-06368E8ED879}"/>
              </a:ext>
            </a:extLst>
          </p:cNvPr>
          <p:cNvSpPr/>
          <p:nvPr/>
        </p:nvSpPr>
        <p:spPr>
          <a:xfrm>
            <a:off x="5329237" y="3611563"/>
            <a:ext cx="654050" cy="6540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0D4F9434-6246-477D-841F-4C273253388D}"/>
              </a:ext>
            </a:extLst>
          </p:cNvPr>
          <p:cNvSpPr/>
          <p:nvPr/>
        </p:nvSpPr>
        <p:spPr>
          <a:xfrm>
            <a:off x="5310187" y="4818063"/>
            <a:ext cx="655638" cy="6556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E48320EB-4BD3-42AE-BD4D-5D60860A79CB}"/>
              </a:ext>
            </a:extLst>
          </p:cNvPr>
          <p:cNvSpPr/>
          <p:nvPr/>
        </p:nvSpPr>
        <p:spPr>
          <a:xfrm>
            <a:off x="8212138" y="2444750"/>
            <a:ext cx="655637" cy="6540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B7C98F54-4978-4FE6-A72E-580EA54E7246}"/>
              </a:ext>
            </a:extLst>
          </p:cNvPr>
          <p:cNvSpPr/>
          <p:nvPr/>
        </p:nvSpPr>
        <p:spPr>
          <a:xfrm>
            <a:off x="8245475" y="3611563"/>
            <a:ext cx="655638" cy="6540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DC4E56AA-5FBE-46FC-BDFE-C5BB67E9FE09}"/>
              </a:ext>
            </a:extLst>
          </p:cNvPr>
          <p:cNvSpPr/>
          <p:nvPr/>
        </p:nvSpPr>
        <p:spPr>
          <a:xfrm>
            <a:off x="8228013" y="4818063"/>
            <a:ext cx="655637" cy="6556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: Rounded Corners 1">
            <a:extLst>
              <a:ext uri="{FF2B5EF4-FFF2-40B4-BE49-F238E27FC236}">
                <a16:creationId xmlns:a16="http://schemas.microsoft.com/office/drawing/2014/main" xmlns="" id="{68B20D16-28DE-47A1-9C25-45D460077383}"/>
              </a:ext>
            </a:extLst>
          </p:cNvPr>
          <p:cNvSpPr/>
          <p:nvPr/>
        </p:nvSpPr>
        <p:spPr>
          <a:xfrm>
            <a:off x="414338" y="2457860"/>
            <a:ext cx="1778000" cy="6429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1 + 1 =</a:t>
            </a:r>
          </a:p>
        </p:txBody>
      </p:sp>
      <p:sp>
        <p:nvSpPr>
          <p:cNvPr id="23" name="Rectangle: Rounded Corners 23">
            <a:extLst>
              <a:ext uri="{FF2B5EF4-FFF2-40B4-BE49-F238E27FC236}">
                <a16:creationId xmlns:a16="http://schemas.microsoft.com/office/drawing/2014/main" xmlns="" id="{40E79F1D-3061-4C1E-8222-78B670788519}"/>
              </a:ext>
            </a:extLst>
          </p:cNvPr>
          <p:cNvSpPr/>
          <p:nvPr/>
        </p:nvSpPr>
        <p:spPr>
          <a:xfrm>
            <a:off x="3538538" y="2457860"/>
            <a:ext cx="1778000" cy="6429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1 + 2 =</a:t>
            </a:r>
          </a:p>
        </p:txBody>
      </p:sp>
      <p:sp>
        <p:nvSpPr>
          <p:cNvPr id="24" name="Rectangle: Rounded Corners 26">
            <a:extLst>
              <a:ext uri="{FF2B5EF4-FFF2-40B4-BE49-F238E27FC236}">
                <a16:creationId xmlns:a16="http://schemas.microsoft.com/office/drawing/2014/main" xmlns="" id="{C2A48310-B0D3-44B6-9180-97A3CC0DFFBC}"/>
              </a:ext>
            </a:extLst>
          </p:cNvPr>
          <p:cNvSpPr/>
          <p:nvPr/>
        </p:nvSpPr>
        <p:spPr>
          <a:xfrm>
            <a:off x="6434138" y="2457860"/>
            <a:ext cx="1778000" cy="6429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1 + 5 =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FB1945B3-D4A4-4C11-AA7B-0EBE5C9166E3}"/>
              </a:ext>
            </a:extLst>
          </p:cNvPr>
          <p:cNvSpPr/>
          <p:nvPr/>
        </p:nvSpPr>
        <p:spPr>
          <a:xfrm>
            <a:off x="2309813" y="2445160"/>
            <a:ext cx="655638" cy="6556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2CB76A9-40D7-4B92-ADF8-0DC539B77FA1}"/>
              </a:ext>
            </a:extLst>
          </p:cNvPr>
          <p:cNvSpPr/>
          <p:nvPr/>
        </p:nvSpPr>
        <p:spPr>
          <a:xfrm>
            <a:off x="5327650" y="2432460"/>
            <a:ext cx="655638" cy="6540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1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4" grpId="0" animBg="1"/>
      <p:bldP spid="55" grpId="0" animBg="1"/>
      <p:bldP spid="57" grpId="0" animBg="1"/>
      <p:bldP spid="58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C08E366B-7698-434C-82C0-4854B50BBD35}"/>
              </a:ext>
            </a:extLst>
          </p:cNvPr>
          <p:cNvSpPr/>
          <p:nvPr/>
        </p:nvSpPr>
        <p:spPr>
          <a:xfrm>
            <a:off x="678508" y="2876550"/>
            <a:ext cx="4325540" cy="17208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93C5532C-E1FD-4B53-B9C9-98F8744CBD43}"/>
              </a:ext>
            </a:extLst>
          </p:cNvPr>
          <p:cNvSpPr/>
          <p:nvPr/>
        </p:nvSpPr>
        <p:spPr>
          <a:xfrm>
            <a:off x="678508" y="4986338"/>
            <a:ext cx="4325540" cy="1720851"/>
          </a:xfrm>
          <a:prstGeom prst="roundRect">
            <a:avLst/>
          </a:prstGeom>
          <a:solidFill>
            <a:srgbClr val="FAB2EB"/>
          </a:solidFill>
          <a:ln>
            <a:solidFill>
              <a:srgbClr val="FAB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53" y="2819401"/>
            <a:ext cx="826294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78" y="2876553"/>
            <a:ext cx="825104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9" y="3429002"/>
            <a:ext cx="1072753" cy="143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67" y="3406776"/>
            <a:ext cx="1072754" cy="143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98" y="3409950"/>
            <a:ext cx="1072754" cy="143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40" y="4597402"/>
            <a:ext cx="1135856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52" y="4837156"/>
            <a:ext cx="113466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29" y="5392782"/>
            <a:ext cx="1134666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6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77" y="5622926"/>
            <a:ext cx="113466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4" y="4802231"/>
            <a:ext cx="1134666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15" y="5694406"/>
            <a:ext cx="1134665" cy="125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62999D7A-7044-4CAB-A370-38AA3BABE366}"/>
              </a:ext>
            </a:extLst>
          </p:cNvPr>
          <p:cNvSpPr/>
          <p:nvPr/>
        </p:nvSpPr>
        <p:spPr>
          <a:xfrm>
            <a:off x="826293" y="61913"/>
            <a:ext cx="1312069" cy="653145"/>
          </a:xfrm>
          <a:prstGeom prst="roundRect">
            <a:avLst/>
          </a:prstGeom>
          <a:solidFill>
            <a:srgbClr val="FA7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anchor="ctr"/>
          <a:lstStyle/>
          <a:p>
            <a:pPr algn="ctr">
              <a:defRPr/>
            </a:pPr>
            <a:r>
              <a:rPr lang="en-GB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4" name="Oval 43"/>
          <p:cNvSpPr/>
          <p:nvPr/>
        </p:nvSpPr>
        <p:spPr>
          <a:xfrm>
            <a:off x="300038" y="52772"/>
            <a:ext cx="526258" cy="662286"/>
          </a:xfrm>
          <a:prstGeom prst="ellipse">
            <a:avLst/>
          </a:prstGeom>
          <a:solidFill>
            <a:srgbClr val="FE6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86" rIns="68532" bIns="34286" anchor="ctr"/>
          <a:lstStyle/>
          <a:p>
            <a:pPr defTabSz="685218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8" y="715058"/>
            <a:ext cx="4306490" cy="197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722453"/>
            <a:ext cx="6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a</a:t>
            </a:r>
            <a:r>
              <a:rPr lang="en-US" sz="3200" dirty="0" smtClean="0">
                <a:latin typeface=".VnAvant" pitchFamily="34" charset="0"/>
              </a:rPr>
              <a:t>)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9562" y="2876550"/>
            <a:ext cx="6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b)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43806" y="5136111"/>
            <a:ext cx="6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c</a:t>
            </a:r>
            <a:r>
              <a:rPr lang="en-US" sz="3200" dirty="0" smtClean="0">
                <a:latin typeface=".VnAvant" pitchFamily="34" charset="0"/>
              </a:rPr>
              <a:t>)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3481" y="1490881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 +       =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C8776EF-2BAA-4F8B-A6A8-B0AB2F67C253}"/>
              </a:ext>
            </a:extLst>
          </p:cNvPr>
          <p:cNvSpPr/>
          <p:nvPr/>
        </p:nvSpPr>
        <p:spPr>
          <a:xfrm>
            <a:off x="6627663" y="1490881"/>
            <a:ext cx="577985" cy="627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5C8776EF-2BAA-4F8B-A6A8-B0AB2F67C253}"/>
              </a:ext>
            </a:extLst>
          </p:cNvPr>
          <p:cNvSpPr/>
          <p:nvPr/>
        </p:nvSpPr>
        <p:spPr>
          <a:xfrm>
            <a:off x="7884367" y="1490880"/>
            <a:ext cx="576063" cy="627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12604" y="3475033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+       =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5C8776EF-2BAA-4F8B-A6A8-B0AB2F67C253}"/>
              </a:ext>
            </a:extLst>
          </p:cNvPr>
          <p:cNvSpPr/>
          <p:nvPr/>
        </p:nvSpPr>
        <p:spPr>
          <a:xfrm>
            <a:off x="6646787" y="3475033"/>
            <a:ext cx="558862" cy="627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C8776EF-2BAA-4F8B-A6A8-B0AB2F67C253}"/>
              </a:ext>
            </a:extLst>
          </p:cNvPr>
          <p:cNvSpPr/>
          <p:nvPr/>
        </p:nvSpPr>
        <p:spPr>
          <a:xfrm>
            <a:off x="7903490" y="3475032"/>
            <a:ext cx="556941" cy="627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68144" y="549282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+ 4 =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C8776EF-2BAA-4F8B-A6A8-B0AB2F67C253}"/>
              </a:ext>
            </a:extLst>
          </p:cNvPr>
          <p:cNvSpPr/>
          <p:nvPr/>
        </p:nvSpPr>
        <p:spPr>
          <a:xfrm>
            <a:off x="6012160" y="5492818"/>
            <a:ext cx="625087" cy="707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5C8776EF-2BAA-4F8B-A6A8-B0AB2F67C253}"/>
              </a:ext>
            </a:extLst>
          </p:cNvPr>
          <p:cNvSpPr/>
          <p:nvPr/>
        </p:nvSpPr>
        <p:spPr>
          <a:xfrm>
            <a:off x="8059030" y="5428499"/>
            <a:ext cx="658787" cy="7207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81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277</Words>
  <Application>Microsoft Office PowerPoint</Application>
  <PresentationFormat>On-screen Show (4:3)</PresentationFormat>
  <Paragraphs>162</Paragraphs>
  <Slides>18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.VnArial</vt:lpstr>
      <vt:lpstr>.VnAvant</vt:lpstr>
      <vt:lpstr>.VnHelvetInsH</vt:lpstr>
      <vt:lpstr>Arial</vt:lpstr>
      <vt:lpstr>Calibri</vt:lpstr>
      <vt:lpstr>Calibri Light</vt:lpstr>
      <vt:lpstr>Impact</vt:lpstr>
      <vt:lpstr>Times New Roman</vt:lpstr>
      <vt:lpstr>Trebuchet MS</vt:lpstr>
      <vt:lpstr>UTM Avo</vt:lpstr>
      <vt:lpstr>VNI-Times</vt:lpstr>
      <vt:lpstr>Wingdings 3</vt:lpstr>
      <vt:lpstr>1_Office Theme</vt:lpstr>
      <vt:lpstr>Facet</vt:lpstr>
      <vt:lpstr>GIÁO VIÊN: VŨ THỊ MINH NGỌC LỚP: 1A3 MÔN: TOÁN TIẾT 28: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20</cp:revision>
  <dcterms:created xsi:type="dcterms:W3CDTF">2020-11-02T06:35:40Z</dcterms:created>
  <dcterms:modified xsi:type="dcterms:W3CDTF">2020-11-02T13:51:20Z</dcterms:modified>
</cp:coreProperties>
</file>