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2"/>
  </p:notesMasterIdLst>
  <p:sldIdLst>
    <p:sldId id="264" r:id="rId2"/>
    <p:sldId id="258" r:id="rId3"/>
    <p:sldId id="265" r:id="rId4"/>
    <p:sldId id="299" r:id="rId5"/>
    <p:sldId id="300" r:id="rId6"/>
    <p:sldId id="295" r:id="rId7"/>
    <p:sldId id="301" r:id="rId8"/>
    <p:sldId id="302" r:id="rId9"/>
    <p:sldId id="308" r:id="rId10"/>
    <p:sldId id="309" r:id="rId11"/>
    <p:sldId id="296" r:id="rId12"/>
    <p:sldId id="305" r:id="rId13"/>
    <p:sldId id="310" r:id="rId14"/>
    <p:sldId id="311" r:id="rId15"/>
    <p:sldId id="283" r:id="rId16"/>
    <p:sldId id="306" r:id="rId17"/>
    <p:sldId id="307" r:id="rId18"/>
    <p:sldId id="312" r:id="rId19"/>
    <p:sldId id="313" r:id="rId20"/>
    <p:sldId id="314" r:id="rId21"/>
  </p:sldIdLst>
  <p:sldSz cx="12192000" cy="6858000"/>
  <p:notesSz cx="6858000" cy="9144000"/>
  <p:embeddedFontLst>
    <p:embeddedFont>
      <p:font typeface="SVN-Anastasia" charset="0"/>
      <p:regular r:id="rId23"/>
    </p:embeddedFont>
    <p:embeddedFont>
      <p:font typeface="Calibri Light" pitchFamily="34" charset="0"/>
      <p:regular r:id="rId24"/>
      <p:italic r:id="rId25"/>
    </p:embeddedFont>
    <p:embeddedFont>
      <p:font typeface="SVN-Dessert Menu Script" charset="0"/>
      <p:regular r:id="rId26"/>
    </p:embeddedFont>
    <p:embeddedFont>
      <p:font typeface="宋体" pitchFamily="2" charset="-122"/>
      <p:regular r:id="rId27"/>
    </p:embeddedFont>
    <p:embeddedFont>
      <p:font typeface="Calibri" pitchFamily="34" charset="0"/>
      <p:regular r:id="rId28"/>
      <p:bold r:id="rId29"/>
      <p:italic r:id="rId30"/>
      <p:boldItalic r:id="rId31"/>
    </p:embeddedFont>
  </p:embeddedFontLst>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345"/>
    <a:srgbClr val="76A662"/>
    <a:srgbClr val="ECF9CE"/>
    <a:srgbClr val="F3F5CD"/>
    <a:srgbClr val="344C64"/>
    <a:srgbClr val="277A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94700" autoAdjust="0"/>
  </p:normalViewPr>
  <p:slideViewPr>
    <p:cSldViewPr snapToGrid="0" showGuides="1">
      <p:cViewPr>
        <p:scale>
          <a:sx n="66" d="100"/>
          <a:sy n="66" d="100"/>
        </p:scale>
        <p:origin x="-1020" y="-156"/>
      </p:cViewPr>
      <p:guideLst>
        <p:guide orient="horz" pos="2160"/>
        <p:guide pos="3840"/>
      </p:guideLst>
    </p:cSldViewPr>
  </p:slideViewPr>
  <p:notesTextViewPr>
    <p:cViewPr>
      <p:scale>
        <a:sx n="1" d="1"/>
        <a:sy n="1" d="1"/>
      </p:scale>
      <p:origin x="0" y="0"/>
    </p:cViewPr>
  </p:notesTextViewPr>
  <p:sorterViewPr>
    <p:cViewPr>
      <p:scale>
        <a:sx n="190" d="100"/>
        <a:sy n="190" d="100"/>
      </p:scale>
      <p:origin x="0" y="-22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B5E75-EA07-4454-A3CF-1BD921BC5FA9}" type="datetimeFigureOut">
              <a:rPr lang="zh-CN" altLang="en-US" smtClean="0"/>
              <a:t>2022/12/16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A282C-C867-4DB9-8BCE-4A18FEDC071E}" type="slidenum">
              <a:rPr lang="zh-CN" altLang="en-US" smtClean="0"/>
              <a:t>‹#›</a:t>
            </a:fld>
            <a:endParaRPr lang="zh-CN" altLang="en-US"/>
          </a:p>
        </p:txBody>
      </p:sp>
    </p:spTree>
    <p:extLst>
      <p:ext uri="{BB962C8B-B14F-4D97-AF65-F5344CB8AC3E}">
        <p14:creationId xmlns:p14="http://schemas.microsoft.com/office/powerpoint/2010/main" val="194012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a:t>
            </a:fld>
            <a:endParaRPr lang="zh-CN" altLang="en-US"/>
          </a:p>
        </p:txBody>
      </p:sp>
    </p:spTree>
    <p:extLst>
      <p:ext uri="{BB962C8B-B14F-4D97-AF65-F5344CB8AC3E}">
        <p14:creationId xmlns:p14="http://schemas.microsoft.com/office/powerpoint/2010/main" val="405724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10</a:t>
            </a:fld>
            <a:endParaRPr lang="zh-CN" altLang="en-US"/>
          </a:p>
        </p:txBody>
      </p:sp>
    </p:spTree>
    <p:extLst>
      <p:ext uri="{BB962C8B-B14F-4D97-AF65-F5344CB8AC3E}">
        <p14:creationId xmlns:p14="http://schemas.microsoft.com/office/powerpoint/2010/main" val="60637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11</a:t>
            </a:fld>
            <a:endParaRPr lang="zh-CN" altLang="en-US"/>
          </a:p>
        </p:txBody>
      </p:sp>
    </p:spTree>
    <p:extLst>
      <p:ext uri="{BB962C8B-B14F-4D97-AF65-F5344CB8AC3E}">
        <p14:creationId xmlns:p14="http://schemas.microsoft.com/office/powerpoint/2010/main" val="2622231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12</a:t>
            </a:fld>
            <a:endParaRPr lang="zh-CN" altLang="en-US"/>
          </a:p>
        </p:txBody>
      </p:sp>
    </p:spTree>
    <p:extLst>
      <p:ext uri="{BB962C8B-B14F-4D97-AF65-F5344CB8AC3E}">
        <p14:creationId xmlns:p14="http://schemas.microsoft.com/office/powerpoint/2010/main" val="309208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13</a:t>
            </a:fld>
            <a:endParaRPr lang="zh-CN" altLang="en-US"/>
          </a:p>
        </p:txBody>
      </p:sp>
    </p:spTree>
    <p:extLst>
      <p:ext uri="{BB962C8B-B14F-4D97-AF65-F5344CB8AC3E}">
        <p14:creationId xmlns:p14="http://schemas.microsoft.com/office/powerpoint/2010/main" val="176747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Bâm vào chữ hoặc copy link sau dán vào youtube:https://www.youtube.com/watch?v=8n92eH_71M0</a:t>
            </a:r>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14</a:t>
            </a:fld>
            <a:endParaRPr lang="zh-CN" altLang="en-US"/>
          </a:p>
        </p:txBody>
      </p:sp>
    </p:spTree>
    <p:extLst>
      <p:ext uri="{BB962C8B-B14F-4D97-AF65-F5344CB8AC3E}">
        <p14:creationId xmlns:p14="http://schemas.microsoft.com/office/powerpoint/2010/main" val="1563741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Bấm vào lá xanh B để hiển thị đáp án đúng</a:t>
            </a:r>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15</a:t>
            </a:fld>
            <a:endParaRPr lang="zh-CN" altLang="en-US"/>
          </a:p>
        </p:txBody>
      </p:sp>
    </p:spTree>
    <p:extLst>
      <p:ext uri="{BB962C8B-B14F-4D97-AF65-F5344CB8AC3E}">
        <p14:creationId xmlns:p14="http://schemas.microsoft.com/office/powerpoint/2010/main" val="2673307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Bấm vào lá xanh C để hiển thị đáp án đúng</a:t>
            </a:r>
            <a:endParaRPr lang="zh-CN" altLang="en-US"/>
          </a:p>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16</a:t>
            </a:fld>
            <a:endParaRPr lang="zh-CN" altLang="en-US"/>
          </a:p>
        </p:txBody>
      </p:sp>
    </p:spTree>
    <p:extLst>
      <p:ext uri="{BB962C8B-B14F-4D97-AF65-F5344CB8AC3E}">
        <p14:creationId xmlns:p14="http://schemas.microsoft.com/office/powerpoint/2010/main" val="1368813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có thể dung Classpoint, Menti hoặc viết trực tiếp lên ppt ở slide sau:</a:t>
            </a:r>
          </a:p>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17</a:t>
            </a:fld>
            <a:endParaRPr lang="zh-CN" altLang="en-US"/>
          </a:p>
        </p:txBody>
      </p:sp>
    </p:spTree>
    <p:extLst>
      <p:ext uri="{BB962C8B-B14F-4D97-AF65-F5344CB8AC3E}">
        <p14:creationId xmlns:p14="http://schemas.microsoft.com/office/powerpoint/2010/main" val="949742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Slide viết trực tiếp cho thầy, cô cần</a:t>
            </a:r>
          </a:p>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18</a:t>
            </a:fld>
            <a:endParaRPr lang="zh-CN" altLang="en-US"/>
          </a:p>
        </p:txBody>
      </p:sp>
    </p:spTree>
    <p:extLst>
      <p:ext uri="{BB962C8B-B14F-4D97-AF65-F5344CB8AC3E}">
        <p14:creationId xmlns:p14="http://schemas.microsoft.com/office/powerpoint/2010/main" val="1034965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Bâm vào chữ hoặc copy link sau dán vào youtube:https://www.youtube.com/watch?v=Zm9p6ILN5KQ</a:t>
            </a:r>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19</a:t>
            </a:fld>
            <a:endParaRPr lang="zh-CN" altLang="en-US"/>
          </a:p>
        </p:txBody>
      </p:sp>
    </p:spTree>
    <p:extLst>
      <p:ext uri="{BB962C8B-B14F-4D97-AF65-F5344CB8AC3E}">
        <p14:creationId xmlns:p14="http://schemas.microsoft.com/office/powerpoint/2010/main" val="1650300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2</a:t>
            </a:fld>
            <a:endParaRPr lang="zh-CN" altLang="en-US"/>
          </a:p>
        </p:txBody>
      </p:sp>
    </p:spTree>
    <p:extLst>
      <p:ext uri="{BB962C8B-B14F-4D97-AF65-F5344CB8AC3E}">
        <p14:creationId xmlns:p14="http://schemas.microsoft.com/office/powerpoint/2010/main" val="1679535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20</a:t>
            </a:fld>
            <a:endParaRPr lang="zh-CN" altLang="en-US"/>
          </a:p>
        </p:txBody>
      </p:sp>
    </p:spTree>
    <p:extLst>
      <p:ext uri="{BB962C8B-B14F-4D97-AF65-F5344CB8AC3E}">
        <p14:creationId xmlns:p14="http://schemas.microsoft.com/office/powerpoint/2010/main" val="968342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3</a:t>
            </a:fld>
            <a:endParaRPr lang="zh-CN" altLang="en-US"/>
          </a:p>
        </p:txBody>
      </p:sp>
    </p:spTree>
    <p:extLst>
      <p:ext uri="{BB962C8B-B14F-4D97-AF65-F5344CB8AC3E}">
        <p14:creationId xmlns:p14="http://schemas.microsoft.com/office/powerpoint/2010/main" val="2663783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4</a:t>
            </a:fld>
            <a:endParaRPr lang="zh-CN" altLang="en-US"/>
          </a:p>
        </p:txBody>
      </p:sp>
    </p:spTree>
    <p:extLst>
      <p:ext uri="{BB962C8B-B14F-4D97-AF65-F5344CB8AC3E}">
        <p14:creationId xmlns:p14="http://schemas.microsoft.com/office/powerpoint/2010/main" val="3684852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5</a:t>
            </a:fld>
            <a:endParaRPr lang="zh-CN" altLang="en-US"/>
          </a:p>
        </p:txBody>
      </p:sp>
    </p:spTree>
    <p:extLst>
      <p:ext uri="{BB962C8B-B14F-4D97-AF65-F5344CB8AC3E}">
        <p14:creationId xmlns:p14="http://schemas.microsoft.com/office/powerpoint/2010/main" val="741281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6</a:t>
            </a:fld>
            <a:endParaRPr lang="zh-CN" altLang="en-US"/>
          </a:p>
        </p:txBody>
      </p:sp>
    </p:spTree>
    <p:extLst>
      <p:ext uri="{BB962C8B-B14F-4D97-AF65-F5344CB8AC3E}">
        <p14:creationId xmlns:p14="http://schemas.microsoft.com/office/powerpoint/2010/main" val="1845583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7</a:t>
            </a:fld>
            <a:endParaRPr lang="zh-CN" altLang="en-US"/>
          </a:p>
        </p:txBody>
      </p:sp>
    </p:spTree>
    <p:extLst>
      <p:ext uri="{BB962C8B-B14F-4D97-AF65-F5344CB8AC3E}">
        <p14:creationId xmlns:p14="http://schemas.microsoft.com/office/powerpoint/2010/main" val="2639284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8</a:t>
            </a:fld>
            <a:endParaRPr lang="zh-CN" altLang="en-US"/>
          </a:p>
        </p:txBody>
      </p:sp>
    </p:spTree>
    <p:extLst>
      <p:ext uri="{BB962C8B-B14F-4D97-AF65-F5344CB8AC3E}">
        <p14:creationId xmlns:p14="http://schemas.microsoft.com/office/powerpoint/2010/main" val="335224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9</a:t>
            </a:fld>
            <a:endParaRPr lang="zh-CN" altLang="en-US"/>
          </a:p>
        </p:txBody>
      </p:sp>
    </p:spTree>
    <p:extLst>
      <p:ext uri="{BB962C8B-B14F-4D97-AF65-F5344CB8AC3E}">
        <p14:creationId xmlns:p14="http://schemas.microsoft.com/office/powerpoint/2010/main" val="299590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2106277771"/>
      </p:ext>
    </p:extLst>
  </p:cSld>
  <p:clrMapOvr>
    <a:masterClrMapping/>
  </p:clrMapOvr>
  <p:transition spd="slow" advTm="2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4088478671"/>
      </p:ext>
    </p:extLst>
  </p:cSld>
  <p:clrMapOvr>
    <a:masterClrMapping/>
  </p:clrMapOvr>
  <p:transition spd="slow" advTm="2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3427707693"/>
      </p:ext>
    </p:extLst>
  </p:cSld>
  <p:clrMapOvr>
    <a:masterClrMapping/>
  </p:clrMapOvr>
  <p:transition spd="slow" advTm="2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316510968"/>
      </p:ext>
    </p:extLst>
  </p:cSld>
  <p:clrMapOvr>
    <a:masterClrMapping/>
  </p:clrMapOvr>
  <p:transition spd="slow" advTm="2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2820748629"/>
      </p:ext>
    </p:extLst>
  </p:cSld>
  <p:clrMapOvr>
    <a:masterClrMapping/>
  </p:clrMapOvr>
  <p:transition spd="slow" advTm="2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1270144720"/>
      </p:ext>
    </p:extLst>
  </p:cSld>
  <p:clrMapOvr>
    <a:masterClrMapping/>
  </p:clrMapOvr>
  <p:transition spd="slow" advTm="2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1570343888"/>
      </p:ext>
    </p:extLst>
  </p:cSld>
  <p:clrMapOvr>
    <a:masterClrMapping/>
  </p:clrMapOvr>
  <p:transition spd="slow" advTm="2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360739071"/>
      </p:ext>
    </p:extLst>
  </p:cSld>
  <p:clrMapOvr>
    <a:masterClrMapping/>
  </p:clrMapOvr>
  <p:transition spd="slow" advTm="2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857506825"/>
      </p:ext>
    </p:extLst>
  </p:cSld>
  <p:clrMapOvr>
    <a:masterClrMapping/>
  </p:clrMapOvr>
  <p:transition spd="slow" advTm="2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978060018"/>
      </p:ext>
    </p:extLst>
  </p:cSld>
  <p:clrMapOvr>
    <a:masterClrMapping/>
  </p:clrMapOvr>
  <p:transition spd="slow" advTm="2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907280856"/>
      </p:ext>
    </p:extLst>
  </p:cSld>
  <p:clrMapOvr>
    <a:masterClrMapping/>
  </p:clrMapOvr>
  <p:transition spd="slow" advTm="2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1694997396"/>
      </p:ext>
    </p:extLst>
  </p:cSld>
  <p:clrMapOvr>
    <a:masterClrMapping/>
  </p:clrMapOvr>
  <p:transition spd="slow" advTm="2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808821822"/>
      </p:ext>
    </p:extLst>
  </p:cSld>
  <p:clrMapOvr>
    <a:masterClrMapping/>
  </p:clrMapOvr>
  <p:transition spd="slow" advTm="2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3111440519"/>
      </p:ext>
    </p:extLst>
  </p:cSld>
  <p:clrMapOvr>
    <a:masterClrMapping/>
  </p:clrMapOvr>
  <p:transition spd="slow" advTm="2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956497200"/>
      </p:ext>
    </p:extLst>
  </p:cSld>
  <p:clrMapOvr>
    <a:masterClrMapping/>
  </p:clrMapOvr>
  <p:transition spd="slow" advTm="2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3808190980"/>
      </p:ext>
    </p:extLst>
  </p:cSld>
  <p:clrMapOvr>
    <a:masterClrMapping/>
  </p:clrMapOvr>
  <p:transition spd="slow" advTm="2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4213267109"/>
      </p:ext>
    </p:extLst>
  </p:cSld>
  <p:clrMapOvr>
    <a:masterClrMapping/>
  </p:clrMapOvr>
  <p:transition spd="slow" advTm="2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4270871769"/>
      </p:ext>
    </p:extLst>
  </p:cSld>
  <p:clrMapOvr>
    <a:masterClrMapping/>
  </p:clrMapOvr>
  <p:transition spd="slow" advTm="2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341864961"/>
      </p:ext>
    </p:extLst>
  </p:cSld>
  <p:clrMapOvr>
    <a:masterClrMapping/>
  </p:clrMapOvr>
  <p:transition spd="slow" advTm="2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3098988485"/>
      </p:ext>
    </p:extLst>
  </p:cSld>
  <p:clrMapOvr>
    <a:masterClrMapping/>
  </p:clrMapOvr>
  <p:transition spd="slow" advTm="2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3925312539"/>
      </p:ext>
    </p:extLst>
  </p:cSld>
  <p:clrMapOvr>
    <a:masterClrMapping/>
  </p:clrMapOvr>
  <p:transition spd="slow" advTm="2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915426280"/>
      </p:ext>
    </p:extLst>
  </p:cSld>
  <p:clrMapOvr>
    <a:masterClrMapping/>
  </p:clrMapOvr>
  <p:transition spd="slow" advTm="2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2637919657"/>
      </p:ext>
    </p:extLst>
  </p:cSld>
  <p:clrMapOvr>
    <a:masterClrMapping/>
  </p:clrMapOvr>
  <p:transition spd="slow" advTm="20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3116817797"/>
      </p:ext>
    </p:extLst>
  </p:cSld>
  <p:clrMapOvr>
    <a:masterClrMapping/>
  </p:clrMapOvr>
  <p:transition spd="slow" advTm="2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3759095946"/>
      </p:ext>
    </p:extLst>
  </p:cSld>
  <p:clrMapOvr>
    <a:masterClrMapping/>
  </p:clrMapOvr>
  <p:transition spd="slow" advTm="2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1833378070"/>
      </p:ext>
    </p:extLst>
  </p:cSld>
  <p:clrMapOvr>
    <a:masterClrMapping/>
  </p:clrMapOvr>
  <p:transition spd="slow" advTm="2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1216957247"/>
      </p:ext>
    </p:extLst>
  </p:cSld>
  <p:clrMapOvr>
    <a:masterClrMapping/>
  </p:clrMapOvr>
  <p:transition spd="slow" advTm="2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232769354"/>
      </p:ext>
    </p:extLst>
  </p:cSld>
  <p:clrMapOvr>
    <a:masterClrMapping/>
  </p:clrMapOvr>
  <p:transition spd="slow" advTm="2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1803503569"/>
      </p:ext>
    </p:extLst>
  </p:cSld>
  <p:clrMapOvr>
    <a:masterClrMapping/>
  </p:clrMapOvr>
  <p:transition spd="slow" advTm="2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356760836"/>
      </p:ext>
    </p:extLst>
  </p:cSld>
  <p:clrMapOvr>
    <a:masterClrMapping/>
  </p:clrMapOvr>
  <p:transition spd="slow" advTm="2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755384126"/>
      </p:ext>
    </p:extLst>
  </p:cSld>
  <p:clrMapOvr>
    <a:masterClrMapping/>
  </p:clrMapOvr>
  <p:transition spd="slow" advTm="20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2665232410"/>
      </p:ext>
    </p:extLst>
  </p:cSld>
  <p:clrMapOvr>
    <a:masterClrMapping/>
  </p:clrMapOvr>
  <p:transition spd="slow" advTm="200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3126749299"/>
      </p:ext>
    </p:extLst>
  </p:cSld>
  <p:clrMapOvr>
    <a:masterClrMapping/>
  </p:clrMapOvr>
  <p:transition spd="slow" advTm="2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546906539"/>
      </p:ext>
    </p:extLst>
  </p:cSld>
  <p:clrMapOvr>
    <a:masterClrMapping/>
  </p:clrMapOvr>
  <p:transition spd="slow" advTm="200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423920737"/>
      </p:ext>
    </p:extLst>
  </p:cSld>
  <p:clrMapOvr>
    <a:masterClrMapping/>
  </p:clrMapOvr>
  <p:transition spd="slow" advTm="200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2847693656"/>
      </p:ext>
    </p:extLst>
  </p:cSld>
  <p:clrMapOvr>
    <a:masterClrMapping/>
  </p:clrMapOvr>
  <p:transition spd="slow" advTm="200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1907038269"/>
      </p:ext>
    </p:extLst>
  </p:cSld>
  <p:clrMapOvr>
    <a:masterClrMapping/>
  </p:clrMapOvr>
  <p:transition spd="slow" advTm="200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3603507696"/>
      </p:ext>
    </p:extLst>
  </p:cSld>
  <p:clrMapOvr>
    <a:masterClrMapping/>
  </p:clrMapOvr>
  <p:transition spd="slow" advTm="200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3189551746"/>
      </p:ext>
    </p:extLst>
  </p:cSld>
  <p:clrMapOvr>
    <a:masterClrMapping/>
  </p:clrMapOvr>
  <p:transition spd="slow" advTm="200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224863779"/>
      </p:ext>
    </p:extLst>
  </p:cSld>
  <p:clrMapOvr>
    <a:masterClrMapping/>
  </p:clrMapOvr>
  <p:transition spd="slow" advTm="200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575894456"/>
      </p:ext>
    </p:extLst>
  </p:cSld>
  <p:clrMapOvr>
    <a:masterClrMapping/>
  </p:clrMapOvr>
  <p:transition spd="slow" advTm="2000">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2801589900"/>
      </p:ext>
    </p:extLst>
  </p:cSld>
  <p:clrMapOvr>
    <a:masterClrMapping/>
  </p:clrMapOvr>
  <p:transition spd="slow" advTm="2000">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3106183441"/>
      </p:ext>
    </p:extLst>
  </p:cSld>
  <p:clrMapOvr>
    <a:masterClrMapping/>
  </p:clrMapOvr>
  <p:transition spd="slow" advTm="2000">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3040717894"/>
      </p:ext>
    </p:extLst>
  </p:cSld>
  <p:clrMapOvr>
    <a:masterClrMapping/>
  </p:clrMapOvr>
  <p:transition spd="slow" advTm="2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1383438990"/>
      </p:ext>
    </p:extLst>
  </p:cSld>
  <p:clrMapOvr>
    <a:masterClrMapping/>
  </p:clrMapOvr>
  <p:transition spd="slow" advTm="2000">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931461707"/>
      </p:ext>
    </p:extLst>
  </p:cSld>
  <p:clrMapOvr>
    <a:masterClrMapping/>
  </p:clrMapOvr>
  <p:transition spd="slow" advTm="2000">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1175284383"/>
      </p:ext>
    </p:extLst>
  </p:cSld>
  <p:clrMapOvr>
    <a:masterClrMapping/>
  </p:clrMapOvr>
  <p:transition spd="slow" advTm="2000">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2157395950"/>
      </p:ext>
    </p:extLst>
  </p:cSld>
  <p:clrMapOvr>
    <a:masterClrMapping/>
  </p:clrMapOvr>
  <p:transition spd="slow" advTm="200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3249429210"/>
      </p:ext>
    </p:extLst>
  </p:cSld>
  <p:clrMapOvr>
    <a:masterClrMapping/>
  </p:clrMapOvr>
  <p:transition spd="slow" advTm="200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1467921715"/>
      </p:ext>
    </p:extLst>
  </p:cSld>
  <p:clrMapOvr>
    <a:masterClrMapping/>
  </p:clrMapOvr>
  <p:transition spd="slow" advTm="200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534556662"/>
      </p:ext>
    </p:extLst>
  </p:cSld>
  <p:clrMapOvr>
    <a:masterClrMapping/>
  </p:clrMapOvr>
  <p:transition spd="slow" advTm="200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2487537744"/>
      </p:ext>
    </p:extLst>
  </p:cSld>
  <p:clrMapOvr>
    <a:masterClrMapping/>
  </p:clrMapOvr>
  <p:transition spd="slow" advTm="200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3499785670"/>
      </p:ext>
    </p:extLst>
  </p:cSld>
  <p:clrMapOvr>
    <a:masterClrMapping/>
  </p:clrMapOvr>
  <p:transition spd="slow" advTm="200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1730748781"/>
      </p:ext>
    </p:extLst>
  </p:cSld>
  <p:clrMapOvr>
    <a:masterClrMapping/>
  </p:clrMapOvr>
  <p:transition spd="slow" advTm="2000">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966020709"/>
      </p:ext>
    </p:extLst>
  </p:cSld>
  <p:clrMapOvr>
    <a:masterClrMapping/>
  </p:clrMapOvr>
  <p:transition spd="slow" advTm="2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3065633672"/>
      </p:ext>
    </p:extLst>
  </p:cSld>
  <p:clrMapOvr>
    <a:masterClrMapping/>
  </p:clrMapOvr>
  <p:transition spd="slow" advTm="2000">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84947581"/>
      </p:ext>
    </p:extLst>
  </p:cSld>
  <p:clrMapOvr>
    <a:masterClrMapping/>
  </p:clrMapOvr>
  <p:transition spd="slow" advTm="200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111562088"/>
      </p:ext>
    </p:extLst>
  </p:cSld>
  <p:clrMapOvr>
    <a:masterClrMapping/>
  </p:clrMapOvr>
  <p:transition spd="slow" advTm="2000">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1339727802"/>
      </p:ext>
    </p:extLst>
  </p:cSld>
  <p:clrMapOvr>
    <a:masterClrMapping/>
  </p:clrMapOvr>
  <p:transition spd="slow" advTm="2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1142786944"/>
      </p:ext>
    </p:extLst>
  </p:cSld>
  <p:clrMapOvr>
    <a:masterClrMapping/>
  </p:clrMapOvr>
  <p:transition spd="slow" advTm="2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3438901101"/>
      </p:ext>
    </p:extLst>
  </p:cSld>
  <p:clrMapOvr>
    <a:masterClrMapping/>
  </p:clrMapOvr>
  <p:transition spd="slow" advTm="2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extLst>
      <p:ext uri="{BB962C8B-B14F-4D97-AF65-F5344CB8AC3E}">
        <p14:creationId xmlns:p14="http://schemas.microsoft.com/office/powerpoint/2010/main" val="1812593473"/>
      </p:ext>
    </p:extLst>
  </p:cSld>
  <p:clrMapOvr>
    <a:masterClrMapping/>
  </p:clrMapOvr>
  <p:transition spd="slow" advTm="2000">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jp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3587B-8AFB-4CF3-BE6F-AAB3F03470B2}" type="datetimeFigureOut">
              <a:rPr lang="zh-CN" altLang="en-US" smtClean="0"/>
              <a:t>2022/12/16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9BFA1-702F-4B91-B610-D819275AB005}" type="slidenum">
              <a:rPr lang="zh-CN" altLang="en-US" smtClean="0"/>
              <a:t>‹#›</a:t>
            </a:fld>
            <a:endParaRPr lang="zh-CN" altLang="en-US"/>
          </a:p>
        </p:txBody>
      </p:sp>
      <p:sp>
        <p:nvSpPr>
          <p:cNvPr id="7" name="矩形 6"/>
          <p:cNvSpPr/>
          <p:nvPr userDrawn="1"/>
        </p:nvSpPr>
        <p:spPr>
          <a:xfrm>
            <a:off x="0" y="0"/>
            <a:ext cx="12192000" cy="6858000"/>
          </a:xfrm>
          <a:prstGeom prst="rect">
            <a:avLst/>
          </a:prstGeom>
          <a:solidFill>
            <a:srgbClr val="ECF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7" descr="A picture containing text, room, gambling house, scene&#10;&#10;Description automatically generated">
            <a:extLst>
              <a:ext uri="{FF2B5EF4-FFF2-40B4-BE49-F238E27FC236}">
                <a16:creationId xmlns="" xmlns:a16="http://schemas.microsoft.com/office/drawing/2014/main" id="{1A0220E4-EFDD-4295-9891-67CA7F25F62F}"/>
              </a:ext>
            </a:extLst>
          </p:cNvPr>
          <p:cNvPicPr>
            <a:picLocks noChangeAspect="1"/>
          </p:cNvPicPr>
          <p:nvPr userDrawn="1"/>
        </p:nvPicPr>
        <p:blipFill>
          <a:blip r:embed="rId64"/>
          <a:stretch>
            <a:fillRect/>
          </a:stretch>
        </p:blipFill>
        <p:spPr>
          <a:xfrm>
            <a:off x="-2437114" y="-327326"/>
            <a:ext cx="2018014" cy="2018014"/>
          </a:xfrm>
          <a:prstGeom prst="rect">
            <a:avLst/>
          </a:prstGeom>
        </p:spPr>
      </p:pic>
      <p:pic>
        <p:nvPicPr>
          <p:cNvPr id="9" name="Picture 8" descr="A picture containing text, room, gambling house, scene&#10;&#10;Description automatically generated">
            <a:extLst>
              <a:ext uri="{FF2B5EF4-FFF2-40B4-BE49-F238E27FC236}">
                <a16:creationId xmlns="" xmlns:a16="http://schemas.microsoft.com/office/drawing/2014/main" id="{68B8B27E-4600-49B1-A45F-11DF50A04C36}"/>
              </a:ext>
            </a:extLst>
          </p:cNvPr>
          <p:cNvPicPr>
            <a:picLocks noChangeAspect="1"/>
          </p:cNvPicPr>
          <p:nvPr userDrawn="1"/>
        </p:nvPicPr>
        <p:blipFill>
          <a:blip r:embed="rId64"/>
          <a:stretch>
            <a:fillRect/>
          </a:stretch>
        </p:blipFill>
        <p:spPr>
          <a:xfrm>
            <a:off x="12957537" y="4158949"/>
            <a:ext cx="2018014" cy="2018014"/>
          </a:xfrm>
          <a:prstGeom prst="rect">
            <a:avLst/>
          </a:prstGeom>
        </p:spPr>
      </p:pic>
      <p:sp>
        <p:nvSpPr>
          <p:cNvPr id="10" name="TextBox 9">
            <a:extLst>
              <a:ext uri="{FF2B5EF4-FFF2-40B4-BE49-F238E27FC236}">
                <a16:creationId xmlns="" xmlns:a16="http://schemas.microsoft.com/office/drawing/2014/main" id="{532AC072-91DE-46F4-8D81-FBF8E1FF061A}"/>
              </a:ext>
            </a:extLst>
          </p:cNvPr>
          <p:cNvSpPr txBox="1"/>
          <p:nvPr userDrawn="1"/>
        </p:nvSpPr>
        <p:spPr>
          <a:xfrm>
            <a:off x="-3014001" y="1825625"/>
            <a:ext cx="2972284" cy="1015663"/>
          </a:xfrm>
          <a:prstGeom prst="rect">
            <a:avLst/>
          </a:prstGeom>
          <a:noFill/>
        </p:spPr>
        <p:txBody>
          <a:bodyPr wrap="square" rtlCol="0">
            <a:spAutoFit/>
          </a:bodyPr>
          <a:lstStyle/>
          <a:p>
            <a:pPr algn="ctr"/>
            <a:r>
              <a:rPr lang="en-US" sz="2000">
                <a:solidFill>
                  <a:srgbClr val="C00000"/>
                </a:solidFill>
                <a:latin typeface="SVN-Dessert Menu Script" panose="00000500000000000000" pitchFamily="2" charset="0"/>
              </a:rPr>
              <a:t>Nhóm thiết kế: </a:t>
            </a:r>
          </a:p>
          <a:p>
            <a:pPr algn="ctr"/>
            <a:r>
              <a:rPr lang="en-US" sz="2000">
                <a:solidFill>
                  <a:srgbClr val="C00000"/>
                </a:solidFill>
                <a:latin typeface="SVN-Dessert Menu Script" panose="00000500000000000000" pitchFamily="2" charset="0"/>
              </a:rPr>
              <a:t>Cô Mai - Thư viện dạy học sáng tạo.</a:t>
            </a:r>
          </a:p>
        </p:txBody>
      </p:sp>
      <p:sp>
        <p:nvSpPr>
          <p:cNvPr id="11" name="TextBox 10">
            <a:extLst>
              <a:ext uri="{FF2B5EF4-FFF2-40B4-BE49-F238E27FC236}">
                <a16:creationId xmlns="" xmlns:a16="http://schemas.microsoft.com/office/drawing/2014/main" id="{79E238C5-0C28-41F5-A883-FA87E95A10A3}"/>
              </a:ext>
            </a:extLst>
          </p:cNvPr>
          <p:cNvSpPr txBox="1"/>
          <p:nvPr userDrawn="1"/>
        </p:nvSpPr>
        <p:spPr>
          <a:xfrm>
            <a:off x="12275434" y="2699051"/>
            <a:ext cx="2972284" cy="1200329"/>
          </a:xfrm>
          <a:prstGeom prst="rect">
            <a:avLst/>
          </a:prstGeom>
          <a:noFill/>
        </p:spPr>
        <p:txBody>
          <a:bodyPr wrap="square" rtlCol="0">
            <a:spAutoFit/>
          </a:bodyPr>
          <a:lstStyle/>
          <a:p>
            <a:pPr algn="ctr"/>
            <a:r>
              <a:rPr lang="en-US" sz="2400">
                <a:solidFill>
                  <a:srgbClr val="C00000"/>
                </a:solidFill>
                <a:latin typeface="SVN-Dessert Menu Script" panose="00000500000000000000" pitchFamily="2" charset="0"/>
              </a:rPr>
              <a:t>Vui lòng </a:t>
            </a:r>
          </a:p>
          <a:p>
            <a:pPr algn="ctr"/>
            <a:r>
              <a:rPr lang="en-US" sz="2400">
                <a:solidFill>
                  <a:srgbClr val="C00000"/>
                </a:solidFill>
                <a:latin typeface="SVN-Dessert Menu Script" panose="00000500000000000000" pitchFamily="2" charset="0"/>
              </a:rPr>
              <a:t>KHÔNG BÁN LẠI dưới mọi hình thức.</a:t>
            </a:r>
          </a:p>
        </p:txBody>
      </p:sp>
    </p:spTree>
    <p:extLst>
      <p:ext uri="{BB962C8B-B14F-4D97-AF65-F5344CB8AC3E}">
        <p14:creationId xmlns:p14="http://schemas.microsoft.com/office/powerpoint/2010/main" val="1971335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10" r:id="rId3"/>
    <p:sldLayoutId id="2147483709" r:id="rId4"/>
    <p:sldLayoutId id="2147483708" r:id="rId5"/>
    <p:sldLayoutId id="2147483707" r:id="rId6"/>
    <p:sldLayoutId id="2147483706" r:id="rId7"/>
    <p:sldLayoutId id="2147483705" r:id="rId8"/>
    <p:sldLayoutId id="2147483704" r:id="rId9"/>
    <p:sldLayoutId id="2147483703" r:id="rId10"/>
    <p:sldLayoutId id="2147483702" r:id="rId11"/>
    <p:sldLayoutId id="2147483701" r:id="rId12"/>
    <p:sldLayoutId id="2147483700" r:id="rId13"/>
    <p:sldLayoutId id="2147483699" r:id="rId14"/>
    <p:sldLayoutId id="2147483698" r:id="rId15"/>
    <p:sldLayoutId id="2147483697" r:id="rId16"/>
    <p:sldLayoutId id="2147483696" r:id="rId17"/>
    <p:sldLayoutId id="2147483695" r:id="rId18"/>
    <p:sldLayoutId id="2147483694" r:id="rId19"/>
    <p:sldLayoutId id="2147483693" r:id="rId20"/>
    <p:sldLayoutId id="2147483692" r:id="rId21"/>
    <p:sldLayoutId id="2147483691" r:id="rId22"/>
    <p:sldLayoutId id="2147483690" r:id="rId23"/>
    <p:sldLayoutId id="2147483689" r:id="rId24"/>
    <p:sldLayoutId id="2147483688" r:id="rId25"/>
    <p:sldLayoutId id="2147483687" r:id="rId26"/>
    <p:sldLayoutId id="2147483686" r:id="rId27"/>
    <p:sldLayoutId id="2147483685" r:id="rId28"/>
    <p:sldLayoutId id="2147483684" r:id="rId29"/>
    <p:sldLayoutId id="2147483683" r:id="rId30"/>
    <p:sldLayoutId id="2147483682" r:id="rId31"/>
    <p:sldLayoutId id="2147483681" r:id="rId32"/>
    <p:sldLayoutId id="2147483680" r:id="rId33"/>
    <p:sldLayoutId id="2147483679" r:id="rId34"/>
    <p:sldLayoutId id="2147483678" r:id="rId35"/>
    <p:sldLayoutId id="2147483677" r:id="rId36"/>
    <p:sldLayoutId id="2147483676" r:id="rId37"/>
    <p:sldLayoutId id="2147483675" r:id="rId38"/>
    <p:sldLayoutId id="2147483674" r:id="rId39"/>
    <p:sldLayoutId id="2147483673" r:id="rId40"/>
    <p:sldLayoutId id="2147483672" r:id="rId41"/>
    <p:sldLayoutId id="2147483671" r:id="rId42"/>
    <p:sldLayoutId id="2147483670" r:id="rId43"/>
    <p:sldLayoutId id="2147483669" r:id="rId44"/>
    <p:sldLayoutId id="2147483668" r:id="rId45"/>
    <p:sldLayoutId id="2147483667" r:id="rId46"/>
    <p:sldLayoutId id="2147483666" r:id="rId47"/>
    <p:sldLayoutId id="2147483665" r:id="rId48"/>
    <p:sldLayoutId id="2147483664" r:id="rId49"/>
    <p:sldLayoutId id="2147483663" r:id="rId50"/>
    <p:sldLayoutId id="2147483662" r:id="rId51"/>
    <p:sldLayoutId id="2147483661" r:id="rId52"/>
    <p:sldLayoutId id="2147483660" r:id="rId53"/>
    <p:sldLayoutId id="2147483651" r:id="rId54"/>
    <p:sldLayoutId id="2147483652" r:id="rId55"/>
    <p:sldLayoutId id="2147483653" r:id="rId56"/>
    <p:sldLayoutId id="2147483654" r:id="rId57"/>
    <p:sldLayoutId id="2147483655" r:id="rId58"/>
    <p:sldLayoutId id="2147483656" r:id="rId59"/>
    <p:sldLayoutId id="2147483657" r:id="rId60"/>
    <p:sldLayoutId id="2147483658" r:id="rId61"/>
    <p:sldLayoutId id="2147483659" r:id="rId62"/>
  </p:sldLayoutIdLst>
  <p:transition spd="slow" advTm="2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microsoft.com/office/2007/relationships/hdphoto" Target="../media/hdphoto1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 Id="rId9" Type="http://schemas.microsoft.com/office/2007/relationships/hdphoto" Target="../media/hdphoto10.wdp"/></Relationships>
</file>

<file path=ppt/slides/_rels/slide12.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5.wdp"/><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3.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www.youtube.com/watch?v=8n92eH_71M0" TargetMode="External"/><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3.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hdphoto" Target="../media/hdphoto3.wdp"/><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notesSlide" Target="../notesSlides/notesSlide15.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1.wdp"/><Relationship Id="rId5" Type="http://schemas.openxmlformats.org/officeDocument/2006/relationships/image" Target="../media/image9.png"/><Relationship Id="rId15" Type="http://schemas.microsoft.com/office/2007/relationships/hdphoto" Target="../media/hdphoto14.wdp"/><Relationship Id="rId10" Type="http://schemas.openxmlformats.org/officeDocument/2006/relationships/image" Target="../media/image2.png"/><Relationship Id="rId4" Type="http://schemas.openxmlformats.org/officeDocument/2006/relationships/image" Target="../media/image3.png"/><Relationship Id="rId9" Type="http://schemas.microsoft.com/office/2007/relationships/hdphoto" Target="../media/hdphoto12.wdp"/><Relationship Id="rId1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hdphoto" Target="../media/hdphoto14.wdp"/><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3.png"/><Relationship Id="rId9" Type="http://schemas.microsoft.com/office/2007/relationships/hdphoto" Target="../media/hdphoto12.wdp"/><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7.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file:///C:\Program%20Files\Inknoe%20ClassPoint\Images\short_answer_without%20result_default.png" TargetMode="External"/><Relationship Id="rId5" Type="http://schemas.openxmlformats.org/officeDocument/2006/relationships/image" Target="../media/image9.png"/><Relationship Id="rId10" Type="http://schemas.openxmlformats.org/officeDocument/2006/relationships/image" Target="../media/image25.png"/><Relationship Id="rId4" Type="http://schemas.openxmlformats.org/officeDocument/2006/relationships/image" Target="../media/image3.png"/><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www.youtube.com/watch?v=Zm9p6ILN5KQ" TargetMode="External"/><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3.wdp"/><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9.png"/><Relationship Id="rId9" Type="http://schemas.microsoft.com/office/2007/relationships/hdphoto" Target="../media/hdphoto4.wdp"/></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3.wdp"/><Relationship Id="rId5" Type="http://schemas.openxmlformats.org/officeDocument/2006/relationships/image" Target="../media/image3.png"/><Relationship Id="rId10" Type="http://schemas.openxmlformats.org/officeDocument/2006/relationships/image" Target="../media/image8.png"/><Relationship Id="rId4" Type="http://schemas.microsoft.com/office/2007/relationships/hdphoto" Target="../media/hdphoto1.wdp"/><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8.wdp"/><Relationship Id="rId3" Type="http://schemas.openxmlformats.org/officeDocument/2006/relationships/image" Target="../media/image4.png"/><Relationship Id="rId7" Type="http://schemas.microsoft.com/office/2007/relationships/hdphoto" Target="../media/hdphoto5.wdp"/><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11" Type="http://schemas.microsoft.com/office/2007/relationships/hdphoto" Target="../media/hdphoto7.wdp"/><Relationship Id="rId5" Type="http://schemas.openxmlformats.org/officeDocument/2006/relationships/image" Target="../media/image9.png"/><Relationship Id="rId15" Type="http://schemas.microsoft.com/office/2007/relationships/hdphoto" Target="../media/hdphoto9.wdp"/><Relationship Id="rId10" Type="http://schemas.openxmlformats.org/officeDocument/2006/relationships/image" Target="../media/image14.png"/><Relationship Id="rId4" Type="http://schemas.openxmlformats.org/officeDocument/2006/relationships/image" Target="../media/image5.png"/><Relationship Id="rId9" Type="http://schemas.microsoft.com/office/2007/relationships/hdphoto" Target="../media/hdphoto6.wdp"/><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9.wdp"/><Relationship Id="rId3" Type="http://schemas.openxmlformats.org/officeDocument/2006/relationships/image" Target="../media/image4.png"/><Relationship Id="rId7" Type="http://schemas.microsoft.com/office/2007/relationships/hdphoto" Target="../media/hdphoto5.wdp"/><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11" Type="http://schemas.microsoft.com/office/2007/relationships/hdphoto" Target="../media/hdphoto8.wdp"/><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5.png"/><Relationship Id="rId9" Type="http://schemas.microsoft.com/office/2007/relationships/hdphoto" Target="../media/hdphoto7.wdp"/></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11.wdp"/><Relationship Id="rId5" Type="http://schemas.openxmlformats.org/officeDocument/2006/relationships/image" Target="../media/image4.png"/><Relationship Id="rId10" Type="http://schemas.openxmlformats.org/officeDocument/2006/relationships/image" Target="../media/image18.png"/><Relationship Id="rId4" Type="http://schemas.openxmlformats.org/officeDocument/2006/relationships/image" Target="../media/image9.png"/><Relationship Id="rId9" Type="http://schemas.microsoft.com/office/2007/relationships/hdphoto" Target="../media/hdphoto10.wdp"/></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microsoft.com/office/2007/relationships/hdphoto" Target="../media/hdphoto12.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 Id="rId9" Type="http://schemas.microsoft.com/office/2007/relationships/hdphoto" Target="../media/hdphoto11.wdp"/></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microsoft.com/office/2007/relationships/hdphoto" Target="../media/hdphoto1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microsoft.com/office/2007/relationships/hdphoto" Target="../media/hdphoto12.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A wooden banner on white background illustration. Download a Free Preview  or High Quality Adobe Illustrator Ai, … in 2021 | Wood banner, Best banner  design, Banner clip art">
            <a:extLst>
              <a:ext uri="{FF2B5EF4-FFF2-40B4-BE49-F238E27FC236}">
                <a16:creationId xmlns="" xmlns:a16="http://schemas.microsoft.com/office/drawing/2014/main" id="{6E0BFB68-B657-470E-A8EF-E8A5D84A459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95" b="89721" l="4100" r="96800">
                        <a14:foregroundMark x1="4200" y1="33134" x2="4200" y2="39721"/>
                        <a14:foregroundMark x1="15700" y1="5389" x2="16000" y2="9082"/>
                        <a14:foregroundMark x1="83000" y1="2894" x2="83700" y2="3593"/>
                        <a14:foregroundMark x1="93200" y1="32635" x2="96800" y2="38822"/>
                        <a14:foregroundMark x1="4100" y1="75749" x2="4300" y2="80439"/>
                        <a14:foregroundMark x1="34500" y1="27745" x2="37100" y2="27844"/>
                        <a14:foregroundMark x1="16900" y1="13872" x2="17000" y2="16068"/>
                      </a14:backgroundRemoval>
                    </a14:imgEffect>
                  </a14:imgLayer>
                </a14:imgProps>
              </a:ext>
              <a:ext uri="{28A0092B-C50C-407E-A947-70E740481C1C}">
                <a14:useLocalDpi xmlns:a14="http://schemas.microsoft.com/office/drawing/2010/main" val="0"/>
              </a:ext>
            </a:extLst>
          </a:blip>
          <a:srcRect t="11517"/>
          <a:stretch/>
        </p:blipFill>
        <p:spPr bwMode="auto">
          <a:xfrm>
            <a:off x="2801820" y="1091381"/>
            <a:ext cx="6664185" cy="5908965"/>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292" y="-14240"/>
            <a:ext cx="3676660" cy="655127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5341" y="-14240"/>
            <a:ext cx="3676660" cy="6551270"/>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9754318" y="4420235"/>
            <a:ext cx="1527051" cy="3810008"/>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6900878" y="5052670"/>
            <a:ext cx="993650" cy="2901702"/>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598732" y="4434985"/>
            <a:ext cx="1527051" cy="3810008"/>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787640" y="5052670"/>
            <a:ext cx="993650" cy="2901702"/>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476" y="-221878"/>
            <a:ext cx="11255529" cy="2232789"/>
          </a:xfrm>
          <a:prstGeom prst="rect">
            <a:avLst/>
          </a:prstGeom>
        </p:spPr>
      </p:pic>
      <p:pic>
        <p:nvPicPr>
          <p:cNvPr id="1026" name="Picture 2" descr="Hình ảnh Phim Hoạt Hình Minh Họa Người Lính Anh Lính Quân đội, Clipart Quân  đội, Phim Hoạt Hình Minh Họa, Lính miễn phí tải tập tin PNG PSDComment và  Vector">
            <a:extLst>
              <a:ext uri="{FF2B5EF4-FFF2-40B4-BE49-F238E27FC236}">
                <a16:creationId xmlns="" xmlns:a16="http://schemas.microsoft.com/office/drawing/2014/main" id="{486E6A49-5BEE-4C0A-B721-F9C2F56EFDE7}"/>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750" b="97813" l="10000" r="90000">
                        <a14:foregroundMark x1="40781" y1="10000" x2="45469" y2="3906"/>
                        <a14:foregroundMark x1="40625" y1="85469" x2="39844" y2="91563"/>
                        <a14:foregroundMark x1="72656" y1="83125" x2="74063" y2="89375"/>
                        <a14:foregroundMark x1="71563" y1="94531" x2="70781" y2="97813"/>
                      </a14:backgroundRemoval>
                    </a14:imgEffect>
                  </a14:imgLayer>
                </a14:imgProps>
              </a:ext>
              <a:ext uri="{28A0092B-C50C-407E-A947-70E740481C1C}">
                <a14:useLocalDpi xmlns:a14="http://schemas.microsoft.com/office/drawing/2010/main" val="0"/>
              </a:ext>
            </a:extLst>
          </a:blip>
          <a:srcRect/>
          <a:stretch>
            <a:fillRect/>
          </a:stretch>
        </p:blipFill>
        <p:spPr bwMode="auto">
          <a:xfrm>
            <a:off x="11383087" y="2731454"/>
            <a:ext cx="4268892" cy="42688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Bayi Ngày Quân đội Quân đội Liên Hoan Xây Dựng đảng, Clipart Quân  đội, Khả Năng Quân Sự, Quân đội miễn phí tải tập tin PNG PSDComment và  Vector">
            <a:extLst>
              <a:ext uri="{FF2B5EF4-FFF2-40B4-BE49-F238E27FC236}">
                <a16:creationId xmlns="" xmlns:a16="http://schemas.microsoft.com/office/drawing/2014/main" id="{D78522C2-C528-4EBD-A957-3E30F13B8D2E}"/>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6875" b="99531" l="10000" r="90000">
                        <a14:foregroundMark x1="29219" y1="30938" x2="38906" y2="25313"/>
                        <a14:foregroundMark x1="42344" y1="10313" x2="48438" y2="7031"/>
                        <a14:foregroundMark x1="39844" y1="88906" x2="40938" y2="95781"/>
                        <a14:foregroundMark x1="47813" y1="99531" x2="52344" y2="98906"/>
                        <a14:foregroundMark x1="65469" y1="93125" x2="66406" y2="96875"/>
                      </a14:backgroundRemoval>
                    </a14:imgEffect>
                  </a14:imgLayer>
                </a14:imgProps>
              </a:ext>
              <a:ext uri="{28A0092B-C50C-407E-A947-70E740481C1C}">
                <a14:useLocalDpi xmlns:a14="http://schemas.microsoft.com/office/drawing/2010/main" val="0"/>
              </a:ext>
            </a:extLst>
          </a:blip>
          <a:srcRect/>
          <a:stretch>
            <a:fillRect/>
          </a:stretch>
        </p:blipFill>
        <p:spPr bwMode="auto">
          <a:xfrm>
            <a:off x="-3715056" y="2168894"/>
            <a:ext cx="4599794" cy="45997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68339" y="106234"/>
            <a:ext cx="7551851" cy="830997"/>
          </a:xfrm>
          <a:prstGeom prst="rect">
            <a:avLst/>
          </a:prstGeom>
          <a:noFill/>
        </p:spPr>
        <p:txBody>
          <a:bodyPr wrap="square" rtlCol="0">
            <a:spAutoFit/>
          </a:bodyPr>
          <a:lstStyle/>
          <a:p>
            <a:r>
              <a:rPr lang="vi-VN" sz="4800" b="1" dirty="0" smtClean="0">
                <a:solidFill>
                  <a:srgbClr val="FF0000"/>
                </a:solidFill>
                <a:latin typeface="Times New Roman" pitchFamily="18" charset="0"/>
                <a:cs typeface="Times New Roman" pitchFamily="18" charset="0"/>
              </a:rPr>
              <a:t>GIÁO DỤC TẬP THỂ</a:t>
            </a:r>
            <a:endParaRPr lang="en-US" sz="4800" b="1" dirty="0">
              <a:solidFill>
                <a:srgbClr val="FF0000"/>
              </a:solidFill>
              <a:latin typeface="Times New Roman" pitchFamily="18" charset="0"/>
              <a:cs typeface="Times New Roman" pitchFamily="18" charset="0"/>
            </a:endParaRPr>
          </a:p>
        </p:txBody>
      </p:sp>
      <p:sp>
        <p:nvSpPr>
          <p:cNvPr id="14" name="TextBox 13"/>
          <p:cNvSpPr txBox="1"/>
          <p:nvPr/>
        </p:nvSpPr>
        <p:spPr>
          <a:xfrm>
            <a:off x="3135086" y="2476565"/>
            <a:ext cx="5950858" cy="2308324"/>
          </a:xfrm>
          <a:prstGeom prst="rect">
            <a:avLst/>
          </a:prstGeom>
          <a:noFill/>
        </p:spPr>
        <p:txBody>
          <a:bodyPr wrap="square" rtlCol="0">
            <a:spAutoFit/>
          </a:bodyPr>
          <a:lstStyle/>
          <a:p>
            <a:r>
              <a:rPr lang="vi-VN" sz="4800" dirty="0" smtClean="0">
                <a:latin typeface="Times New Roman" pitchFamily="18" charset="0"/>
                <a:cs typeface="Times New Roman" pitchFamily="18" charset="0"/>
              </a:rPr>
              <a:t>             </a:t>
            </a:r>
            <a:r>
              <a:rPr lang="vi-VN" sz="4800" dirty="0" smtClean="0">
                <a:solidFill>
                  <a:srgbClr val="FFFF00"/>
                </a:solidFill>
                <a:latin typeface="Times New Roman" pitchFamily="18" charset="0"/>
                <a:cs typeface="Times New Roman" pitchFamily="18" charset="0"/>
              </a:rPr>
              <a:t>CHỦ ĐỀ: </a:t>
            </a:r>
          </a:p>
          <a:p>
            <a:r>
              <a:rPr lang="vi-VN" sz="4800" dirty="0" smtClean="0">
                <a:latin typeface="Times New Roman" pitchFamily="18" charset="0"/>
                <a:cs typeface="Times New Roman" pitchFamily="18" charset="0"/>
              </a:rPr>
              <a:t>           </a:t>
            </a:r>
            <a:r>
              <a:rPr lang="vi-VN"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CHÁU YÊU </a:t>
            </a:r>
          </a:p>
          <a:p>
            <a:r>
              <a:rPr lang="vi-VN"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CHÚ BỘ ĐỘI</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41229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375E-6 -3.7037E-7 L 0.26602 0.01343 " pathEditMode="relative" rAng="0" ptsTypes="AA">
                                      <p:cBhvr>
                                        <p:cTn id="6" dur="1100" fill="hold"/>
                                        <p:tgtEl>
                                          <p:spTgt spid="1030"/>
                                        </p:tgtEl>
                                        <p:attrNameLst>
                                          <p:attrName>ppt_x</p:attrName>
                                          <p:attrName>ppt_y</p:attrName>
                                        </p:attrNameLst>
                                      </p:cBhvr>
                                      <p:rCtr x="13294" y="671"/>
                                    </p:animMotion>
                                  </p:childTnLst>
                                </p:cTn>
                              </p:par>
                              <p:par>
                                <p:cTn id="7" presetID="42" presetClass="path" presetSubtype="0" accel="50000" decel="50000" fill="hold" nodeType="withEffect">
                                  <p:stCondLst>
                                    <p:cond delay="0"/>
                                  </p:stCondLst>
                                  <p:childTnLst>
                                    <p:animMotion origin="layout" path="M -3.95833E-6 -7.40741E-7 L -0.22864 -0.01597 " pathEditMode="relative" rAng="0" ptsTypes="AA">
                                      <p:cBhvr>
                                        <p:cTn id="8" dur="1100" fill="hold"/>
                                        <p:tgtEl>
                                          <p:spTgt spid="1026"/>
                                        </p:tgtEl>
                                        <p:attrNameLst>
                                          <p:attrName>ppt_x</p:attrName>
                                          <p:attrName>ppt_y</p:attrName>
                                        </p:attrNameLst>
                                      </p:cBhvr>
                                      <p:rCtr x="-11432" y="-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4">
            <a:extLst>
              <a:ext uri="{FF2B5EF4-FFF2-40B4-BE49-F238E27FC236}">
                <a16:creationId xmlns="" xmlns:a16="http://schemas.microsoft.com/office/drawing/2014/main" id="{1FC6527B-5FE0-4534-8C09-3EBF571C52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92" y="-14240"/>
            <a:ext cx="3676660" cy="6551270"/>
          </a:xfrm>
          <a:prstGeom prst="rect">
            <a:avLst/>
          </a:prstGeom>
        </p:spPr>
      </p:pic>
      <p:pic>
        <p:nvPicPr>
          <p:cNvPr id="38" name="图片 33">
            <a:extLst>
              <a:ext uri="{FF2B5EF4-FFF2-40B4-BE49-F238E27FC236}">
                <a16:creationId xmlns="" xmlns:a16="http://schemas.microsoft.com/office/drawing/2014/main" id="{ED19BE47-1470-4D10-9D8E-FB2BCFAB0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5341" y="-14240"/>
            <a:ext cx="3676660" cy="6551270"/>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787640" y="5052670"/>
            <a:ext cx="993650" cy="2901702"/>
          </a:xfrm>
          <a:prstGeom prst="rect">
            <a:avLst/>
          </a:prstGeom>
        </p:spPr>
      </p:pic>
      <p:grpSp>
        <p:nvGrpSpPr>
          <p:cNvPr id="2" name="Group 1">
            <a:extLst>
              <a:ext uri="{FF2B5EF4-FFF2-40B4-BE49-F238E27FC236}">
                <a16:creationId xmlns="" xmlns:a16="http://schemas.microsoft.com/office/drawing/2014/main" id="{AA01C65A-AD0F-4E05-BB1E-A5D89122BA8F}"/>
              </a:ext>
            </a:extLst>
          </p:cNvPr>
          <p:cNvGrpSpPr/>
          <p:nvPr/>
        </p:nvGrpSpPr>
        <p:grpSpPr>
          <a:xfrm>
            <a:off x="1292305" y="-373530"/>
            <a:ext cx="8774006" cy="2098303"/>
            <a:chOff x="-498119" y="-159640"/>
            <a:chExt cx="11338312" cy="2098303"/>
          </a:xfrm>
        </p:grpSpPr>
        <p:sp>
          <p:nvSpPr>
            <p:cNvPr id="31" name="Rectangle: Rounded Corners 30">
              <a:extLst>
                <a:ext uri="{FF2B5EF4-FFF2-40B4-BE49-F238E27FC236}">
                  <a16:creationId xmlns="" xmlns:a16="http://schemas.microsoft.com/office/drawing/2014/main" id="{D9F501A0-BB6E-4F13-9F5C-5C460F09DD5E}"/>
                </a:ext>
              </a:extLst>
            </p:cNvPr>
            <p:cNvSpPr/>
            <p:nvPr/>
          </p:nvSpPr>
          <p:spPr>
            <a:xfrm>
              <a:off x="741153" y="295036"/>
              <a:ext cx="10099040" cy="1449323"/>
            </a:xfrm>
            <a:prstGeom prst="roundRect">
              <a:avLst>
                <a:gd name="adj" fmla="val 50000"/>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 xmlns:a16="http://schemas.microsoft.com/office/drawing/2014/main" id="{82682656-141C-4FD6-8C35-F73773B24790}"/>
                </a:ext>
              </a:extLst>
            </p:cNvPr>
            <p:cNvGrpSpPr/>
            <p:nvPr/>
          </p:nvGrpSpPr>
          <p:grpSpPr>
            <a:xfrm>
              <a:off x="-498119" y="-159640"/>
              <a:ext cx="2509517" cy="2098303"/>
              <a:chOff x="-1248419" y="1655145"/>
              <a:chExt cx="2509517" cy="2098303"/>
            </a:xfrm>
          </p:grpSpPr>
          <p:pic>
            <p:nvPicPr>
              <p:cNvPr id="33" name="Picture 6" descr="Nature leaf cartoon Royalty Free Vector Image - VectorStock">
                <a:extLst>
                  <a:ext uri="{FF2B5EF4-FFF2-40B4-BE49-F238E27FC236}">
                    <a16:creationId xmlns="" xmlns:a16="http://schemas.microsoft.com/office/drawing/2014/main" id="{CADEADFF-67F2-4ABF-9A6D-F6B1F556D19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1248419" y="1655145"/>
                <a:ext cx="2096920" cy="2098303"/>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13">
                <a:extLst>
                  <a:ext uri="{FF2B5EF4-FFF2-40B4-BE49-F238E27FC236}">
                    <a16:creationId xmlns="" xmlns:a16="http://schemas.microsoft.com/office/drawing/2014/main" id="{151CE781-4EE2-4FCC-950B-F6655D9CF4FB}"/>
                  </a:ext>
                </a:extLst>
              </p:cNvPr>
              <p:cNvSpPr/>
              <p:nvPr/>
            </p:nvSpPr>
            <p:spPr>
              <a:xfrm>
                <a:off x="-838158" y="2149449"/>
                <a:ext cx="2099256" cy="830997"/>
              </a:xfrm>
              <a:prstGeom prst="rect">
                <a:avLst/>
              </a:prstGeom>
            </p:spPr>
            <p:txBody>
              <a:bodyPr wrap="square">
                <a:spAutoFit/>
              </a:bodyPr>
              <a:lstStyle/>
              <a:p>
                <a:r>
                  <a:rPr lang="en-US" altLang="zh-CN" sz="4800" b="1" spc="600">
                    <a:ln w="38100">
                      <a:solidFill>
                        <a:schemeClr val="accent6">
                          <a:lumMod val="75000"/>
                        </a:schemeClr>
                      </a:solidFill>
                    </a:ln>
                    <a:solidFill>
                      <a:schemeClr val="bg1"/>
                    </a:solidFill>
                    <a:latin typeface="SVN-Ziclets" panose="02000603000000000000" pitchFamily="2" charset="0"/>
                    <a:ea typeface="+mj-ea"/>
                  </a:rPr>
                  <a:t>02</a:t>
                </a:r>
                <a:endParaRPr lang="zh-CN" altLang="en-US" sz="4800" b="1" spc="600" dirty="0">
                  <a:ln w="38100">
                    <a:solidFill>
                      <a:schemeClr val="accent6">
                        <a:lumMod val="75000"/>
                      </a:schemeClr>
                    </a:solidFill>
                  </a:ln>
                  <a:solidFill>
                    <a:schemeClr val="bg1"/>
                  </a:solidFill>
                  <a:latin typeface="SVN-Ziclets" panose="02000603000000000000" pitchFamily="2" charset="0"/>
                  <a:ea typeface="+mj-ea"/>
                </a:endParaRPr>
              </a:p>
            </p:txBody>
          </p:sp>
        </p:grpSp>
        <p:sp>
          <p:nvSpPr>
            <p:cNvPr id="35" name="矩形 13">
              <a:extLst>
                <a:ext uri="{FF2B5EF4-FFF2-40B4-BE49-F238E27FC236}">
                  <a16:creationId xmlns="" xmlns:a16="http://schemas.microsoft.com/office/drawing/2014/main" id="{CE73F3A7-730D-4020-931D-013279956F22}"/>
                </a:ext>
              </a:extLst>
            </p:cNvPr>
            <p:cNvSpPr/>
            <p:nvPr/>
          </p:nvSpPr>
          <p:spPr>
            <a:xfrm>
              <a:off x="2257602" y="342019"/>
              <a:ext cx="7536530" cy="1446550"/>
            </a:xfrm>
            <a:prstGeom prst="rect">
              <a:avLst/>
            </a:prstGeom>
          </p:spPr>
          <p:txBody>
            <a:bodyPr wrap="none">
              <a:spAutoFit/>
            </a:bodyPr>
            <a:lstStyle/>
            <a:p>
              <a:pPr algn="ctr"/>
              <a:r>
                <a:rPr lang="en-US" altLang="zh-CN" sz="4400" b="1" spc="600">
                  <a:ln w="38100">
                    <a:solidFill>
                      <a:schemeClr val="accent6">
                        <a:lumMod val="40000"/>
                        <a:lumOff val="60000"/>
                      </a:schemeClr>
                    </a:solidFill>
                  </a:ln>
                  <a:solidFill>
                    <a:schemeClr val="accent6">
                      <a:lumMod val="75000"/>
                    </a:schemeClr>
                  </a:solidFill>
                  <a:latin typeface="SVN-Ziclets" panose="02000603000000000000" pitchFamily="2" charset="0"/>
                  <a:ea typeface="+mj-ea"/>
                </a:rPr>
                <a:t>KHEN THƯỞNG </a:t>
              </a:r>
            </a:p>
            <a:p>
              <a:pPr algn="ctr"/>
              <a:r>
                <a:rPr lang="en-US" altLang="zh-CN" sz="4400" b="1" spc="600">
                  <a:ln w="38100">
                    <a:solidFill>
                      <a:schemeClr val="accent6">
                        <a:lumMod val="40000"/>
                        <a:lumOff val="60000"/>
                      </a:schemeClr>
                    </a:solidFill>
                  </a:ln>
                  <a:solidFill>
                    <a:schemeClr val="accent6">
                      <a:lumMod val="75000"/>
                    </a:schemeClr>
                  </a:solidFill>
                  <a:latin typeface="SVN-Ziclets" panose="02000603000000000000" pitchFamily="2" charset="0"/>
                  <a:ea typeface="+mj-ea"/>
                </a:rPr>
                <a:t>UKER ĐÚNG GIỜ</a:t>
              </a:r>
              <a:endParaRPr lang="zh-CN" altLang="en-US" sz="4400" b="1" spc="600" dirty="0">
                <a:ln w="38100">
                  <a:solidFill>
                    <a:schemeClr val="accent6">
                      <a:lumMod val="40000"/>
                      <a:lumOff val="60000"/>
                    </a:schemeClr>
                  </a:solidFill>
                </a:ln>
                <a:solidFill>
                  <a:schemeClr val="accent6">
                    <a:lumMod val="75000"/>
                  </a:schemeClr>
                </a:solidFill>
                <a:latin typeface="SVN-Ziclets" panose="02000603000000000000" pitchFamily="2" charset="0"/>
                <a:ea typeface="+mj-ea"/>
              </a:endParaRPr>
            </a:p>
          </p:txBody>
        </p:sp>
      </p:grpSp>
      <p:sp>
        <p:nvSpPr>
          <p:cNvPr id="36" name="TextBox 35">
            <a:extLst>
              <a:ext uri="{FF2B5EF4-FFF2-40B4-BE49-F238E27FC236}">
                <a16:creationId xmlns="" xmlns:a16="http://schemas.microsoft.com/office/drawing/2014/main" id="{426DCF62-8B8C-44C9-951C-E8CEEB970568}"/>
              </a:ext>
            </a:extLst>
          </p:cNvPr>
          <p:cNvSpPr txBox="1"/>
          <p:nvPr/>
        </p:nvSpPr>
        <p:spPr>
          <a:xfrm>
            <a:off x="3121279" y="1758793"/>
            <a:ext cx="7232392" cy="707886"/>
          </a:xfrm>
          <a:prstGeom prst="rect">
            <a:avLst/>
          </a:prstGeom>
          <a:noFill/>
        </p:spPr>
        <p:txBody>
          <a:bodyPr wrap="square" rtlCol="0">
            <a:spAutoFit/>
          </a:bodyPr>
          <a:lstStyle/>
          <a:p>
            <a:r>
              <a:rPr lang="en-US" sz="4000" b="1" dirty="0" err="1">
                <a:latin typeface="SVN-Anastasia" panose="020B0606040200020203" pitchFamily="34" charset="0"/>
              </a:rPr>
              <a:t>Tập</a:t>
            </a:r>
            <a:r>
              <a:rPr lang="en-US" sz="4000" b="1" dirty="0">
                <a:latin typeface="SVN-Anastasia" panose="020B0606040200020203" pitchFamily="34" charset="0"/>
              </a:rPr>
              <a:t> </a:t>
            </a:r>
            <a:r>
              <a:rPr lang="en-US" sz="4000" b="1" dirty="0" err="1">
                <a:latin typeface="SVN-Anastasia" panose="020B0606040200020203" pitchFamily="34" charset="0"/>
              </a:rPr>
              <a:t>thể</a:t>
            </a:r>
            <a:r>
              <a:rPr lang="en-US" sz="4000" b="1" dirty="0">
                <a:latin typeface="SVN-Anastasia" panose="020B0606040200020203" pitchFamily="34" charset="0"/>
              </a:rPr>
              <a:t> </a:t>
            </a:r>
            <a:r>
              <a:rPr lang="en-US" sz="4000" b="1" dirty="0" err="1">
                <a:latin typeface="SVN-Anastasia" panose="020B0606040200020203" pitchFamily="34" charset="0"/>
              </a:rPr>
              <a:t>lớp</a:t>
            </a:r>
            <a:r>
              <a:rPr lang="en-US" sz="4000" b="1" dirty="0">
                <a:latin typeface="SVN-Anastasia" panose="020B0606040200020203" pitchFamily="34" charset="0"/>
              </a:rPr>
              <a:t> </a:t>
            </a:r>
            <a:r>
              <a:rPr lang="vi-VN" sz="4000" b="1" dirty="0">
                <a:latin typeface="SVN-Anastasia" panose="020B0606040200020203" pitchFamily="34" charset="0"/>
              </a:rPr>
              <a:t>5A5</a:t>
            </a:r>
            <a:r>
              <a:rPr lang="en-US" sz="4000" b="1" dirty="0" smtClean="0">
                <a:latin typeface="SVN-Anastasia" panose="020B0606040200020203" pitchFamily="34" charset="0"/>
              </a:rPr>
              <a:t> </a:t>
            </a:r>
            <a:r>
              <a:rPr lang="en-US" sz="4000" b="1" dirty="0" err="1">
                <a:latin typeface="SVN-Anastasia" panose="020B0606040200020203" pitchFamily="34" charset="0"/>
              </a:rPr>
              <a:t>xin</a:t>
            </a:r>
            <a:r>
              <a:rPr lang="en-US" sz="4000" b="1" dirty="0">
                <a:latin typeface="SVN-Anastasia" panose="020B0606040200020203" pitchFamily="34" charset="0"/>
              </a:rPr>
              <a:t> </a:t>
            </a:r>
            <a:r>
              <a:rPr lang="en-US" sz="4000" b="1" dirty="0" err="1">
                <a:latin typeface="SVN-Anastasia" panose="020B0606040200020203" pitchFamily="34" charset="0"/>
              </a:rPr>
              <a:t>chúc</a:t>
            </a:r>
            <a:r>
              <a:rPr lang="en-US" sz="4000" b="1" dirty="0">
                <a:latin typeface="SVN-Anastasia" panose="020B0606040200020203" pitchFamily="34" charset="0"/>
              </a:rPr>
              <a:t> </a:t>
            </a:r>
            <a:r>
              <a:rPr lang="en-US" sz="4000" b="1" dirty="0" err="1">
                <a:latin typeface="SVN-Anastasia" panose="020B0606040200020203" pitchFamily="34" charset="0"/>
              </a:rPr>
              <a:t>mừng</a:t>
            </a:r>
            <a:r>
              <a:rPr lang="en-US" sz="4000" b="1" dirty="0">
                <a:latin typeface="SVN-Anastasia" panose="020B0606040200020203" pitchFamily="34" charset="0"/>
              </a:rPr>
              <a:t>:</a:t>
            </a:r>
          </a:p>
        </p:txBody>
      </p:sp>
      <p:sp>
        <p:nvSpPr>
          <p:cNvPr id="3" name="Rectangle: Rounded Corners 2">
            <a:extLst>
              <a:ext uri="{FF2B5EF4-FFF2-40B4-BE49-F238E27FC236}">
                <a16:creationId xmlns="" xmlns:a16="http://schemas.microsoft.com/office/drawing/2014/main" id="{7C01ADF6-43F0-4D95-A6FC-199C2195DD77}"/>
              </a:ext>
            </a:extLst>
          </p:cNvPr>
          <p:cNvSpPr/>
          <p:nvPr/>
        </p:nvSpPr>
        <p:spPr>
          <a:xfrm>
            <a:off x="1245262" y="2710507"/>
            <a:ext cx="2980107" cy="3633223"/>
          </a:xfrm>
          <a:prstGeom prst="roundRect">
            <a:avLst/>
          </a:prstGeom>
          <a:solidFill>
            <a:schemeClr val="bg1"/>
          </a:solidFill>
          <a:ln w="571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Интернет-магазин компании &amp;quot;Терракот&amp;quot;">
            <a:extLst>
              <a:ext uri="{FF2B5EF4-FFF2-40B4-BE49-F238E27FC236}">
                <a16:creationId xmlns="" xmlns:a16="http://schemas.microsoft.com/office/drawing/2014/main" id="{81470021-7F31-4F0C-A9F1-6B2ABE6312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883" y="2398084"/>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Rounded Corners 27">
            <a:extLst>
              <a:ext uri="{FF2B5EF4-FFF2-40B4-BE49-F238E27FC236}">
                <a16:creationId xmlns="" xmlns:a16="http://schemas.microsoft.com/office/drawing/2014/main" id="{0257C9A3-1695-4816-8FCC-0B843CEF61F3}"/>
              </a:ext>
            </a:extLst>
          </p:cNvPr>
          <p:cNvSpPr/>
          <p:nvPr/>
        </p:nvSpPr>
        <p:spPr>
          <a:xfrm>
            <a:off x="4708288" y="2702755"/>
            <a:ext cx="2980107" cy="3633223"/>
          </a:xfrm>
          <a:prstGeom prst="roundRect">
            <a:avLst/>
          </a:prstGeom>
          <a:solidFill>
            <a:schemeClr val="bg1"/>
          </a:solidFill>
          <a:ln w="571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descr="Интернет-магазин компании &amp;quot;Терракот&amp;quot;">
            <a:extLst>
              <a:ext uri="{FF2B5EF4-FFF2-40B4-BE49-F238E27FC236}">
                <a16:creationId xmlns="" xmlns:a16="http://schemas.microsoft.com/office/drawing/2014/main" id="{F4562CC2-EF38-4C69-8934-E1B34C3AE2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3909" y="2390332"/>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 xmlns:a16="http://schemas.microsoft.com/office/drawing/2014/main" id="{B1476EA1-86C1-403F-832F-50CDD0A2EE0D}"/>
              </a:ext>
            </a:extLst>
          </p:cNvPr>
          <p:cNvSpPr/>
          <p:nvPr/>
        </p:nvSpPr>
        <p:spPr>
          <a:xfrm>
            <a:off x="8171314" y="2695003"/>
            <a:ext cx="2980107" cy="3633223"/>
          </a:xfrm>
          <a:prstGeom prst="roundRect">
            <a:avLst/>
          </a:prstGeom>
          <a:solidFill>
            <a:schemeClr val="bg1"/>
          </a:solidFill>
          <a:ln w="571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 descr="Интернет-магазин компании &amp;quot;Терракот&amp;quot;">
            <a:extLst>
              <a:ext uri="{FF2B5EF4-FFF2-40B4-BE49-F238E27FC236}">
                <a16:creationId xmlns="" xmlns:a16="http://schemas.microsoft.com/office/drawing/2014/main" id="{A704C5C4-B001-4539-8D99-66483009D5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6935" y="238258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 xmlns:a16="http://schemas.microsoft.com/office/drawing/2014/main" id="{426DCF62-8B8C-44C9-951C-E8CEEB970568}"/>
              </a:ext>
            </a:extLst>
          </p:cNvPr>
          <p:cNvSpPr txBox="1"/>
          <p:nvPr/>
        </p:nvSpPr>
        <p:spPr>
          <a:xfrm>
            <a:off x="1499812" y="3547532"/>
            <a:ext cx="2628296" cy="707886"/>
          </a:xfrm>
          <a:prstGeom prst="rect">
            <a:avLst/>
          </a:prstGeom>
          <a:noFill/>
        </p:spPr>
        <p:txBody>
          <a:bodyPr wrap="square" rtlCol="0">
            <a:spAutoFit/>
          </a:bodyPr>
          <a:lstStyle/>
          <a:p>
            <a:r>
              <a:rPr lang="vi-VN" sz="4000" b="1" dirty="0" smtClean="0">
                <a:latin typeface="SVN-Anastasia" panose="020B0606040200020203" pitchFamily="34" charset="0"/>
              </a:rPr>
              <a:t>Khánh An</a:t>
            </a:r>
            <a:endParaRPr lang="en-US" sz="4000" b="1" dirty="0">
              <a:latin typeface="SVN-Anastasia" panose="020B0606040200020203" pitchFamily="34" charset="0"/>
            </a:endParaRPr>
          </a:p>
        </p:txBody>
      </p:sp>
      <p:sp>
        <p:nvSpPr>
          <p:cNvPr id="26" name="TextBox 25">
            <a:extLst>
              <a:ext uri="{FF2B5EF4-FFF2-40B4-BE49-F238E27FC236}">
                <a16:creationId xmlns="" xmlns:a16="http://schemas.microsoft.com/office/drawing/2014/main" id="{426DCF62-8B8C-44C9-951C-E8CEEB970568}"/>
              </a:ext>
            </a:extLst>
          </p:cNvPr>
          <p:cNvSpPr txBox="1"/>
          <p:nvPr/>
        </p:nvSpPr>
        <p:spPr>
          <a:xfrm>
            <a:off x="4844657" y="4165423"/>
            <a:ext cx="2628296" cy="707886"/>
          </a:xfrm>
          <a:prstGeom prst="rect">
            <a:avLst/>
          </a:prstGeom>
          <a:noFill/>
        </p:spPr>
        <p:txBody>
          <a:bodyPr wrap="square" rtlCol="0">
            <a:spAutoFit/>
          </a:bodyPr>
          <a:lstStyle/>
          <a:p>
            <a:r>
              <a:rPr lang="vi-VN" sz="4000" b="1" dirty="0" smtClean="0">
                <a:latin typeface="SVN-Anastasia" panose="020B0606040200020203" pitchFamily="34" charset="0"/>
              </a:rPr>
              <a:t>Thu An</a:t>
            </a:r>
            <a:endParaRPr lang="en-US" sz="4000" b="1" dirty="0">
              <a:latin typeface="SVN-Anastasia" panose="020B0606040200020203" pitchFamily="34" charset="0"/>
            </a:endParaRPr>
          </a:p>
        </p:txBody>
      </p:sp>
      <p:sp>
        <p:nvSpPr>
          <p:cNvPr id="27" name="TextBox 26">
            <a:extLst>
              <a:ext uri="{FF2B5EF4-FFF2-40B4-BE49-F238E27FC236}">
                <a16:creationId xmlns="" xmlns:a16="http://schemas.microsoft.com/office/drawing/2014/main" id="{426DCF62-8B8C-44C9-951C-E8CEEB970568}"/>
              </a:ext>
            </a:extLst>
          </p:cNvPr>
          <p:cNvSpPr txBox="1"/>
          <p:nvPr/>
        </p:nvSpPr>
        <p:spPr>
          <a:xfrm>
            <a:off x="8347219" y="4165423"/>
            <a:ext cx="2628296" cy="707886"/>
          </a:xfrm>
          <a:prstGeom prst="rect">
            <a:avLst/>
          </a:prstGeom>
          <a:noFill/>
        </p:spPr>
        <p:txBody>
          <a:bodyPr wrap="square" rtlCol="0">
            <a:spAutoFit/>
          </a:bodyPr>
          <a:lstStyle/>
          <a:p>
            <a:r>
              <a:rPr lang="vi-VN" sz="4000" b="1" dirty="0" smtClean="0">
                <a:latin typeface="SVN-Anastasia" panose="020B0606040200020203" pitchFamily="34" charset="0"/>
              </a:rPr>
              <a:t>Minh Vũ</a:t>
            </a:r>
            <a:endParaRPr lang="en-US" sz="4000" b="1" dirty="0">
              <a:latin typeface="SVN-Anastasia" panose="020B0606040200020203" pitchFamily="34" charset="0"/>
            </a:endParaRPr>
          </a:p>
        </p:txBody>
      </p:sp>
    </p:spTree>
    <p:extLst>
      <p:ext uri="{BB962C8B-B14F-4D97-AF65-F5344CB8AC3E}">
        <p14:creationId xmlns:p14="http://schemas.microsoft.com/office/powerpoint/2010/main" val="13077738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randombar(horizontal)">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edge">
                                      <p:cBhvr>
                                        <p:cTn id="18" dur="2000"/>
                                        <p:tgtEl>
                                          <p:spTgt spid="3"/>
                                        </p:tgtEl>
                                      </p:cBhvr>
                                    </p:animEffect>
                                  </p:childTnLst>
                                </p:cTn>
                              </p:par>
                              <p:par>
                                <p:cTn id="19" presetID="20" presetClass="entr" presetSubtype="0" fill="hold" nodeType="with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wedge">
                                      <p:cBhvr>
                                        <p:cTn id="21" dur="2000"/>
                                        <p:tgtEl>
                                          <p:spTgt spid="6146"/>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edge">
                                      <p:cBhvr>
                                        <p:cTn id="24" dur="2000"/>
                                        <p:tgtEl>
                                          <p:spTgt spid="28"/>
                                        </p:tgtEl>
                                      </p:cBhvr>
                                    </p:animEffect>
                                  </p:childTnLst>
                                </p:cTn>
                              </p:par>
                              <p:par>
                                <p:cTn id="25" presetID="2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edge">
                                      <p:cBhvr>
                                        <p:cTn id="27" dur="2000"/>
                                        <p:tgtEl>
                                          <p:spTgt spid="29"/>
                                        </p:tgtEl>
                                      </p:cBhvr>
                                    </p:animEffect>
                                  </p:childTnLst>
                                </p:cTn>
                              </p:par>
                              <p:par>
                                <p:cTn id="28" presetID="2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edge">
                                      <p:cBhvr>
                                        <p:cTn id="30" dur="2000"/>
                                        <p:tgtEl>
                                          <p:spTgt spid="30"/>
                                        </p:tgtEl>
                                      </p:cBhvr>
                                    </p:animEffect>
                                  </p:childTnLst>
                                </p:cTn>
                              </p:par>
                              <p:par>
                                <p:cTn id="31" presetID="20"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edge">
                                      <p:cBhvr>
                                        <p:cTn id="33" dur="20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randombar(horizontal)">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randombar(horizontal)">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 grpId="0" animBg="1"/>
      <p:bldP spid="28" grpId="0" animBg="1"/>
      <p:bldP spid="30" grpId="0" animBg="1"/>
      <p:bldP spid="21"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92" y="-14240"/>
            <a:ext cx="3676660" cy="6551270"/>
          </a:xfrm>
          <a:prstGeom prst="rect">
            <a:avLst/>
          </a:prstGeom>
        </p:spPr>
      </p:pic>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5341" y="-14240"/>
            <a:ext cx="3676660" cy="655127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476" y="5203846"/>
            <a:ext cx="1595839" cy="1278365"/>
          </a:xfrm>
          <a:prstGeom prst="rect">
            <a:avLst/>
          </a:prstGeom>
        </p:spPr>
      </p:pic>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754318" y="4420235"/>
            <a:ext cx="1527051" cy="3810008"/>
          </a:xfrm>
          <a:prstGeom prst="rect">
            <a:avLst/>
          </a:prstGeom>
        </p:spPr>
      </p:pic>
      <p:pic>
        <p:nvPicPr>
          <p:cNvPr id="31" name="图片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6900878" y="5052670"/>
            <a:ext cx="993650" cy="2901702"/>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598732" y="4434985"/>
            <a:ext cx="1527051" cy="3810008"/>
          </a:xfrm>
          <a:prstGeom prst="rect">
            <a:avLst/>
          </a:prstGeom>
        </p:spPr>
      </p:pic>
      <p:pic>
        <p:nvPicPr>
          <p:cNvPr id="33" name="图片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787640" y="5052670"/>
            <a:ext cx="993650" cy="2901702"/>
          </a:xfrm>
          <a:prstGeom prst="rect">
            <a:avLst/>
          </a:prstGeom>
        </p:spPr>
      </p:pic>
      <p:grpSp>
        <p:nvGrpSpPr>
          <p:cNvPr id="3" name="Group 2">
            <a:extLst>
              <a:ext uri="{FF2B5EF4-FFF2-40B4-BE49-F238E27FC236}">
                <a16:creationId xmlns="" xmlns:a16="http://schemas.microsoft.com/office/drawing/2014/main" id="{20E21F82-5AB0-43CB-AB3B-813C49D53976}"/>
              </a:ext>
            </a:extLst>
          </p:cNvPr>
          <p:cNvGrpSpPr/>
          <p:nvPr/>
        </p:nvGrpSpPr>
        <p:grpSpPr>
          <a:xfrm>
            <a:off x="1750037" y="1523184"/>
            <a:ext cx="8393627" cy="4328762"/>
            <a:chOff x="2005145" y="1677933"/>
            <a:chExt cx="8393627" cy="4328762"/>
          </a:xfrm>
        </p:grpSpPr>
        <p:sp>
          <p:nvSpPr>
            <p:cNvPr id="2" name="Rectangle: Rounded Corners 1">
              <a:extLst>
                <a:ext uri="{FF2B5EF4-FFF2-40B4-BE49-F238E27FC236}">
                  <a16:creationId xmlns="" xmlns:a16="http://schemas.microsoft.com/office/drawing/2014/main" id="{0C0D869E-E966-4EC7-87AF-183AE1D31F53}"/>
                </a:ext>
              </a:extLst>
            </p:cNvPr>
            <p:cNvSpPr/>
            <p:nvPr/>
          </p:nvSpPr>
          <p:spPr>
            <a:xfrm>
              <a:off x="2005145" y="1677933"/>
              <a:ext cx="8393627" cy="4328762"/>
            </a:xfrm>
            <a:prstGeom prst="roundRect">
              <a:avLst/>
            </a:prstGeom>
            <a:solidFill>
              <a:schemeClr val="accent6">
                <a:lumMod val="60000"/>
                <a:lumOff val="40000"/>
              </a:schemeClr>
            </a:solid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 xmlns:a16="http://schemas.microsoft.com/office/drawing/2014/main" id="{B36AA54A-EC1F-4077-B554-D3090971E2AA}"/>
                </a:ext>
              </a:extLst>
            </p:cNvPr>
            <p:cNvSpPr/>
            <p:nvPr/>
          </p:nvSpPr>
          <p:spPr>
            <a:xfrm>
              <a:off x="2378846" y="1884715"/>
              <a:ext cx="7591712" cy="3915198"/>
            </a:xfrm>
            <a:prstGeom prst="roundRect">
              <a:avLst>
                <a:gd name="adj" fmla="val 14707"/>
              </a:avLst>
            </a:prstGeom>
            <a:solidFill>
              <a:schemeClr val="bg1"/>
            </a:solid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图片 35">
            <a:extLst>
              <a:ext uri="{FF2B5EF4-FFF2-40B4-BE49-F238E27FC236}">
                <a16:creationId xmlns="" xmlns:a16="http://schemas.microsoft.com/office/drawing/2014/main" id="{9E108506-A204-4095-AE20-1FD32F5548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2295" y="201982"/>
            <a:ext cx="6134597" cy="2465566"/>
          </a:xfrm>
          <a:prstGeom prst="rect">
            <a:avLst/>
          </a:prstGeom>
        </p:spPr>
      </p:pic>
      <p:sp>
        <p:nvSpPr>
          <p:cNvPr id="23" name="矩形 13">
            <a:extLst>
              <a:ext uri="{FF2B5EF4-FFF2-40B4-BE49-F238E27FC236}">
                <a16:creationId xmlns="" xmlns:a16="http://schemas.microsoft.com/office/drawing/2014/main" id="{FD658B36-E85F-4A9E-BE2E-06577FE9D54B}"/>
              </a:ext>
            </a:extLst>
          </p:cNvPr>
          <p:cNvSpPr/>
          <p:nvPr/>
        </p:nvSpPr>
        <p:spPr>
          <a:xfrm>
            <a:off x="5394683" y="1597309"/>
            <a:ext cx="1298753" cy="923330"/>
          </a:xfrm>
          <a:prstGeom prst="rect">
            <a:avLst/>
          </a:prstGeom>
        </p:spPr>
        <p:txBody>
          <a:bodyPr wrap="none">
            <a:spAutoFit/>
          </a:bodyPr>
          <a:lstStyle/>
          <a:p>
            <a:r>
              <a:rPr lang="en-US" altLang="zh-CN" sz="5400" b="1" spc="600">
                <a:ln w="38100">
                  <a:solidFill>
                    <a:schemeClr val="accent6">
                      <a:lumMod val="75000"/>
                    </a:schemeClr>
                  </a:solidFill>
                </a:ln>
                <a:solidFill>
                  <a:schemeClr val="bg1"/>
                </a:solidFill>
                <a:latin typeface="SVN-Ziclets" panose="02000603000000000000" pitchFamily="2" charset="0"/>
                <a:ea typeface="+mj-ea"/>
              </a:rPr>
              <a:t>03</a:t>
            </a:r>
            <a:endParaRPr lang="zh-CN" altLang="en-US" sz="5400" b="1" spc="600" dirty="0">
              <a:ln w="38100">
                <a:solidFill>
                  <a:schemeClr val="accent6">
                    <a:lumMod val="75000"/>
                  </a:schemeClr>
                </a:solidFill>
              </a:ln>
              <a:solidFill>
                <a:schemeClr val="bg1"/>
              </a:solidFill>
              <a:latin typeface="SVN-Ziclets" panose="02000603000000000000" pitchFamily="2" charset="0"/>
              <a:ea typeface="+mj-ea"/>
            </a:endParaRPr>
          </a:p>
        </p:txBody>
      </p:sp>
      <p:sp>
        <p:nvSpPr>
          <p:cNvPr id="24" name="矩形 13">
            <a:extLst>
              <a:ext uri="{FF2B5EF4-FFF2-40B4-BE49-F238E27FC236}">
                <a16:creationId xmlns="" xmlns:a16="http://schemas.microsoft.com/office/drawing/2014/main" id="{5F5222B4-BF6A-48C8-953A-503F23F95D7C}"/>
              </a:ext>
            </a:extLst>
          </p:cNvPr>
          <p:cNvSpPr/>
          <p:nvPr/>
        </p:nvSpPr>
        <p:spPr>
          <a:xfrm>
            <a:off x="3018804" y="2822540"/>
            <a:ext cx="5856090" cy="2123658"/>
          </a:xfrm>
          <a:prstGeom prst="rect">
            <a:avLst/>
          </a:prstGeom>
        </p:spPr>
        <p:txBody>
          <a:bodyPr wrap="none">
            <a:spAutoFit/>
          </a:bodyPr>
          <a:lstStyle/>
          <a:p>
            <a:pPr algn="ctr"/>
            <a:r>
              <a:rPr lang="vi-VN" altLang="zh-CN" sz="6600" b="1" spc="600" dirty="0" smtClean="0">
                <a:ln w="38100">
                  <a:solidFill>
                    <a:schemeClr val="accent6">
                      <a:lumMod val="40000"/>
                      <a:lumOff val="60000"/>
                    </a:schemeClr>
                  </a:solidFill>
                </a:ln>
                <a:solidFill>
                  <a:schemeClr val="accent6">
                    <a:lumMod val="75000"/>
                  </a:schemeClr>
                </a:solidFill>
                <a:latin typeface="SVN-Ziclets" panose="02000603000000000000" pitchFamily="2" charset="0"/>
                <a:ea typeface="+mj-ea"/>
              </a:rPr>
              <a:t>KẾ HOẠCH</a:t>
            </a:r>
            <a:endParaRPr lang="en-US" altLang="zh-CN" sz="6600" b="1" spc="600" dirty="0">
              <a:ln w="38100">
                <a:solidFill>
                  <a:schemeClr val="accent6">
                    <a:lumMod val="40000"/>
                    <a:lumOff val="60000"/>
                  </a:schemeClr>
                </a:solidFill>
              </a:ln>
              <a:solidFill>
                <a:schemeClr val="accent6">
                  <a:lumMod val="75000"/>
                </a:schemeClr>
              </a:solidFill>
              <a:latin typeface="SVN-Ziclets" panose="02000603000000000000" pitchFamily="2" charset="0"/>
              <a:ea typeface="+mj-ea"/>
            </a:endParaRPr>
          </a:p>
          <a:p>
            <a:pPr algn="ctr"/>
            <a:r>
              <a:rPr lang="en-US" altLang="zh-CN" sz="6600" b="1" spc="600" dirty="0" smtClean="0">
                <a:ln w="38100">
                  <a:solidFill>
                    <a:schemeClr val="accent6">
                      <a:lumMod val="40000"/>
                      <a:lumOff val="60000"/>
                    </a:schemeClr>
                  </a:solidFill>
                </a:ln>
                <a:solidFill>
                  <a:schemeClr val="accent6">
                    <a:lumMod val="75000"/>
                  </a:schemeClr>
                </a:solidFill>
                <a:latin typeface="SVN-Ziclets" panose="02000603000000000000" pitchFamily="2" charset="0"/>
                <a:ea typeface="+mj-ea"/>
              </a:rPr>
              <a:t>T</a:t>
            </a:r>
            <a:r>
              <a:rPr lang="vi-VN" altLang="zh-CN" sz="6600" b="1" spc="600" dirty="0" smtClean="0">
                <a:ln w="38100">
                  <a:solidFill>
                    <a:schemeClr val="accent6">
                      <a:lumMod val="40000"/>
                      <a:lumOff val="60000"/>
                    </a:schemeClr>
                  </a:solidFill>
                </a:ln>
                <a:solidFill>
                  <a:schemeClr val="accent6">
                    <a:lumMod val="75000"/>
                  </a:schemeClr>
                </a:solidFill>
                <a:latin typeface="SVN-Ziclets" panose="02000603000000000000" pitchFamily="2" charset="0"/>
                <a:ea typeface="+mj-ea"/>
              </a:rPr>
              <a:t>HÁNG</a:t>
            </a:r>
            <a:r>
              <a:rPr lang="en-US" altLang="zh-CN" sz="6600" b="1" spc="600" dirty="0" smtClean="0">
                <a:ln w="38100">
                  <a:solidFill>
                    <a:schemeClr val="accent6">
                      <a:lumMod val="40000"/>
                      <a:lumOff val="60000"/>
                    </a:schemeClr>
                  </a:solidFill>
                </a:ln>
                <a:solidFill>
                  <a:schemeClr val="accent6">
                    <a:lumMod val="75000"/>
                  </a:schemeClr>
                </a:solidFill>
                <a:latin typeface="SVN-Ziclets" panose="02000603000000000000" pitchFamily="2" charset="0"/>
                <a:ea typeface="+mj-ea"/>
              </a:rPr>
              <a:t> </a:t>
            </a:r>
            <a:r>
              <a:rPr lang="en-US" altLang="zh-CN" sz="6600" b="1" spc="600" dirty="0">
                <a:ln w="38100">
                  <a:solidFill>
                    <a:schemeClr val="accent6">
                      <a:lumMod val="40000"/>
                      <a:lumOff val="60000"/>
                    </a:schemeClr>
                  </a:solidFill>
                </a:ln>
                <a:solidFill>
                  <a:schemeClr val="accent6">
                    <a:lumMod val="75000"/>
                  </a:schemeClr>
                </a:solidFill>
                <a:latin typeface="SVN-Ziclets" panose="02000603000000000000" pitchFamily="2" charset="0"/>
                <a:ea typeface="+mj-ea"/>
              </a:rPr>
              <a:t>MỚI</a:t>
            </a:r>
            <a:endParaRPr lang="zh-CN" altLang="en-US" sz="6600" b="1" spc="600" dirty="0">
              <a:ln w="38100">
                <a:solidFill>
                  <a:schemeClr val="accent6">
                    <a:lumMod val="40000"/>
                    <a:lumOff val="60000"/>
                  </a:schemeClr>
                </a:solidFill>
              </a:ln>
              <a:solidFill>
                <a:schemeClr val="accent6">
                  <a:lumMod val="75000"/>
                </a:schemeClr>
              </a:solidFill>
              <a:latin typeface="SVN-Ziclets" panose="02000603000000000000" pitchFamily="2" charset="0"/>
              <a:ea typeface="+mj-ea"/>
            </a:endParaRPr>
          </a:p>
        </p:txBody>
      </p:sp>
      <p:pic>
        <p:nvPicPr>
          <p:cNvPr id="16" name="Picture 2" descr="Lính phim Hoạt hình trả tiền bản Quyền Vẽ miễn phí - người lính png tải về  - Miễn phí trong suốt đồ Chơi png Tải về.">
            <a:extLst>
              <a:ext uri="{FF2B5EF4-FFF2-40B4-BE49-F238E27FC236}">
                <a16:creationId xmlns="" xmlns:a16="http://schemas.microsoft.com/office/drawing/2014/main" id="{C730EABD-FBCA-4764-8282-554D9B2C40C4}"/>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2841" b="91250" l="10000" r="90000">
                        <a14:foregroundMark x1="35333" y1="7386" x2="41000" y2="2841"/>
                        <a14:foregroundMark x1="37667" y1="29773" x2="35111" y2="37045"/>
                        <a14:foregroundMark x1="58889" y1="30114" x2="61556" y2="37841"/>
                        <a14:foregroundMark x1="45889" y1="91250" x2="48222" y2="912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199711" y="3855101"/>
            <a:ext cx="3302337" cy="3229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1503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p:cTn id="7" dur="500" fill="hold"/>
                                        <p:tgtEl>
                                          <p:spTgt spid="2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
                                            <p:txEl>
                                              <p:pRg st="0" end="0"/>
                                            </p:txEl>
                                          </p:spTgt>
                                        </p:tgtEl>
                                      </p:cBhvr>
                                    </p:animEffect>
                                  </p:childTnLst>
                                </p:cTn>
                              </p:par>
                            </p:childTnLst>
                          </p:cTn>
                        </p:par>
                        <p:par>
                          <p:cTn id="12" fill="hold">
                            <p:stCondLst>
                              <p:cond delay="5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p:cTn id="15" dur="500" fill="hold"/>
                                        <p:tgtEl>
                                          <p:spTgt spid="2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4">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2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4">
                                            <p:txEl>
                                              <p:pRg st="0" end="0"/>
                                            </p:txEl>
                                          </p:spTgt>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24">
                                            <p:txEl>
                                              <p:pRg st="1" end="1"/>
                                            </p:txEl>
                                          </p:spTgt>
                                        </p:tgtEl>
                                        <p:attrNameLst>
                                          <p:attrName>style.visibility</p:attrName>
                                        </p:attrNameLst>
                                      </p:cBhvr>
                                      <p:to>
                                        <p:strVal val="visible"/>
                                      </p:to>
                                    </p:set>
                                    <p:anim calcmode="lin" valueType="num">
                                      <p:cBhvr>
                                        <p:cTn id="22" dur="500" fill="hold"/>
                                        <p:tgtEl>
                                          <p:spTgt spid="2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4">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2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p:bldP spid="24"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5386" y="0"/>
            <a:ext cx="3676660" cy="6551270"/>
          </a:xfrm>
          <a:prstGeom prst="rect">
            <a:avLst/>
          </a:prstGeom>
        </p:spPr>
      </p:pic>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5341" y="-14240"/>
            <a:ext cx="3676660" cy="655127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4573" y="2438713"/>
            <a:ext cx="1149098" cy="920498"/>
          </a:xfrm>
          <a:prstGeom prst="rect">
            <a:avLst/>
          </a:prstGeom>
        </p:spPr>
      </p:pic>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754318" y="4420235"/>
            <a:ext cx="1527051" cy="3810008"/>
          </a:xfrm>
          <a:prstGeom prst="rect">
            <a:avLst/>
          </a:prstGeom>
        </p:spPr>
      </p:pic>
      <p:pic>
        <p:nvPicPr>
          <p:cNvPr id="31" name="图片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6900878" y="5052670"/>
            <a:ext cx="993650" cy="2901702"/>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598732" y="4434985"/>
            <a:ext cx="1527051" cy="3810008"/>
          </a:xfrm>
          <a:prstGeom prst="rect">
            <a:avLst/>
          </a:prstGeom>
        </p:spPr>
      </p:pic>
      <p:pic>
        <p:nvPicPr>
          <p:cNvPr id="33" name="图片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787640" y="5052670"/>
            <a:ext cx="993650" cy="2901702"/>
          </a:xfrm>
          <a:prstGeom prst="rect">
            <a:avLst/>
          </a:prstGeom>
        </p:spPr>
      </p:pic>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9372" y="3691908"/>
            <a:ext cx="1149098" cy="920498"/>
          </a:xfrm>
          <a:prstGeom prst="rect">
            <a:avLst/>
          </a:prstGeom>
        </p:spPr>
      </p:pic>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4571" y="4731078"/>
            <a:ext cx="1149098" cy="920498"/>
          </a:xfrm>
          <a:prstGeom prst="rect">
            <a:avLst/>
          </a:prstGeom>
        </p:spPr>
      </p:pic>
      <p:pic>
        <p:nvPicPr>
          <p:cNvPr id="1026" name="Picture 2" descr="Lính phim Hoạt hình trả tiền bản Quyền Vẽ miễn phí - người lính png tải về  - Miễn phí trong suốt đồ Chơi png Tải về.">
            <a:extLst>
              <a:ext uri="{FF2B5EF4-FFF2-40B4-BE49-F238E27FC236}">
                <a16:creationId xmlns="" xmlns:a16="http://schemas.microsoft.com/office/drawing/2014/main" id="{DE32A87E-0E55-41F7-87ED-A903375AB7F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841" b="91250" l="10000" r="90000">
                        <a14:foregroundMark x1="35333" y1="7386" x2="41000" y2="2841"/>
                        <a14:foregroundMark x1="37667" y1="29773" x2="35111" y2="37045"/>
                        <a14:foregroundMark x1="58889" y1="30114" x2="61556" y2="37841"/>
                        <a14:foregroundMark x1="45889" y1="91250" x2="48222" y2="912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75291" y="4319804"/>
            <a:ext cx="2857303" cy="2793923"/>
          </a:xfrm>
          <a:prstGeom prst="rect">
            <a:avLst/>
          </a:prstGeom>
          <a:noFill/>
          <a:extLst>
            <a:ext uri="{909E8E84-426E-40DD-AFC4-6F175D3DCCD1}">
              <a14:hiddenFill xmlns:a14="http://schemas.microsoft.com/office/drawing/2010/main">
                <a:solidFill>
                  <a:srgbClr val="FFFFFF"/>
                </a:solidFill>
              </a14:hiddenFill>
            </a:ext>
          </a:extLst>
        </p:spPr>
      </p:pic>
      <p:pic>
        <p:nvPicPr>
          <p:cNvPr id="38" name="图片 35">
            <a:extLst>
              <a:ext uri="{FF2B5EF4-FFF2-40B4-BE49-F238E27FC236}">
                <a16:creationId xmlns="" xmlns:a16="http://schemas.microsoft.com/office/drawing/2014/main" id="{CDE8028A-D3C4-4390-A6A2-47721CB3D58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00417" y="-377294"/>
            <a:ext cx="8296751" cy="2477797"/>
          </a:xfrm>
          <a:prstGeom prst="rect">
            <a:avLst/>
          </a:prstGeom>
        </p:spPr>
      </p:pic>
      <p:sp>
        <p:nvSpPr>
          <p:cNvPr id="39" name="矩形 13">
            <a:extLst>
              <a:ext uri="{FF2B5EF4-FFF2-40B4-BE49-F238E27FC236}">
                <a16:creationId xmlns="" xmlns:a16="http://schemas.microsoft.com/office/drawing/2014/main" id="{2A42E7B0-344B-49EA-A1C9-71A721F51E89}"/>
              </a:ext>
            </a:extLst>
          </p:cNvPr>
          <p:cNvSpPr/>
          <p:nvPr/>
        </p:nvSpPr>
        <p:spPr>
          <a:xfrm>
            <a:off x="3865689" y="929539"/>
            <a:ext cx="5493812" cy="923330"/>
          </a:xfrm>
          <a:prstGeom prst="rect">
            <a:avLst/>
          </a:prstGeom>
        </p:spPr>
        <p:txBody>
          <a:bodyPr wrap="none">
            <a:spAutoFit/>
          </a:bodyPr>
          <a:lstStyle/>
          <a:p>
            <a:r>
              <a:rPr lang="en-US" altLang="zh-CN" sz="5400" b="1" spc="600">
                <a:ln w="38100">
                  <a:solidFill>
                    <a:schemeClr val="accent6">
                      <a:lumMod val="75000"/>
                    </a:schemeClr>
                  </a:solidFill>
                </a:ln>
                <a:solidFill>
                  <a:schemeClr val="bg1"/>
                </a:solidFill>
                <a:latin typeface="SVN-Ziclets" panose="02000603000000000000" pitchFamily="2" charset="0"/>
                <a:ea typeface="+mj-ea"/>
              </a:rPr>
              <a:t>ĐỊNH HƯỚNG</a:t>
            </a:r>
            <a:endParaRPr lang="zh-CN" altLang="en-US" sz="5400" b="1" spc="600" dirty="0">
              <a:ln w="38100">
                <a:solidFill>
                  <a:schemeClr val="accent6">
                    <a:lumMod val="75000"/>
                  </a:schemeClr>
                </a:solidFill>
              </a:ln>
              <a:solidFill>
                <a:schemeClr val="bg1"/>
              </a:solidFill>
              <a:latin typeface="SVN-Ziclets" panose="02000603000000000000" pitchFamily="2" charset="0"/>
              <a:ea typeface="+mj-ea"/>
            </a:endParaRPr>
          </a:p>
        </p:txBody>
      </p:sp>
      <p:grpSp>
        <p:nvGrpSpPr>
          <p:cNvPr id="2" name="Group 1">
            <a:extLst>
              <a:ext uri="{FF2B5EF4-FFF2-40B4-BE49-F238E27FC236}">
                <a16:creationId xmlns="" xmlns:a16="http://schemas.microsoft.com/office/drawing/2014/main" id="{94742622-0735-4E2F-B175-18BD414C5323}"/>
              </a:ext>
            </a:extLst>
          </p:cNvPr>
          <p:cNvGrpSpPr/>
          <p:nvPr/>
        </p:nvGrpSpPr>
        <p:grpSpPr>
          <a:xfrm>
            <a:off x="1607198" y="2021670"/>
            <a:ext cx="8956882" cy="1390055"/>
            <a:chOff x="1607198" y="2021670"/>
            <a:chExt cx="8956882" cy="1390055"/>
          </a:xfrm>
        </p:grpSpPr>
        <p:sp>
          <p:nvSpPr>
            <p:cNvPr id="23" name="Rectangle: Rounded Corners 22">
              <a:extLst>
                <a:ext uri="{FF2B5EF4-FFF2-40B4-BE49-F238E27FC236}">
                  <a16:creationId xmlns="" xmlns:a16="http://schemas.microsoft.com/office/drawing/2014/main" id="{1A1225B3-225C-4CD6-B2A9-FF991536D669}"/>
                </a:ext>
              </a:extLst>
            </p:cNvPr>
            <p:cNvSpPr/>
            <p:nvPr/>
          </p:nvSpPr>
          <p:spPr>
            <a:xfrm>
              <a:off x="2525708" y="2184154"/>
              <a:ext cx="8038372" cy="970665"/>
            </a:xfrm>
            <a:prstGeom prst="roundRect">
              <a:avLst>
                <a:gd name="adj" fmla="val 50000"/>
              </a:avLst>
            </a:prstGeom>
            <a:solidFill>
              <a:schemeClr val="bg1"/>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 xmlns:a16="http://schemas.microsoft.com/office/drawing/2014/main" id="{E64AFE7B-410A-4730-8C6D-06D72A464232}"/>
                </a:ext>
              </a:extLst>
            </p:cNvPr>
            <p:cNvGrpSpPr/>
            <p:nvPr/>
          </p:nvGrpSpPr>
          <p:grpSpPr>
            <a:xfrm>
              <a:off x="1607198" y="2021670"/>
              <a:ext cx="1389139" cy="1390055"/>
              <a:chOff x="837609" y="1946695"/>
              <a:chExt cx="1389139" cy="1390055"/>
            </a:xfrm>
          </p:grpSpPr>
          <p:pic>
            <p:nvPicPr>
              <p:cNvPr id="48" name="Picture 6" descr="Nature leaf cartoon Royalty Free Vector Image - VectorStock">
                <a:extLst>
                  <a:ext uri="{FF2B5EF4-FFF2-40B4-BE49-F238E27FC236}">
                    <a16:creationId xmlns="" xmlns:a16="http://schemas.microsoft.com/office/drawing/2014/main" id="{73C33408-EC86-41B5-97A8-22F790AD7A89}"/>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837609" y="1946695"/>
                <a:ext cx="1389139" cy="1390055"/>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13">
                <a:extLst>
                  <a:ext uri="{FF2B5EF4-FFF2-40B4-BE49-F238E27FC236}">
                    <a16:creationId xmlns="" xmlns:a16="http://schemas.microsoft.com/office/drawing/2014/main" id="{9BC5DAA4-8B44-4205-AB4F-9FDB23A0866F}"/>
                  </a:ext>
                </a:extLst>
              </p:cNvPr>
              <p:cNvSpPr/>
              <p:nvPr/>
            </p:nvSpPr>
            <p:spPr>
              <a:xfrm>
                <a:off x="1118523" y="2225798"/>
                <a:ext cx="923907" cy="707886"/>
              </a:xfrm>
              <a:prstGeom prst="rect">
                <a:avLst/>
              </a:prstGeom>
            </p:spPr>
            <p:txBody>
              <a:bodyPr wrap="none">
                <a:spAutoFit/>
              </a:bodyPr>
              <a:lstStyle/>
              <a:p>
                <a:r>
                  <a:rPr lang="en-US" altLang="zh-CN" sz="4000" b="1" spc="600">
                    <a:ln w="38100">
                      <a:solidFill>
                        <a:schemeClr val="accent6">
                          <a:lumMod val="75000"/>
                        </a:schemeClr>
                      </a:solidFill>
                    </a:ln>
                    <a:solidFill>
                      <a:schemeClr val="bg1"/>
                    </a:solidFill>
                    <a:latin typeface="SVN-Ziclets" panose="02000603000000000000" pitchFamily="2" charset="0"/>
                    <a:ea typeface="+mj-ea"/>
                  </a:rPr>
                  <a:t>01</a:t>
                </a:r>
                <a:endParaRPr lang="zh-CN" altLang="en-US" sz="4000" b="1" spc="600" dirty="0">
                  <a:ln w="38100">
                    <a:solidFill>
                      <a:schemeClr val="accent6">
                        <a:lumMod val="75000"/>
                      </a:schemeClr>
                    </a:solidFill>
                  </a:ln>
                  <a:solidFill>
                    <a:schemeClr val="bg1"/>
                  </a:solidFill>
                  <a:latin typeface="SVN-Ziclets" panose="02000603000000000000" pitchFamily="2" charset="0"/>
                  <a:ea typeface="+mj-ea"/>
                </a:endParaRPr>
              </a:p>
            </p:txBody>
          </p:sp>
        </p:grpSp>
        <p:sp>
          <p:nvSpPr>
            <p:cNvPr id="24" name="TextBox 23">
              <a:extLst>
                <a:ext uri="{FF2B5EF4-FFF2-40B4-BE49-F238E27FC236}">
                  <a16:creationId xmlns="" xmlns:a16="http://schemas.microsoft.com/office/drawing/2014/main" id="{BEE1C703-A5D8-4295-9FB0-30EFE3C02750}"/>
                </a:ext>
              </a:extLst>
            </p:cNvPr>
            <p:cNvSpPr txBox="1"/>
            <p:nvPr/>
          </p:nvSpPr>
          <p:spPr>
            <a:xfrm>
              <a:off x="2938262" y="2446009"/>
              <a:ext cx="7451817" cy="707886"/>
            </a:xfrm>
            <a:prstGeom prst="rect">
              <a:avLst/>
            </a:prstGeom>
            <a:noFill/>
          </p:spPr>
          <p:txBody>
            <a:bodyPr wrap="square" rtlCol="0">
              <a:spAutoFit/>
            </a:bodyPr>
            <a:lstStyle/>
            <a:p>
              <a:r>
                <a:rPr lang="en-US" sz="4000" dirty="0" err="1">
                  <a:latin typeface="SVN-Anastasia" panose="020B0606040200020203" pitchFamily="34" charset="0"/>
                </a:rPr>
                <a:t>Học</a:t>
              </a:r>
              <a:r>
                <a:rPr lang="en-US" sz="4000" dirty="0">
                  <a:latin typeface="SVN-Anastasia" panose="020B0606040200020203" pitchFamily="34" charset="0"/>
                </a:rPr>
                <a:t> </a:t>
              </a:r>
              <a:r>
                <a:rPr lang="en-US" sz="4000" dirty="0" err="1">
                  <a:latin typeface="SVN-Anastasia" panose="020B0606040200020203" pitchFamily="34" charset="0"/>
                </a:rPr>
                <a:t>tập</a:t>
              </a:r>
              <a:r>
                <a:rPr lang="en-US" sz="4000" dirty="0">
                  <a:latin typeface="SVN-Anastasia" panose="020B0606040200020203" pitchFamily="34" charset="0"/>
                </a:rPr>
                <a:t> </a:t>
              </a:r>
              <a:r>
                <a:rPr lang="en-US" sz="4000" dirty="0" err="1">
                  <a:latin typeface="SVN-Anastasia" panose="020B0606040200020203" pitchFamily="34" charset="0"/>
                </a:rPr>
                <a:t>chương</a:t>
              </a:r>
              <a:r>
                <a:rPr lang="en-US" sz="4000" dirty="0">
                  <a:latin typeface="SVN-Anastasia" panose="020B0606040200020203" pitchFamily="34" charset="0"/>
                </a:rPr>
                <a:t> </a:t>
              </a:r>
              <a:r>
                <a:rPr lang="en-US" sz="4000" dirty="0" err="1">
                  <a:latin typeface="SVN-Anastasia" panose="020B0606040200020203" pitchFamily="34" charset="0"/>
                </a:rPr>
                <a:t>trình</a:t>
              </a:r>
              <a:r>
                <a:rPr lang="en-US" sz="4000" dirty="0">
                  <a:latin typeface="SVN-Anastasia" panose="020B0606040200020203" pitchFamily="34" charset="0"/>
                </a:rPr>
                <a:t> </a:t>
              </a:r>
              <a:r>
                <a:rPr lang="en-US" sz="4000" dirty="0" err="1">
                  <a:latin typeface="SVN-Anastasia" panose="020B0606040200020203" pitchFamily="34" charset="0"/>
                </a:rPr>
                <a:t>tuần</a:t>
              </a:r>
              <a:r>
                <a:rPr lang="en-US" sz="4000" dirty="0">
                  <a:latin typeface="SVN-Anastasia" panose="020B0606040200020203" pitchFamily="34" charset="0"/>
                </a:rPr>
                <a:t> </a:t>
              </a:r>
              <a:r>
                <a:rPr lang="vi-VN" sz="4000" dirty="0" smtClean="0">
                  <a:latin typeface="SVN-Anastasia" panose="020B0606040200020203" pitchFamily="34" charset="0"/>
                </a:rPr>
                <a:t>17</a:t>
              </a:r>
              <a:r>
                <a:rPr lang="en-US" sz="4000" dirty="0" smtClean="0">
                  <a:latin typeface="SVN-Anastasia" panose="020B0606040200020203" pitchFamily="34" charset="0"/>
                </a:rPr>
                <a:t> </a:t>
              </a:r>
              <a:endParaRPr lang="en-US" sz="4000" dirty="0">
                <a:latin typeface="SVN-Anastasia" panose="020B0606040200020203" pitchFamily="34" charset="0"/>
              </a:endParaRPr>
            </a:p>
          </p:txBody>
        </p:sp>
      </p:grpSp>
      <p:grpSp>
        <p:nvGrpSpPr>
          <p:cNvPr id="3" name="Group 2">
            <a:extLst>
              <a:ext uri="{FF2B5EF4-FFF2-40B4-BE49-F238E27FC236}">
                <a16:creationId xmlns="" xmlns:a16="http://schemas.microsoft.com/office/drawing/2014/main" id="{EC24D49D-1A9C-4BB9-8F7C-7D23B1636EC0}"/>
              </a:ext>
            </a:extLst>
          </p:cNvPr>
          <p:cNvGrpSpPr/>
          <p:nvPr/>
        </p:nvGrpSpPr>
        <p:grpSpPr>
          <a:xfrm>
            <a:off x="1666738" y="3190712"/>
            <a:ext cx="10365765" cy="1390055"/>
            <a:chOff x="1666738" y="3190712"/>
            <a:chExt cx="10365765" cy="1390055"/>
          </a:xfrm>
        </p:grpSpPr>
        <p:sp>
          <p:nvSpPr>
            <p:cNvPr id="51" name="Rectangle: Rounded Corners 50">
              <a:extLst>
                <a:ext uri="{FF2B5EF4-FFF2-40B4-BE49-F238E27FC236}">
                  <a16:creationId xmlns="" xmlns:a16="http://schemas.microsoft.com/office/drawing/2014/main" id="{70CC235E-9364-47D7-B1DF-1BE2FED69A77}"/>
                </a:ext>
              </a:extLst>
            </p:cNvPr>
            <p:cNvSpPr/>
            <p:nvPr/>
          </p:nvSpPr>
          <p:spPr>
            <a:xfrm>
              <a:off x="2558796" y="3373845"/>
              <a:ext cx="8038372" cy="969540"/>
            </a:xfrm>
            <a:prstGeom prst="roundRect">
              <a:avLst>
                <a:gd name="adj" fmla="val 50000"/>
              </a:avLst>
            </a:prstGeom>
            <a:solidFill>
              <a:schemeClr val="bg1"/>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 xmlns:a16="http://schemas.microsoft.com/office/drawing/2014/main" id="{A0E8984F-8B55-4228-A2B2-35BC59A62B4C}"/>
                </a:ext>
              </a:extLst>
            </p:cNvPr>
            <p:cNvGrpSpPr/>
            <p:nvPr/>
          </p:nvGrpSpPr>
          <p:grpSpPr>
            <a:xfrm>
              <a:off x="1666738" y="3190712"/>
              <a:ext cx="1389139" cy="1390055"/>
              <a:chOff x="837609" y="1946695"/>
              <a:chExt cx="1389139" cy="1390055"/>
            </a:xfrm>
          </p:grpSpPr>
          <p:pic>
            <p:nvPicPr>
              <p:cNvPr id="55" name="Picture 6" descr="Nature leaf cartoon Royalty Free Vector Image - VectorStock">
                <a:extLst>
                  <a:ext uri="{FF2B5EF4-FFF2-40B4-BE49-F238E27FC236}">
                    <a16:creationId xmlns="" xmlns:a16="http://schemas.microsoft.com/office/drawing/2014/main" id="{EEFAF3AF-A3DC-4753-9CF4-6BE291D9B619}"/>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837609" y="1946695"/>
                <a:ext cx="1389139" cy="1390055"/>
              </a:xfrm>
              <a:prstGeom prst="rect">
                <a:avLst/>
              </a:prstGeom>
              <a:noFill/>
              <a:extLst>
                <a:ext uri="{909E8E84-426E-40DD-AFC4-6F175D3DCCD1}">
                  <a14:hiddenFill xmlns:a14="http://schemas.microsoft.com/office/drawing/2010/main">
                    <a:solidFill>
                      <a:srgbClr val="FFFFFF"/>
                    </a:solidFill>
                  </a14:hiddenFill>
                </a:ext>
              </a:extLst>
            </p:spPr>
          </p:pic>
          <p:sp>
            <p:nvSpPr>
              <p:cNvPr id="56" name="矩形 13">
                <a:extLst>
                  <a:ext uri="{FF2B5EF4-FFF2-40B4-BE49-F238E27FC236}">
                    <a16:creationId xmlns="" xmlns:a16="http://schemas.microsoft.com/office/drawing/2014/main" id="{35D12732-0AA1-4DEB-89B5-195987ADFA66}"/>
                  </a:ext>
                </a:extLst>
              </p:cNvPr>
              <p:cNvSpPr/>
              <p:nvPr/>
            </p:nvSpPr>
            <p:spPr>
              <a:xfrm>
                <a:off x="1118523" y="2225798"/>
                <a:ext cx="1048685" cy="707886"/>
              </a:xfrm>
              <a:prstGeom prst="rect">
                <a:avLst/>
              </a:prstGeom>
            </p:spPr>
            <p:txBody>
              <a:bodyPr wrap="none">
                <a:spAutoFit/>
              </a:bodyPr>
              <a:lstStyle/>
              <a:p>
                <a:r>
                  <a:rPr lang="en-US" altLang="zh-CN" sz="4000" b="1" spc="600">
                    <a:ln w="38100">
                      <a:solidFill>
                        <a:schemeClr val="accent6">
                          <a:lumMod val="75000"/>
                        </a:schemeClr>
                      </a:solidFill>
                    </a:ln>
                    <a:solidFill>
                      <a:schemeClr val="bg1"/>
                    </a:solidFill>
                    <a:latin typeface="SVN-Ziclets" panose="02000603000000000000" pitchFamily="2" charset="0"/>
                    <a:ea typeface="+mj-ea"/>
                  </a:rPr>
                  <a:t>02</a:t>
                </a:r>
                <a:endParaRPr lang="zh-CN" altLang="en-US" sz="4000" b="1" spc="600" dirty="0">
                  <a:ln w="38100">
                    <a:solidFill>
                      <a:schemeClr val="accent6">
                        <a:lumMod val="75000"/>
                      </a:schemeClr>
                    </a:solidFill>
                  </a:ln>
                  <a:solidFill>
                    <a:schemeClr val="bg1"/>
                  </a:solidFill>
                  <a:latin typeface="SVN-Ziclets" panose="02000603000000000000" pitchFamily="2" charset="0"/>
                  <a:ea typeface="+mj-ea"/>
                </a:endParaRPr>
              </a:p>
            </p:txBody>
          </p:sp>
        </p:grpSp>
        <p:sp>
          <p:nvSpPr>
            <p:cNvPr id="63" name="TextBox 62">
              <a:extLst>
                <a:ext uri="{FF2B5EF4-FFF2-40B4-BE49-F238E27FC236}">
                  <a16:creationId xmlns="" xmlns:a16="http://schemas.microsoft.com/office/drawing/2014/main" id="{141CE07C-EE9A-4009-B164-357EF42568B4}"/>
                </a:ext>
              </a:extLst>
            </p:cNvPr>
            <p:cNvSpPr txBox="1"/>
            <p:nvPr/>
          </p:nvSpPr>
          <p:spPr>
            <a:xfrm>
              <a:off x="2963778" y="3570137"/>
              <a:ext cx="9068725" cy="707886"/>
            </a:xfrm>
            <a:prstGeom prst="rect">
              <a:avLst/>
            </a:prstGeom>
            <a:noFill/>
          </p:spPr>
          <p:txBody>
            <a:bodyPr wrap="square" rtlCol="0">
              <a:spAutoFit/>
            </a:bodyPr>
            <a:lstStyle/>
            <a:p>
              <a:r>
                <a:rPr lang="vi-VN" sz="4000" dirty="0" smtClean="0">
                  <a:latin typeface="SVN-Anastasia" panose="020B0606040200020203" pitchFamily="34" charset="0"/>
                </a:rPr>
                <a:t>Tích cực ôn tập cuối kì 1</a:t>
              </a:r>
              <a:endParaRPr lang="en-US" sz="4000" dirty="0">
                <a:latin typeface="SVN-Anastasia" panose="020B0606040200020203" pitchFamily="34" charset="0"/>
              </a:endParaRPr>
            </a:p>
          </p:txBody>
        </p:sp>
      </p:grpSp>
      <p:grpSp>
        <p:nvGrpSpPr>
          <p:cNvPr id="4" name="Group 3">
            <a:extLst>
              <a:ext uri="{FF2B5EF4-FFF2-40B4-BE49-F238E27FC236}">
                <a16:creationId xmlns="" xmlns:a16="http://schemas.microsoft.com/office/drawing/2014/main" id="{DFAB582C-88D8-4251-BE37-0CAB465A85FB}"/>
              </a:ext>
            </a:extLst>
          </p:cNvPr>
          <p:cNvGrpSpPr/>
          <p:nvPr/>
        </p:nvGrpSpPr>
        <p:grpSpPr>
          <a:xfrm>
            <a:off x="1706051" y="4322986"/>
            <a:ext cx="8858029" cy="1390055"/>
            <a:chOff x="1706051" y="4322986"/>
            <a:chExt cx="8858029" cy="1390055"/>
          </a:xfrm>
        </p:grpSpPr>
        <p:sp>
          <p:nvSpPr>
            <p:cNvPr id="52" name="Rectangle: Rounded Corners 51">
              <a:extLst>
                <a:ext uri="{FF2B5EF4-FFF2-40B4-BE49-F238E27FC236}">
                  <a16:creationId xmlns="" xmlns:a16="http://schemas.microsoft.com/office/drawing/2014/main" id="{0D0909A4-1E08-4653-9FDD-0D75926671CD}"/>
                </a:ext>
              </a:extLst>
            </p:cNvPr>
            <p:cNvSpPr/>
            <p:nvPr/>
          </p:nvSpPr>
          <p:spPr>
            <a:xfrm>
              <a:off x="2612480" y="4533244"/>
              <a:ext cx="7951600" cy="969540"/>
            </a:xfrm>
            <a:prstGeom prst="roundRect">
              <a:avLst>
                <a:gd name="adj" fmla="val 50000"/>
              </a:avLst>
            </a:prstGeom>
            <a:solidFill>
              <a:schemeClr val="bg1"/>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 xmlns:a16="http://schemas.microsoft.com/office/drawing/2014/main" id="{45F22261-4CFE-4F4E-9120-F2C7E55D8DA6}"/>
                </a:ext>
              </a:extLst>
            </p:cNvPr>
            <p:cNvGrpSpPr/>
            <p:nvPr/>
          </p:nvGrpSpPr>
          <p:grpSpPr>
            <a:xfrm>
              <a:off x="1706051" y="4322986"/>
              <a:ext cx="1389139" cy="1390055"/>
              <a:chOff x="837609" y="1946695"/>
              <a:chExt cx="1389139" cy="1390055"/>
            </a:xfrm>
          </p:grpSpPr>
          <p:pic>
            <p:nvPicPr>
              <p:cNvPr id="58" name="Picture 6" descr="Nature leaf cartoon Royalty Free Vector Image - VectorStock">
                <a:extLst>
                  <a:ext uri="{FF2B5EF4-FFF2-40B4-BE49-F238E27FC236}">
                    <a16:creationId xmlns="" xmlns:a16="http://schemas.microsoft.com/office/drawing/2014/main" id="{9F4E04C5-1EEA-4244-A55F-DCA160102B98}"/>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837609" y="1946695"/>
                <a:ext cx="1389139" cy="1390055"/>
              </a:xfrm>
              <a:prstGeom prst="rect">
                <a:avLst/>
              </a:prstGeom>
              <a:noFill/>
              <a:extLst>
                <a:ext uri="{909E8E84-426E-40DD-AFC4-6F175D3DCCD1}">
                  <a14:hiddenFill xmlns:a14="http://schemas.microsoft.com/office/drawing/2010/main">
                    <a:solidFill>
                      <a:srgbClr val="FFFFFF"/>
                    </a:solidFill>
                  </a14:hiddenFill>
                </a:ext>
              </a:extLst>
            </p:spPr>
          </p:pic>
          <p:sp>
            <p:nvSpPr>
              <p:cNvPr id="59" name="矩形 13">
                <a:extLst>
                  <a:ext uri="{FF2B5EF4-FFF2-40B4-BE49-F238E27FC236}">
                    <a16:creationId xmlns="" xmlns:a16="http://schemas.microsoft.com/office/drawing/2014/main" id="{E2D02DD6-61C1-41C8-B2AE-4E31C8260DB5}"/>
                  </a:ext>
                </a:extLst>
              </p:cNvPr>
              <p:cNvSpPr/>
              <p:nvPr/>
            </p:nvSpPr>
            <p:spPr>
              <a:xfrm>
                <a:off x="1118523" y="2225798"/>
                <a:ext cx="1048685" cy="707886"/>
              </a:xfrm>
              <a:prstGeom prst="rect">
                <a:avLst/>
              </a:prstGeom>
            </p:spPr>
            <p:txBody>
              <a:bodyPr wrap="none">
                <a:spAutoFit/>
              </a:bodyPr>
              <a:lstStyle/>
              <a:p>
                <a:r>
                  <a:rPr lang="en-US" altLang="zh-CN" sz="4000" b="1" spc="600">
                    <a:ln w="38100">
                      <a:solidFill>
                        <a:schemeClr val="accent6">
                          <a:lumMod val="75000"/>
                        </a:schemeClr>
                      </a:solidFill>
                    </a:ln>
                    <a:solidFill>
                      <a:schemeClr val="bg1"/>
                    </a:solidFill>
                    <a:latin typeface="SVN-Ziclets" panose="02000603000000000000" pitchFamily="2" charset="0"/>
                    <a:ea typeface="+mj-ea"/>
                  </a:rPr>
                  <a:t>03</a:t>
                </a:r>
                <a:endParaRPr lang="zh-CN" altLang="en-US" sz="4000" b="1" spc="600" dirty="0">
                  <a:ln w="38100">
                    <a:solidFill>
                      <a:schemeClr val="accent6">
                        <a:lumMod val="75000"/>
                      </a:schemeClr>
                    </a:solidFill>
                  </a:ln>
                  <a:solidFill>
                    <a:schemeClr val="bg1"/>
                  </a:solidFill>
                  <a:latin typeface="SVN-Ziclets" panose="02000603000000000000" pitchFamily="2" charset="0"/>
                  <a:ea typeface="+mj-ea"/>
                </a:endParaRPr>
              </a:p>
            </p:txBody>
          </p:sp>
        </p:grpSp>
        <p:sp>
          <p:nvSpPr>
            <p:cNvPr id="64" name="TextBox 63">
              <a:extLst>
                <a:ext uri="{FF2B5EF4-FFF2-40B4-BE49-F238E27FC236}">
                  <a16:creationId xmlns="" xmlns:a16="http://schemas.microsoft.com/office/drawing/2014/main" id="{C8B9C7C1-CB0E-49A8-A10A-EE61AA8F6594}"/>
                </a:ext>
              </a:extLst>
            </p:cNvPr>
            <p:cNvSpPr txBox="1"/>
            <p:nvPr/>
          </p:nvSpPr>
          <p:spPr>
            <a:xfrm>
              <a:off x="2923760" y="4774410"/>
              <a:ext cx="5406522" cy="707886"/>
            </a:xfrm>
            <a:prstGeom prst="rect">
              <a:avLst/>
            </a:prstGeom>
            <a:noFill/>
          </p:spPr>
          <p:txBody>
            <a:bodyPr wrap="square" rtlCol="0">
              <a:spAutoFit/>
            </a:bodyPr>
            <a:lstStyle/>
            <a:p>
              <a:r>
                <a:rPr lang="vi-VN" sz="4000" dirty="0" smtClean="0">
                  <a:latin typeface="SVN-Anastasia" panose="020B0606040200020203" pitchFamily="34" charset="0"/>
                </a:rPr>
                <a:t>Tổ chức lễ </a:t>
              </a:r>
              <a:r>
                <a:rPr lang="en-US" sz="4000" dirty="0" err="1" smtClean="0">
                  <a:latin typeface="SVN-Anastasia" panose="020B0606040200020203" pitchFamily="34" charset="0"/>
                </a:rPr>
                <a:t>Giáng</a:t>
              </a:r>
              <a:r>
                <a:rPr lang="en-US" sz="4000" dirty="0" smtClean="0">
                  <a:latin typeface="SVN-Anastasia" panose="020B0606040200020203" pitchFamily="34" charset="0"/>
                </a:rPr>
                <a:t> </a:t>
              </a:r>
              <a:r>
                <a:rPr lang="en-US" sz="4000" dirty="0" err="1">
                  <a:latin typeface="SVN-Anastasia" panose="020B0606040200020203" pitchFamily="34" charset="0"/>
                </a:rPr>
                <a:t>Sinh</a:t>
              </a:r>
              <a:endParaRPr lang="en-US" sz="4000" dirty="0">
                <a:latin typeface="SVN-Anastasia" panose="020B0606040200020203" pitchFamily="34" charset="0"/>
              </a:endParaRPr>
            </a:p>
          </p:txBody>
        </p:sp>
      </p:grpSp>
      <p:grpSp>
        <p:nvGrpSpPr>
          <p:cNvPr id="5" name="Group 4">
            <a:extLst>
              <a:ext uri="{FF2B5EF4-FFF2-40B4-BE49-F238E27FC236}">
                <a16:creationId xmlns="" xmlns:a16="http://schemas.microsoft.com/office/drawing/2014/main" id="{CCFE1157-C590-49EB-AC2E-89D0E0E80970}"/>
              </a:ext>
            </a:extLst>
          </p:cNvPr>
          <p:cNvGrpSpPr/>
          <p:nvPr/>
        </p:nvGrpSpPr>
        <p:grpSpPr>
          <a:xfrm>
            <a:off x="1677987" y="5549780"/>
            <a:ext cx="9803575" cy="1390055"/>
            <a:chOff x="1677987" y="5549780"/>
            <a:chExt cx="9803575" cy="1390055"/>
          </a:xfrm>
        </p:grpSpPr>
        <p:sp>
          <p:nvSpPr>
            <p:cNvPr id="53" name="Rectangle: Rounded Corners 52">
              <a:extLst>
                <a:ext uri="{FF2B5EF4-FFF2-40B4-BE49-F238E27FC236}">
                  <a16:creationId xmlns="" xmlns:a16="http://schemas.microsoft.com/office/drawing/2014/main" id="{B12E768F-CDF5-43B8-9A94-B1E73E0B2277}"/>
                </a:ext>
              </a:extLst>
            </p:cNvPr>
            <p:cNvSpPr/>
            <p:nvPr/>
          </p:nvSpPr>
          <p:spPr>
            <a:xfrm>
              <a:off x="2666164" y="5692643"/>
              <a:ext cx="7897915" cy="969540"/>
            </a:xfrm>
            <a:prstGeom prst="roundRect">
              <a:avLst>
                <a:gd name="adj" fmla="val 50000"/>
              </a:avLst>
            </a:prstGeom>
            <a:solidFill>
              <a:schemeClr val="bg1"/>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 xmlns:a16="http://schemas.microsoft.com/office/drawing/2014/main" id="{2B935CAF-B904-4DC5-90AB-6CE80D72A44A}"/>
                </a:ext>
              </a:extLst>
            </p:cNvPr>
            <p:cNvGrpSpPr/>
            <p:nvPr/>
          </p:nvGrpSpPr>
          <p:grpSpPr>
            <a:xfrm>
              <a:off x="1677987" y="5549780"/>
              <a:ext cx="1389139" cy="1390055"/>
              <a:chOff x="837609" y="1946695"/>
              <a:chExt cx="1389139" cy="1390055"/>
            </a:xfrm>
          </p:grpSpPr>
          <p:pic>
            <p:nvPicPr>
              <p:cNvPr id="61" name="Picture 6" descr="Nature leaf cartoon Royalty Free Vector Image - VectorStock">
                <a:extLst>
                  <a:ext uri="{FF2B5EF4-FFF2-40B4-BE49-F238E27FC236}">
                    <a16:creationId xmlns="" xmlns:a16="http://schemas.microsoft.com/office/drawing/2014/main" id="{45E8870E-60B5-4BED-95D3-63A0789B7B93}"/>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837609" y="1946695"/>
                <a:ext cx="1389139" cy="1390055"/>
              </a:xfrm>
              <a:prstGeom prst="rect">
                <a:avLst/>
              </a:prstGeom>
              <a:noFill/>
              <a:extLst>
                <a:ext uri="{909E8E84-426E-40DD-AFC4-6F175D3DCCD1}">
                  <a14:hiddenFill xmlns:a14="http://schemas.microsoft.com/office/drawing/2010/main">
                    <a:solidFill>
                      <a:srgbClr val="FFFFFF"/>
                    </a:solidFill>
                  </a14:hiddenFill>
                </a:ext>
              </a:extLst>
            </p:spPr>
          </p:pic>
          <p:sp>
            <p:nvSpPr>
              <p:cNvPr id="62" name="矩形 13">
                <a:extLst>
                  <a:ext uri="{FF2B5EF4-FFF2-40B4-BE49-F238E27FC236}">
                    <a16:creationId xmlns="" xmlns:a16="http://schemas.microsoft.com/office/drawing/2014/main" id="{339087B5-E492-4F35-AA88-1C1E0F12DB74}"/>
                  </a:ext>
                </a:extLst>
              </p:cNvPr>
              <p:cNvSpPr/>
              <p:nvPr/>
            </p:nvSpPr>
            <p:spPr>
              <a:xfrm>
                <a:off x="1118523" y="2225798"/>
                <a:ext cx="1061509" cy="707886"/>
              </a:xfrm>
              <a:prstGeom prst="rect">
                <a:avLst/>
              </a:prstGeom>
            </p:spPr>
            <p:txBody>
              <a:bodyPr wrap="none">
                <a:spAutoFit/>
              </a:bodyPr>
              <a:lstStyle/>
              <a:p>
                <a:r>
                  <a:rPr lang="en-US" altLang="zh-CN" sz="4000" b="1" spc="600">
                    <a:ln w="38100">
                      <a:solidFill>
                        <a:schemeClr val="accent6">
                          <a:lumMod val="75000"/>
                        </a:schemeClr>
                      </a:solidFill>
                    </a:ln>
                    <a:solidFill>
                      <a:schemeClr val="bg1"/>
                    </a:solidFill>
                    <a:latin typeface="SVN-Ziclets" panose="02000603000000000000" pitchFamily="2" charset="0"/>
                    <a:ea typeface="+mj-ea"/>
                  </a:rPr>
                  <a:t>04</a:t>
                </a:r>
                <a:endParaRPr lang="zh-CN" altLang="en-US" sz="4000" b="1" spc="600" dirty="0">
                  <a:ln w="38100">
                    <a:solidFill>
                      <a:schemeClr val="accent6">
                        <a:lumMod val="75000"/>
                      </a:schemeClr>
                    </a:solidFill>
                  </a:ln>
                  <a:solidFill>
                    <a:schemeClr val="bg1"/>
                  </a:solidFill>
                  <a:latin typeface="SVN-Ziclets" panose="02000603000000000000" pitchFamily="2" charset="0"/>
                  <a:ea typeface="+mj-ea"/>
                </a:endParaRPr>
              </a:p>
            </p:txBody>
          </p:sp>
        </p:grpSp>
        <p:sp>
          <p:nvSpPr>
            <p:cNvPr id="65" name="TextBox 64">
              <a:extLst>
                <a:ext uri="{FF2B5EF4-FFF2-40B4-BE49-F238E27FC236}">
                  <a16:creationId xmlns="" xmlns:a16="http://schemas.microsoft.com/office/drawing/2014/main" id="{9C28B55A-7254-4C41-9CD0-65B3FBD1E71C}"/>
                </a:ext>
              </a:extLst>
            </p:cNvPr>
            <p:cNvSpPr txBox="1"/>
            <p:nvPr/>
          </p:nvSpPr>
          <p:spPr>
            <a:xfrm>
              <a:off x="2967840" y="5898949"/>
              <a:ext cx="8513722" cy="707886"/>
            </a:xfrm>
            <a:prstGeom prst="rect">
              <a:avLst/>
            </a:prstGeom>
            <a:noFill/>
          </p:spPr>
          <p:txBody>
            <a:bodyPr wrap="square" rtlCol="0">
              <a:spAutoFit/>
            </a:bodyPr>
            <a:lstStyle/>
            <a:p>
              <a:r>
                <a:rPr lang="en-US" sz="4000">
                  <a:latin typeface="SVN-Anastasia" panose="020B0606040200020203" pitchFamily="34" charset="0"/>
                </a:rPr>
                <a:t>Thực hiện đúng nội quy lớp học</a:t>
              </a:r>
            </a:p>
          </p:txBody>
        </p:sp>
      </p:grpSp>
    </p:spTree>
    <p:extLst>
      <p:ext uri="{BB962C8B-B14F-4D97-AF65-F5344CB8AC3E}">
        <p14:creationId xmlns:p14="http://schemas.microsoft.com/office/powerpoint/2010/main" val="13524446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16" presetClass="entr" presetSubtype="21"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arn(inVertical)">
                                      <p:cBhvr>
                                        <p:cTn id="25" dur="500"/>
                                        <p:tgtEl>
                                          <p:spTgt spid="38"/>
                                        </p:tgtEl>
                                      </p:cBhvr>
                                    </p:animEffect>
                                  </p:childTnLst>
                                </p:cTn>
                              </p:par>
                            </p:childTnLst>
                          </p:cTn>
                        </p:par>
                        <p:par>
                          <p:cTn id="26" fill="hold">
                            <p:stCondLst>
                              <p:cond delay="2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9">
                                            <p:txEl>
                                              <p:pRg st="0" end="0"/>
                                            </p:txEl>
                                          </p:spTgt>
                                        </p:tgtEl>
                                        <p:attrNameLst>
                                          <p:attrName>style.visibility</p:attrName>
                                        </p:attrNameLst>
                                      </p:cBhvr>
                                      <p:to>
                                        <p:strVal val="visible"/>
                                      </p:to>
                                    </p:set>
                                    <p:anim calcmode="lin" valueType="num">
                                      <p:cBhvr>
                                        <p:cTn id="29" dur="500" fill="hold"/>
                                        <p:tgtEl>
                                          <p:spTgt spid="3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9">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3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1000" fill="hold"/>
                                        <p:tgtEl>
                                          <p:spTgt spid="3"/>
                                        </p:tgtEl>
                                        <p:attrNameLst>
                                          <p:attrName>ppt_w</p:attrName>
                                        </p:attrNameLst>
                                      </p:cBhvr>
                                      <p:tavLst>
                                        <p:tav tm="0">
                                          <p:val>
                                            <p:strVal val="#ppt_w*0.70"/>
                                          </p:val>
                                        </p:tav>
                                        <p:tav tm="100000">
                                          <p:val>
                                            <p:strVal val="#ppt_w"/>
                                          </p:val>
                                        </p:tav>
                                      </p:tavLst>
                                    </p:anim>
                                    <p:anim calcmode="lin" valueType="num">
                                      <p:cBhvr>
                                        <p:cTn id="46" dur="1000" fill="hold"/>
                                        <p:tgtEl>
                                          <p:spTgt spid="3"/>
                                        </p:tgtEl>
                                        <p:attrNameLst>
                                          <p:attrName>ppt_h</p:attrName>
                                        </p:attrNameLst>
                                      </p:cBhvr>
                                      <p:tavLst>
                                        <p:tav tm="0">
                                          <p:val>
                                            <p:strVal val="#ppt_h"/>
                                          </p:val>
                                        </p:tav>
                                        <p:tav tm="100000">
                                          <p:val>
                                            <p:strVal val="#ppt_h"/>
                                          </p:val>
                                        </p:tav>
                                      </p:tavLst>
                                    </p:anim>
                                    <p:animEffect transition="in" filter="fade">
                                      <p:cBhvr>
                                        <p:cTn id="47" dur="10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1000" fill="hold"/>
                                        <p:tgtEl>
                                          <p:spTgt spid="4"/>
                                        </p:tgtEl>
                                        <p:attrNameLst>
                                          <p:attrName>ppt_w</p:attrName>
                                        </p:attrNameLst>
                                      </p:cBhvr>
                                      <p:tavLst>
                                        <p:tav tm="0">
                                          <p:val>
                                            <p:strVal val="#ppt_w*0.70"/>
                                          </p:val>
                                        </p:tav>
                                        <p:tav tm="100000">
                                          <p:val>
                                            <p:strVal val="#ppt_w"/>
                                          </p:val>
                                        </p:tav>
                                      </p:tavLst>
                                    </p:anim>
                                    <p:anim calcmode="lin" valueType="num">
                                      <p:cBhvr>
                                        <p:cTn id="53" dur="1000" fill="hold"/>
                                        <p:tgtEl>
                                          <p:spTgt spid="4"/>
                                        </p:tgtEl>
                                        <p:attrNameLst>
                                          <p:attrName>ppt_h</p:attrName>
                                        </p:attrNameLst>
                                      </p:cBhvr>
                                      <p:tavLst>
                                        <p:tav tm="0">
                                          <p:val>
                                            <p:strVal val="#ppt_h"/>
                                          </p:val>
                                        </p:tav>
                                        <p:tav tm="100000">
                                          <p:val>
                                            <p:strVal val="#ppt_h"/>
                                          </p:val>
                                        </p:tav>
                                      </p:tavLst>
                                    </p:anim>
                                    <p:animEffect transition="in" filter="fade">
                                      <p:cBhvr>
                                        <p:cTn id="54" dur="10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1000" fill="hold"/>
                                        <p:tgtEl>
                                          <p:spTgt spid="5"/>
                                        </p:tgtEl>
                                        <p:attrNameLst>
                                          <p:attrName>ppt_w</p:attrName>
                                        </p:attrNameLst>
                                      </p:cBhvr>
                                      <p:tavLst>
                                        <p:tav tm="0">
                                          <p:val>
                                            <p:strVal val="#ppt_w*0.70"/>
                                          </p:val>
                                        </p:tav>
                                        <p:tav tm="100000">
                                          <p:val>
                                            <p:strVal val="#ppt_w"/>
                                          </p:val>
                                        </p:tav>
                                      </p:tavLst>
                                    </p:anim>
                                    <p:anim calcmode="lin" valueType="num">
                                      <p:cBhvr>
                                        <p:cTn id="60" dur="1000" fill="hold"/>
                                        <p:tgtEl>
                                          <p:spTgt spid="5"/>
                                        </p:tgtEl>
                                        <p:attrNameLst>
                                          <p:attrName>ppt_h</p:attrName>
                                        </p:attrNameLst>
                                      </p:cBhvr>
                                      <p:tavLst>
                                        <p:tav tm="0">
                                          <p:val>
                                            <p:strVal val="#ppt_h"/>
                                          </p:val>
                                        </p:tav>
                                        <p:tav tm="100000">
                                          <p:val>
                                            <p:strVal val="#ppt_h"/>
                                          </p:val>
                                        </p:tav>
                                      </p:tavLst>
                                    </p:anim>
                                    <p:animEffect transition="in" filter="fade">
                                      <p:cBhvr>
                                        <p:cTn id="6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A wooden banner on white background illustration. Download a Free Preview  or High Quality Adobe Illustrator Ai, … in 2021 | Wood banner, Best banner  design, Banner clip art">
            <a:extLst>
              <a:ext uri="{FF2B5EF4-FFF2-40B4-BE49-F238E27FC236}">
                <a16:creationId xmlns="" xmlns:a16="http://schemas.microsoft.com/office/drawing/2014/main" id="{6E0BFB68-B657-470E-A8EF-E8A5D84A459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95" b="89721" l="4100" r="96800">
                        <a14:foregroundMark x1="4200" y1="33134" x2="4200" y2="39721"/>
                        <a14:foregroundMark x1="15700" y1="5389" x2="16000" y2="9082"/>
                        <a14:foregroundMark x1="83000" y1="2894" x2="83700" y2="3593"/>
                        <a14:foregroundMark x1="93200" y1="32635" x2="96800" y2="38822"/>
                        <a14:foregroundMark x1="4100" y1="75749" x2="4300" y2="80439"/>
                        <a14:foregroundMark x1="34500" y1="27745" x2="37100" y2="27844"/>
                        <a14:foregroundMark x1="16900" y1="13872" x2="17000" y2="16068"/>
                      </a14:backgroundRemoval>
                    </a14:imgEffect>
                  </a14:imgLayer>
                </a14:imgProps>
              </a:ext>
              <a:ext uri="{28A0092B-C50C-407E-A947-70E740481C1C}">
                <a14:useLocalDpi xmlns:a14="http://schemas.microsoft.com/office/drawing/2010/main" val="0"/>
              </a:ext>
            </a:extLst>
          </a:blip>
          <a:srcRect t="11517"/>
          <a:stretch/>
        </p:blipFill>
        <p:spPr bwMode="auto">
          <a:xfrm>
            <a:off x="2801820" y="1091381"/>
            <a:ext cx="6664185" cy="5908965"/>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292" y="-14240"/>
            <a:ext cx="3676660" cy="655127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5341" y="-14240"/>
            <a:ext cx="3676660" cy="6551270"/>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9754318" y="4420235"/>
            <a:ext cx="1527051" cy="3810008"/>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6900878" y="5052670"/>
            <a:ext cx="993650" cy="2901702"/>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598732" y="4434985"/>
            <a:ext cx="1527051" cy="3810008"/>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787640" y="5052670"/>
            <a:ext cx="993650" cy="2901702"/>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476" y="-221878"/>
            <a:ext cx="11255529" cy="2232789"/>
          </a:xfrm>
          <a:prstGeom prst="rect">
            <a:avLst/>
          </a:prstGeom>
        </p:spPr>
      </p:pic>
      <p:sp>
        <p:nvSpPr>
          <p:cNvPr id="19" name="矩形 13">
            <a:extLst>
              <a:ext uri="{FF2B5EF4-FFF2-40B4-BE49-F238E27FC236}">
                <a16:creationId xmlns="" xmlns:a16="http://schemas.microsoft.com/office/drawing/2014/main" id="{70B17CA3-1523-48B3-855D-8FFFC5863A8A}"/>
              </a:ext>
            </a:extLst>
          </p:cNvPr>
          <p:cNvSpPr/>
          <p:nvPr/>
        </p:nvSpPr>
        <p:spPr>
          <a:xfrm>
            <a:off x="5737296" y="1087581"/>
            <a:ext cx="1314784" cy="923330"/>
          </a:xfrm>
          <a:prstGeom prst="rect">
            <a:avLst/>
          </a:prstGeom>
        </p:spPr>
        <p:txBody>
          <a:bodyPr wrap="none">
            <a:spAutoFit/>
          </a:bodyPr>
          <a:lstStyle/>
          <a:p>
            <a:r>
              <a:rPr lang="en-US" altLang="zh-CN" sz="5400" b="1" spc="600">
                <a:ln w="38100">
                  <a:solidFill>
                    <a:schemeClr val="accent6">
                      <a:lumMod val="75000"/>
                    </a:schemeClr>
                  </a:solidFill>
                </a:ln>
                <a:solidFill>
                  <a:schemeClr val="bg1"/>
                </a:solidFill>
                <a:latin typeface="SVN-Ziclets" panose="02000603000000000000" pitchFamily="2" charset="0"/>
                <a:ea typeface="+mj-ea"/>
              </a:rPr>
              <a:t>04</a:t>
            </a:r>
            <a:endParaRPr lang="zh-CN" altLang="en-US" sz="5400" b="1" spc="600" dirty="0">
              <a:ln w="38100">
                <a:solidFill>
                  <a:schemeClr val="accent6">
                    <a:lumMod val="75000"/>
                  </a:schemeClr>
                </a:solidFill>
              </a:ln>
              <a:solidFill>
                <a:schemeClr val="bg1"/>
              </a:solidFill>
              <a:latin typeface="SVN-Ziclets" panose="02000603000000000000" pitchFamily="2" charset="0"/>
              <a:ea typeface="+mj-ea"/>
            </a:endParaRPr>
          </a:p>
        </p:txBody>
      </p:sp>
      <p:pic>
        <p:nvPicPr>
          <p:cNvPr id="1026" name="Picture 2" descr="Hình ảnh Phim Hoạt Hình Minh Họa Người Lính Anh Lính Quân đội, Clipart Quân  đội, Phim Hoạt Hình Minh Họa, Lính miễn phí tải tập tin PNG PSDComment và  Vector">
            <a:extLst>
              <a:ext uri="{FF2B5EF4-FFF2-40B4-BE49-F238E27FC236}">
                <a16:creationId xmlns="" xmlns:a16="http://schemas.microsoft.com/office/drawing/2014/main" id="{486E6A49-5BEE-4C0A-B721-F9C2F56EFDE7}"/>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750" b="97813" l="10000" r="90000">
                        <a14:foregroundMark x1="40781" y1="10000" x2="45469" y2="3906"/>
                        <a14:foregroundMark x1="40625" y1="85469" x2="39844" y2="91563"/>
                        <a14:foregroundMark x1="72656" y1="83125" x2="74063" y2="89375"/>
                        <a14:foregroundMark x1="71563" y1="94531" x2="70781" y2="97813"/>
                      </a14:backgroundRemoval>
                    </a14:imgEffect>
                  </a14:imgLayer>
                </a14:imgProps>
              </a:ext>
              <a:ext uri="{28A0092B-C50C-407E-A947-70E740481C1C}">
                <a14:useLocalDpi xmlns:a14="http://schemas.microsoft.com/office/drawing/2010/main" val="0"/>
              </a:ext>
            </a:extLst>
          </a:blip>
          <a:srcRect/>
          <a:stretch>
            <a:fillRect/>
          </a:stretch>
        </p:blipFill>
        <p:spPr bwMode="auto">
          <a:xfrm>
            <a:off x="11383087" y="2731454"/>
            <a:ext cx="4268892" cy="42688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Bayi Ngày Quân đội Quân đội Liên Hoan Xây Dựng đảng, Clipart Quân  đội, Khả Năng Quân Sự, Quân đội miễn phí tải tập tin PNG PSDComment và  Vector">
            <a:extLst>
              <a:ext uri="{FF2B5EF4-FFF2-40B4-BE49-F238E27FC236}">
                <a16:creationId xmlns="" xmlns:a16="http://schemas.microsoft.com/office/drawing/2014/main" id="{D78522C2-C528-4EBD-A957-3E30F13B8D2E}"/>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6875" b="99531" l="10000" r="90000">
                        <a14:foregroundMark x1="29219" y1="30938" x2="38906" y2="25313"/>
                        <a14:foregroundMark x1="42344" y1="10313" x2="48438" y2="7031"/>
                        <a14:foregroundMark x1="39844" y1="88906" x2="40938" y2="95781"/>
                        <a14:foregroundMark x1="47813" y1="99531" x2="52344" y2="98906"/>
                        <a14:foregroundMark x1="65469" y1="93125" x2="66406" y2="96875"/>
                      </a14:backgroundRemoval>
                    </a14:imgEffect>
                  </a14:imgLayer>
                </a14:imgProps>
              </a:ext>
              <a:ext uri="{28A0092B-C50C-407E-A947-70E740481C1C}">
                <a14:useLocalDpi xmlns:a14="http://schemas.microsoft.com/office/drawing/2010/main" val="0"/>
              </a:ext>
            </a:extLst>
          </a:blip>
          <a:srcRect/>
          <a:stretch>
            <a:fillRect/>
          </a:stretch>
        </p:blipFill>
        <p:spPr bwMode="auto">
          <a:xfrm>
            <a:off x="-3715056" y="2168894"/>
            <a:ext cx="4599794" cy="4599794"/>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13">
            <a:extLst>
              <a:ext uri="{FF2B5EF4-FFF2-40B4-BE49-F238E27FC236}">
                <a16:creationId xmlns="" xmlns:a16="http://schemas.microsoft.com/office/drawing/2014/main" id="{2DFEE419-C4C9-4E79-B296-2B03665BA124}"/>
              </a:ext>
            </a:extLst>
          </p:cNvPr>
          <p:cNvSpPr/>
          <p:nvPr/>
        </p:nvSpPr>
        <p:spPr>
          <a:xfrm>
            <a:off x="4409223" y="2623808"/>
            <a:ext cx="3381054" cy="923330"/>
          </a:xfrm>
          <a:prstGeom prst="rect">
            <a:avLst/>
          </a:prstGeom>
        </p:spPr>
        <p:txBody>
          <a:bodyPr wrap="none">
            <a:spAutoFit/>
          </a:bodyPr>
          <a:lstStyle/>
          <a:p>
            <a:r>
              <a:rPr lang="en-US" altLang="zh-CN" sz="5400" b="1" spc="600">
                <a:ln w="38100">
                  <a:solidFill>
                    <a:schemeClr val="bg1"/>
                  </a:solidFill>
                </a:ln>
                <a:solidFill>
                  <a:schemeClr val="accent6">
                    <a:lumMod val="75000"/>
                  </a:schemeClr>
                </a:solidFill>
                <a:latin typeface="SVN-Ziclets" panose="02000603000000000000" pitchFamily="2" charset="0"/>
                <a:ea typeface="+mj-ea"/>
              </a:rPr>
              <a:t>Chủ đề:</a:t>
            </a:r>
            <a:endParaRPr lang="zh-CN" altLang="en-US" sz="5400" b="1" spc="600" dirty="0">
              <a:ln w="38100">
                <a:solidFill>
                  <a:schemeClr val="bg1"/>
                </a:solidFill>
              </a:ln>
              <a:solidFill>
                <a:schemeClr val="accent6">
                  <a:lumMod val="75000"/>
                </a:schemeClr>
              </a:solidFill>
              <a:latin typeface="SVN-Ziclets" panose="02000603000000000000" pitchFamily="2" charset="0"/>
              <a:ea typeface="+mj-ea"/>
            </a:endParaRPr>
          </a:p>
        </p:txBody>
      </p:sp>
      <p:sp>
        <p:nvSpPr>
          <p:cNvPr id="3" name="TextBox 2">
            <a:extLst>
              <a:ext uri="{FF2B5EF4-FFF2-40B4-BE49-F238E27FC236}">
                <a16:creationId xmlns="" xmlns:a16="http://schemas.microsoft.com/office/drawing/2014/main" id="{297A0653-7CE1-4381-B8EE-F480A0B9DAD1}"/>
              </a:ext>
            </a:extLst>
          </p:cNvPr>
          <p:cNvSpPr txBox="1"/>
          <p:nvPr/>
        </p:nvSpPr>
        <p:spPr>
          <a:xfrm>
            <a:off x="3520200" y="3666386"/>
            <a:ext cx="4961889" cy="1754326"/>
          </a:xfrm>
          <a:prstGeom prst="rect">
            <a:avLst/>
          </a:prstGeom>
          <a:noFill/>
        </p:spPr>
        <p:txBody>
          <a:bodyPr wrap="square" rtlCol="0">
            <a:spAutoFit/>
          </a:bodyPr>
          <a:lstStyle/>
          <a:p>
            <a:pPr algn="ctr"/>
            <a:r>
              <a:rPr lang="en-US" sz="5400">
                <a:ln w="28575">
                  <a:solidFill>
                    <a:schemeClr val="bg1"/>
                  </a:solidFill>
                </a:ln>
                <a:solidFill>
                  <a:schemeClr val="accent6"/>
                </a:solidFill>
                <a:latin typeface="SVN-Ziclets" panose="02000603000000000000" pitchFamily="2" charset="0"/>
              </a:rPr>
              <a:t>C</a:t>
            </a:r>
            <a:r>
              <a:rPr lang="en-US" sz="5400">
                <a:ln w="28575">
                  <a:solidFill>
                    <a:schemeClr val="bg1"/>
                  </a:solidFill>
                </a:ln>
                <a:solidFill>
                  <a:srgbClr val="92D050"/>
                </a:solidFill>
                <a:latin typeface="SVN-Ziclets" panose="02000603000000000000" pitchFamily="2" charset="0"/>
              </a:rPr>
              <a:t>H</a:t>
            </a:r>
            <a:r>
              <a:rPr lang="en-US" sz="5400">
                <a:ln w="28575">
                  <a:solidFill>
                    <a:schemeClr val="bg1"/>
                  </a:solidFill>
                </a:ln>
                <a:solidFill>
                  <a:schemeClr val="accent6"/>
                </a:solidFill>
                <a:latin typeface="SVN-Ziclets" panose="02000603000000000000" pitchFamily="2" charset="0"/>
              </a:rPr>
              <a:t>Á</a:t>
            </a:r>
            <a:r>
              <a:rPr lang="en-US" sz="5400">
                <a:ln w="28575">
                  <a:solidFill>
                    <a:schemeClr val="bg1"/>
                  </a:solidFill>
                </a:ln>
                <a:solidFill>
                  <a:srgbClr val="92D050"/>
                </a:solidFill>
                <a:latin typeface="SVN-Ziclets" panose="02000603000000000000" pitchFamily="2" charset="0"/>
              </a:rPr>
              <a:t>U </a:t>
            </a:r>
            <a:r>
              <a:rPr lang="en-US" sz="5400">
                <a:ln w="28575">
                  <a:solidFill>
                    <a:schemeClr val="bg1"/>
                  </a:solidFill>
                </a:ln>
                <a:solidFill>
                  <a:schemeClr val="accent6"/>
                </a:solidFill>
                <a:latin typeface="SVN-Ziclets" panose="02000603000000000000" pitchFamily="2" charset="0"/>
              </a:rPr>
              <a:t>Y</a:t>
            </a:r>
            <a:r>
              <a:rPr lang="en-US" sz="5400">
                <a:ln w="28575">
                  <a:solidFill>
                    <a:schemeClr val="bg1"/>
                  </a:solidFill>
                </a:ln>
                <a:solidFill>
                  <a:srgbClr val="92D050"/>
                </a:solidFill>
                <a:latin typeface="SVN-Ziclets" panose="02000603000000000000" pitchFamily="2" charset="0"/>
              </a:rPr>
              <a:t>Ê</a:t>
            </a:r>
            <a:r>
              <a:rPr lang="en-US" sz="5400">
                <a:ln w="28575">
                  <a:solidFill>
                    <a:schemeClr val="bg1"/>
                  </a:solidFill>
                </a:ln>
                <a:solidFill>
                  <a:schemeClr val="accent6"/>
                </a:solidFill>
                <a:latin typeface="SVN-Ziclets" panose="02000603000000000000" pitchFamily="2" charset="0"/>
              </a:rPr>
              <a:t>U</a:t>
            </a:r>
            <a:r>
              <a:rPr lang="en-US" sz="5400">
                <a:ln w="28575">
                  <a:solidFill>
                    <a:schemeClr val="bg1"/>
                  </a:solidFill>
                </a:ln>
                <a:solidFill>
                  <a:srgbClr val="92D050"/>
                </a:solidFill>
                <a:latin typeface="SVN-Ziclets" panose="02000603000000000000" pitchFamily="2" charset="0"/>
              </a:rPr>
              <a:t> </a:t>
            </a:r>
            <a:r>
              <a:rPr lang="en-US" sz="5400">
                <a:ln w="28575">
                  <a:solidFill>
                    <a:schemeClr val="bg1"/>
                  </a:solidFill>
                </a:ln>
                <a:solidFill>
                  <a:schemeClr val="accent6"/>
                </a:solidFill>
                <a:latin typeface="SVN-Ziclets" panose="02000603000000000000" pitchFamily="2" charset="0"/>
              </a:rPr>
              <a:t>C</a:t>
            </a:r>
            <a:r>
              <a:rPr lang="en-US" sz="5400">
                <a:ln w="28575">
                  <a:solidFill>
                    <a:schemeClr val="bg1"/>
                  </a:solidFill>
                </a:ln>
                <a:solidFill>
                  <a:srgbClr val="92D050"/>
                </a:solidFill>
                <a:latin typeface="SVN-Ziclets" panose="02000603000000000000" pitchFamily="2" charset="0"/>
              </a:rPr>
              <a:t>H</a:t>
            </a:r>
            <a:r>
              <a:rPr lang="en-US" sz="5400">
                <a:ln w="28575">
                  <a:solidFill>
                    <a:schemeClr val="bg1"/>
                  </a:solidFill>
                </a:ln>
                <a:solidFill>
                  <a:schemeClr val="accent6"/>
                </a:solidFill>
                <a:latin typeface="SVN-Ziclets" panose="02000603000000000000" pitchFamily="2" charset="0"/>
              </a:rPr>
              <a:t>Ú</a:t>
            </a:r>
            <a:r>
              <a:rPr lang="en-US" sz="5400">
                <a:ln w="28575">
                  <a:solidFill>
                    <a:schemeClr val="bg1"/>
                  </a:solidFill>
                </a:ln>
                <a:solidFill>
                  <a:srgbClr val="92D050"/>
                </a:solidFill>
                <a:latin typeface="SVN-Ziclets" panose="02000603000000000000" pitchFamily="2" charset="0"/>
              </a:rPr>
              <a:t> </a:t>
            </a:r>
            <a:r>
              <a:rPr lang="en-US" sz="5400">
                <a:ln w="28575">
                  <a:solidFill>
                    <a:schemeClr val="bg1"/>
                  </a:solidFill>
                </a:ln>
                <a:solidFill>
                  <a:schemeClr val="accent6"/>
                </a:solidFill>
                <a:latin typeface="SVN-Ziclets" panose="02000603000000000000" pitchFamily="2" charset="0"/>
              </a:rPr>
              <a:t>B</a:t>
            </a:r>
            <a:r>
              <a:rPr lang="en-US" sz="5400">
                <a:ln w="28575">
                  <a:solidFill>
                    <a:schemeClr val="bg1"/>
                  </a:solidFill>
                </a:ln>
                <a:solidFill>
                  <a:srgbClr val="92D050"/>
                </a:solidFill>
                <a:latin typeface="SVN-Ziclets" panose="02000603000000000000" pitchFamily="2" charset="0"/>
              </a:rPr>
              <a:t>Ộ </a:t>
            </a:r>
            <a:r>
              <a:rPr lang="en-US" sz="5400">
                <a:ln w="28575">
                  <a:solidFill>
                    <a:schemeClr val="bg1"/>
                  </a:solidFill>
                </a:ln>
                <a:solidFill>
                  <a:schemeClr val="accent6"/>
                </a:solidFill>
                <a:latin typeface="SVN-Ziclets" panose="02000603000000000000" pitchFamily="2" charset="0"/>
              </a:rPr>
              <a:t>Đ</a:t>
            </a:r>
            <a:r>
              <a:rPr lang="en-US" sz="5400">
                <a:ln w="28575">
                  <a:solidFill>
                    <a:schemeClr val="bg1"/>
                  </a:solidFill>
                </a:ln>
                <a:solidFill>
                  <a:srgbClr val="92D050"/>
                </a:solidFill>
                <a:latin typeface="SVN-Ziclets" panose="02000603000000000000" pitchFamily="2" charset="0"/>
              </a:rPr>
              <a:t>Ộ</a:t>
            </a:r>
            <a:r>
              <a:rPr lang="en-US" sz="5400">
                <a:ln w="28575">
                  <a:solidFill>
                    <a:schemeClr val="bg1"/>
                  </a:solidFill>
                </a:ln>
                <a:solidFill>
                  <a:schemeClr val="accent6"/>
                </a:solidFill>
                <a:latin typeface="SVN-Ziclets" panose="02000603000000000000" pitchFamily="2" charset="0"/>
              </a:rPr>
              <a:t>I</a:t>
            </a:r>
          </a:p>
        </p:txBody>
      </p:sp>
    </p:spTree>
    <p:extLst>
      <p:ext uri="{BB962C8B-B14F-4D97-AF65-F5344CB8AC3E}">
        <p14:creationId xmlns:p14="http://schemas.microsoft.com/office/powerpoint/2010/main" val="36790265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par>
                                <p:cTn id="15" presetID="16" presetClass="entr" presetSubtype="21" fill="hold" nodeType="with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barn(inVertical)">
                                      <p:cBhvr>
                                        <p:cTn id="17" dur="500"/>
                                        <p:tgtEl>
                                          <p:spTgt spid="103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42" presetClass="path" presetSubtype="0" accel="50000" decel="50000" fill="hold" nodeType="withEffect">
                                  <p:stCondLst>
                                    <p:cond delay="0"/>
                                  </p:stCondLst>
                                  <p:childTnLst>
                                    <p:animMotion origin="layout" path="M -4.375E-6 -3.7037E-7 L 0.26602 0.01343 " pathEditMode="relative" rAng="0" ptsTypes="AA">
                                      <p:cBhvr>
                                        <p:cTn id="22" dur="1100" fill="hold"/>
                                        <p:tgtEl>
                                          <p:spTgt spid="1030"/>
                                        </p:tgtEl>
                                        <p:attrNameLst>
                                          <p:attrName>ppt_x</p:attrName>
                                          <p:attrName>ppt_y</p:attrName>
                                        </p:attrNameLst>
                                      </p:cBhvr>
                                      <p:rCtr x="13294" y="671"/>
                                    </p:animMotion>
                                  </p:childTnLst>
                                </p:cTn>
                              </p:par>
                              <p:par>
                                <p:cTn id="23" presetID="42" presetClass="path" presetSubtype="0" accel="50000" decel="50000" fill="hold" nodeType="withEffect">
                                  <p:stCondLst>
                                    <p:cond delay="0"/>
                                  </p:stCondLst>
                                  <p:childTnLst>
                                    <p:animMotion origin="layout" path="M -3.95833E-6 -7.40741E-7 L -0.22864 -0.01597 " pathEditMode="relative" rAng="0" ptsTypes="AA">
                                      <p:cBhvr>
                                        <p:cTn id="24" dur="1100" fill="hold"/>
                                        <p:tgtEl>
                                          <p:spTgt spid="1026"/>
                                        </p:tgtEl>
                                        <p:attrNameLst>
                                          <p:attrName>ppt_x</p:attrName>
                                          <p:attrName>ppt_y</p:attrName>
                                        </p:attrNameLst>
                                      </p:cBhvr>
                                      <p:rCtr x="-11432" y="-810"/>
                                    </p:animMotion>
                                  </p:childTnLst>
                                </p:cTn>
                              </p:par>
                              <p:par>
                                <p:cTn id="25" presetID="32" presetClass="emph" presetSubtype="0" repeatCount="indefinite" fill="hold" grpId="1" nodeType="withEffect">
                                  <p:stCondLst>
                                    <p:cond delay="0"/>
                                  </p:stCondLst>
                                  <p:childTnLst>
                                    <p:animRot by="120000">
                                      <p:cBhvr>
                                        <p:cTn id="26" dur="100" fill="hold">
                                          <p:stCondLst>
                                            <p:cond delay="0"/>
                                          </p:stCondLst>
                                        </p:cTn>
                                        <p:tgtEl>
                                          <p:spTgt spid="3"/>
                                        </p:tgtEl>
                                        <p:attrNameLst>
                                          <p:attrName>r</p:attrName>
                                        </p:attrNameLst>
                                      </p:cBhvr>
                                    </p:animRot>
                                    <p:animRot by="-240000">
                                      <p:cBhvr>
                                        <p:cTn id="27" dur="200" fill="hold">
                                          <p:stCondLst>
                                            <p:cond delay="200"/>
                                          </p:stCondLst>
                                        </p:cTn>
                                        <p:tgtEl>
                                          <p:spTgt spid="3"/>
                                        </p:tgtEl>
                                        <p:attrNameLst>
                                          <p:attrName>r</p:attrName>
                                        </p:attrNameLst>
                                      </p:cBhvr>
                                    </p:animRot>
                                    <p:animRot by="240000">
                                      <p:cBhvr>
                                        <p:cTn id="28" dur="200" fill="hold">
                                          <p:stCondLst>
                                            <p:cond delay="400"/>
                                          </p:stCondLst>
                                        </p:cTn>
                                        <p:tgtEl>
                                          <p:spTgt spid="3"/>
                                        </p:tgtEl>
                                        <p:attrNameLst>
                                          <p:attrName>r</p:attrName>
                                        </p:attrNameLst>
                                      </p:cBhvr>
                                    </p:animRot>
                                    <p:animRot by="-240000">
                                      <p:cBhvr>
                                        <p:cTn id="29" dur="200" fill="hold">
                                          <p:stCondLst>
                                            <p:cond delay="600"/>
                                          </p:stCondLst>
                                        </p:cTn>
                                        <p:tgtEl>
                                          <p:spTgt spid="3"/>
                                        </p:tgtEl>
                                        <p:attrNameLst>
                                          <p:attrName>r</p:attrName>
                                        </p:attrNameLst>
                                      </p:cBhvr>
                                    </p:animRot>
                                    <p:animRot by="120000">
                                      <p:cBhvr>
                                        <p:cTn id="3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P spid="25" grpId="0"/>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A wooden banner on white background illustration. Download a Free Preview  or High Quality Adobe Illustrator Ai, … in 2021 | Wood banner, Best banner  design, Banner clip art">
            <a:extLst>
              <a:ext uri="{FF2B5EF4-FFF2-40B4-BE49-F238E27FC236}">
                <a16:creationId xmlns="" xmlns:a16="http://schemas.microsoft.com/office/drawing/2014/main" id="{6E0BFB68-B657-470E-A8EF-E8A5D84A459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95" b="89721" l="4100" r="96800">
                        <a14:foregroundMark x1="4200" y1="33134" x2="4200" y2="39721"/>
                        <a14:foregroundMark x1="15700" y1="5389" x2="16000" y2="9082"/>
                        <a14:foregroundMark x1="83000" y1="2894" x2="83700" y2="3593"/>
                        <a14:foregroundMark x1="93200" y1="32635" x2="96800" y2="38822"/>
                        <a14:foregroundMark x1="4100" y1="75749" x2="4300" y2="80439"/>
                        <a14:foregroundMark x1="34500" y1="27745" x2="37100" y2="27844"/>
                        <a14:foregroundMark x1="16900" y1="13872" x2="17000" y2="16068"/>
                      </a14:backgroundRemoval>
                    </a14:imgEffect>
                  </a14:imgLayer>
                </a14:imgProps>
              </a:ext>
              <a:ext uri="{28A0092B-C50C-407E-A947-70E740481C1C}">
                <a14:useLocalDpi xmlns:a14="http://schemas.microsoft.com/office/drawing/2010/main" val="0"/>
              </a:ext>
            </a:extLst>
          </a:blip>
          <a:srcRect t="11517"/>
          <a:stretch/>
        </p:blipFill>
        <p:spPr bwMode="auto">
          <a:xfrm>
            <a:off x="2801820" y="1091381"/>
            <a:ext cx="6664185" cy="5908965"/>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292" y="-14240"/>
            <a:ext cx="3676660" cy="655127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5341" y="-14240"/>
            <a:ext cx="3676660" cy="6551270"/>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9754318" y="4420235"/>
            <a:ext cx="1527051" cy="3810008"/>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6900878" y="5052670"/>
            <a:ext cx="993650" cy="2901702"/>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598732" y="4434985"/>
            <a:ext cx="1527051" cy="3810008"/>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787640" y="5052670"/>
            <a:ext cx="993650" cy="2901702"/>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476" y="-221878"/>
            <a:ext cx="11255529" cy="2232789"/>
          </a:xfrm>
          <a:prstGeom prst="rect">
            <a:avLst/>
          </a:prstGeom>
        </p:spPr>
      </p:pic>
      <p:pic>
        <p:nvPicPr>
          <p:cNvPr id="1026" name="Picture 2" descr="Hình ảnh Phim Hoạt Hình Minh Họa Người Lính Anh Lính Quân đội, Clipart Quân  đội, Phim Hoạt Hình Minh Họa, Lính miễn phí tải tập tin PNG PSDComment và  Vector">
            <a:extLst>
              <a:ext uri="{FF2B5EF4-FFF2-40B4-BE49-F238E27FC236}">
                <a16:creationId xmlns="" xmlns:a16="http://schemas.microsoft.com/office/drawing/2014/main" id="{486E6A49-5BEE-4C0A-B721-F9C2F56EFDE7}"/>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750" b="97813" l="10000" r="90000">
                        <a14:foregroundMark x1="40781" y1="10000" x2="45469" y2="3906"/>
                        <a14:foregroundMark x1="40625" y1="85469" x2="39844" y2="91563"/>
                        <a14:foregroundMark x1="72656" y1="83125" x2="74063" y2="89375"/>
                        <a14:foregroundMark x1="71563" y1="94531" x2="70781" y2="97813"/>
                      </a14:backgroundRemoval>
                    </a14:imgEffect>
                  </a14:imgLayer>
                </a14:imgProps>
              </a:ext>
              <a:ext uri="{28A0092B-C50C-407E-A947-70E740481C1C}">
                <a14:useLocalDpi xmlns:a14="http://schemas.microsoft.com/office/drawing/2010/main" val="0"/>
              </a:ext>
            </a:extLst>
          </a:blip>
          <a:srcRect/>
          <a:stretch>
            <a:fillRect/>
          </a:stretch>
        </p:blipFill>
        <p:spPr bwMode="auto">
          <a:xfrm>
            <a:off x="11383087" y="2731454"/>
            <a:ext cx="4268892" cy="42688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Bayi Ngày Quân đội Quân đội Liên Hoan Xây Dựng đảng, Clipart Quân  đội, Khả Năng Quân Sự, Quân đội miễn phí tải tập tin PNG PSDComment và  Vector">
            <a:extLst>
              <a:ext uri="{FF2B5EF4-FFF2-40B4-BE49-F238E27FC236}">
                <a16:creationId xmlns="" xmlns:a16="http://schemas.microsoft.com/office/drawing/2014/main" id="{D78522C2-C528-4EBD-A957-3E30F13B8D2E}"/>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6875" b="99531" l="10000" r="90000">
                        <a14:foregroundMark x1="29219" y1="30938" x2="38906" y2="25313"/>
                        <a14:foregroundMark x1="42344" y1="10313" x2="48438" y2="7031"/>
                        <a14:foregroundMark x1="39844" y1="88906" x2="40938" y2="95781"/>
                        <a14:foregroundMark x1="47813" y1="99531" x2="52344" y2="98906"/>
                        <a14:foregroundMark x1="65469" y1="93125" x2="66406" y2="96875"/>
                      </a14:backgroundRemoval>
                    </a14:imgEffect>
                  </a14:imgLayer>
                </a14:imgProps>
              </a:ext>
              <a:ext uri="{28A0092B-C50C-407E-A947-70E740481C1C}">
                <a14:useLocalDpi xmlns:a14="http://schemas.microsoft.com/office/drawing/2010/main" val="0"/>
              </a:ext>
            </a:extLst>
          </a:blip>
          <a:srcRect/>
          <a:stretch>
            <a:fillRect/>
          </a:stretch>
        </p:blipFill>
        <p:spPr bwMode="auto">
          <a:xfrm>
            <a:off x="-923134" y="2168894"/>
            <a:ext cx="4599794" cy="4599794"/>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13">
            <a:hlinkClick r:id="rId13"/>
            <a:extLst>
              <a:ext uri="{FF2B5EF4-FFF2-40B4-BE49-F238E27FC236}">
                <a16:creationId xmlns="" xmlns:a16="http://schemas.microsoft.com/office/drawing/2014/main" id="{2DFEE419-C4C9-4E79-B296-2B03665BA124}"/>
              </a:ext>
            </a:extLst>
          </p:cNvPr>
          <p:cNvSpPr/>
          <p:nvPr/>
        </p:nvSpPr>
        <p:spPr>
          <a:xfrm>
            <a:off x="3610821" y="3041761"/>
            <a:ext cx="5056782" cy="1754326"/>
          </a:xfrm>
          <a:prstGeom prst="rect">
            <a:avLst/>
          </a:prstGeom>
        </p:spPr>
        <p:txBody>
          <a:bodyPr wrap="square">
            <a:spAutoFit/>
          </a:bodyPr>
          <a:lstStyle/>
          <a:p>
            <a:pPr algn="ctr"/>
            <a:r>
              <a:rPr lang="en-US" altLang="zh-CN" sz="5400" b="1" spc="600">
                <a:ln w="38100">
                  <a:solidFill>
                    <a:schemeClr val="bg1"/>
                  </a:solidFill>
                </a:ln>
                <a:solidFill>
                  <a:schemeClr val="accent6">
                    <a:lumMod val="75000"/>
                  </a:schemeClr>
                </a:solidFill>
                <a:latin typeface="SVN-Ziclets" panose="02000603000000000000" pitchFamily="2" charset="0"/>
                <a:ea typeface="+mj-ea"/>
              </a:rPr>
              <a:t>CÙNG XEM VIDEO SAU</a:t>
            </a:r>
            <a:endParaRPr lang="zh-CN" altLang="en-US" sz="5400" b="1" spc="600" dirty="0">
              <a:ln w="38100">
                <a:solidFill>
                  <a:schemeClr val="bg1"/>
                </a:solidFill>
              </a:ln>
              <a:solidFill>
                <a:schemeClr val="accent6">
                  <a:lumMod val="75000"/>
                </a:schemeClr>
              </a:solidFill>
              <a:latin typeface="SVN-Ziclets" panose="02000603000000000000" pitchFamily="2" charset="0"/>
              <a:ea typeface="+mj-ea"/>
            </a:endParaRPr>
          </a:p>
        </p:txBody>
      </p:sp>
    </p:spTree>
    <p:extLst>
      <p:ext uri="{BB962C8B-B14F-4D97-AF65-F5344CB8AC3E}">
        <p14:creationId xmlns:p14="http://schemas.microsoft.com/office/powerpoint/2010/main" val="38695351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barn(inVertical)">
                                      <p:cBhvr>
                                        <p:cTn id="10" dur="500"/>
                                        <p:tgtEl>
                                          <p:spTgt spid="1032"/>
                                        </p:tgtEl>
                                      </p:cBhvr>
                                    </p:animEffect>
                                  </p:childTnLst>
                                </p:cTn>
                              </p:par>
                              <p:par>
                                <p:cTn id="11" presetID="42" presetClass="path" presetSubtype="0" accel="50000" decel="50000" fill="hold" nodeType="withEffect">
                                  <p:stCondLst>
                                    <p:cond delay="0"/>
                                  </p:stCondLst>
                                  <p:childTnLst>
                                    <p:animMotion origin="layout" path="M -3.95833E-6 -7.40741E-7 L -0.22864 -0.01597 " pathEditMode="relative" rAng="0" ptsTypes="AA">
                                      <p:cBhvr>
                                        <p:cTn id="12" dur="1100" fill="hold"/>
                                        <p:tgtEl>
                                          <p:spTgt spid="1026"/>
                                        </p:tgtEl>
                                        <p:attrNameLst>
                                          <p:attrName>ppt_x</p:attrName>
                                          <p:attrName>ppt_y</p:attrName>
                                        </p:attrNameLst>
                                      </p:cBhvr>
                                      <p:rCtr x="-11432" y="-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292" y="-14240"/>
            <a:ext cx="3676660" cy="6551270"/>
          </a:xfrm>
          <a:prstGeom prst="rect">
            <a:avLst/>
          </a:prstGeom>
        </p:spPr>
      </p:pic>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5341" y="-14240"/>
            <a:ext cx="3676660" cy="6551270"/>
          </a:xfrm>
          <a:prstGeom prst="rect">
            <a:avLst/>
          </a:prstGeom>
        </p:spPr>
      </p:pic>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9476" y="5203846"/>
            <a:ext cx="1595839" cy="1278365"/>
          </a:xfrm>
          <a:prstGeom prst="rect">
            <a:avLst/>
          </a:prstGeom>
        </p:spPr>
      </p:pic>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9754318" y="4420235"/>
            <a:ext cx="1527051" cy="3810008"/>
          </a:xfrm>
          <a:prstGeom prst="rect">
            <a:avLst/>
          </a:prstGeom>
        </p:spPr>
      </p:pic>
      <p:pic>
        <p:nvPicPr>
          <p:cNvPr id="31" name="图片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6900878" y="5052670"/>
            <a:ext cx="993650" cy="2901702"/>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598732" y="4434985"/>
            <a:ext cx="1527051" cy="3810008"/>
          </a:xfrm>
          <a:prstGeom prst="rect">
            <a:avLst/>
          </a:prstGeom>
        </p:spPr>
      </p:pic>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787640" y="5052670"/>
            <a:ext cx="993650" cy="2901702"/>
          </a:xfrm>
          <a:prstGeom prst="rect">
            <a:avLst/>
          </a:prstGeom>
        </p:spPr>
      </p:pic>
      <p:grpSp>
        <p:nvGrpSpPr>
          <p:cNvPr id="17" name="Group 16">
            <a:extLst>
              <a:ext uri="{FF2B5EF4-FFF2-40B4-BE49-F238E27FC236}">
                <a16:creationId xmlns="" xmlns:a16="http://schemas.microsoft.com/office/drawing/2014/main" id="{C0993CA7-D4DC-4DAD-A3AE-94A193C5ACB3}"/>
              </a:ext>
            </a:extLst>
          </p:cNvPr>
          <p:cNvGrpSpPr/>
          <p:nvPr/>
        </p:nvGrpSpPr>
        <p:grpSpPr>
          <a:xfrm>
            <a:off x="1292306" y="-373530"/>
            <a:ext cx="8774006" cy="2098303"/>
            <a:chOff x="-498119" y="-159640"/>
            <a:chExt cx="11338313" cy="2098303"/>
          </a:xfrm>
        </p:grpSpPr>
        <p:sp>
          <p:nvSpPr>
            <p:cNvPr id="18" name="Rectangle: Rounded Corners 17">
              <a:extLst>
                <a:ext uri="{FF2B5EF4-FFF2-40B4-BE49-F238E27FC236}">
                  <a16:creationId xmlns="" xmlns:a16="http://schemas.microsoft.com/office/drawing/2014/main" id="{1679367C-C1D9-455C-AD77-75E2BDE541FE}"/>
                </a:ext>
              </a:extLst>
            </p:cNvPr>
            <p:cNvSpPr/>
            <p:nvPr/>
          </p:nvSpPr>
          <p:spPr>
            <a:xfrm>
              <a:off x="741154" y="295036"/>
              <a:ext cx="10099040" cy="1097205"/>
            </a:xfrm>
            <a:prstGeom prst="roundRect">
              <a:avLst>
                <a:gd name="adj" fmla="val 50000"/>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 xmlns:a16="http://schemas.microsoft.com/office/drawing/2014/main" id="{F7949693-F7FB-47DC-BE90-A87EAB45E6B4}"/>
                </a:ext>
              </a:extLst>
            </p:cNvPr>
            <p:cNvGrpSpPr/>
            <p:nvPr/>
          </p:nvGrpSpPr>
          <p:grpSpPr>
            <a:xfrm>
              <a:off x="-498119" y="-159640"/>
              <a:ext cx="2509517" cy="2098303"/>
              <a:chOff x="-1248419" y="1655145"/>
              <a:chExt cx="2509517" cy="2098303"/>
            </a:xfrm>
          </p:grpSpPr>
          <p:pic>
            <p:nvPicPr>
              <p:cNvPr id="21" name="Picture 6" descr="Nature leaf cartoon Royalty Free Vector Image - VectorStock">
                <a:extLst>
                  <a:ext uri="{FF2B5EF4-FFF2-40B4-BE49-F238E27FC236}">
                    <a16:creationId xmlns="" xmlns:a16="http://schemas.microsoft.com/office/drawing/2014/main" id="{74EF529D-D4C6-46E4-9E3C-B18F58A45848}"/>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1248419" y="1655145"/>
                <a:ext cx="2096920" cy="2098303"/>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13">
                <a:extLst>
                  <a:ext uri="{FF2B5EF4-FFF2-40B4-BE49-F238E27FC236}">
                    <a16:creationId xmlns="" xmlns:a16="http://schemas.microsoft.com/office/drawing/2014/main" id="{E824A0AA-8C31-45C6-8045-D892DD4C7DEF}"/>
                  </a:ext>
                </a:extLst>
              </p:cNvPr>
              <p:cNvSpPr/>
              <p:nvPr/>
            </p:nvSpPr>
            <p:spPr>
              <a:xfrm>
                <a:off x="-838158" y="2149449"/>
                <a:ext cx="2099256" cy="830997"/>
              </a:xfrm>
              <a:prstGeom prst="rect">
                <a:avLst/>
              </a:prstGeom>
            </p:spPr>
            <p:txBody>
              <a:bodyPr wrap="square">
                <a:spAutoFit/>
              </a:bodyPr>
              <a:lstStyle/>
              <a:p>
                <a:r>
                  <a:rPr lang="en-US" altLang="zh-CN" sz="4800" b="1" spc="600">
                    <a:ln w="38100">
                      <a:solidFill>
                        <a:schemeClr val="accent6">
                          <a:lumMod val="75000"/>
                        </a:schemeClr>
                      </a:solidFill>
                    </a:ln>
                    <a:solidFill>
                      <a:schemeClr val="bg1"/>
                    </a:solidFill>
                    <a:latin typeface="SVN-Ziclets" panose="02000603000000000000" pitchFamily="2" charset="0"/>
                    <a:ea typeface="+mj-ea"/>
                  </a:rPr>
                  <a:t>02</a:t>
                </a:r>
                <a:endParaRPr lang="zh-CN" altLang="en-US" sz="4800" b="1" spc="600" dirty="0">
                  <a:ln w="38100">
                    <a:solidFill>
                      <a:schemeClr val="accent6">
                        <a:lumMod val="75000"/>
                      </a:schemeClr>
                    </a:solidFill>
                  </a:ln>
                  <a:solidFill>
                    <a:schemeClr val="bg1"/>
                  </a:solidFill>
                  <a:latin typeface="SVN-Ziclets" panose="02000603000000000000" pitchFamily="2" charset="0"/>
                  <a:ea typeface="+mj-ea"/>
                </a:endParaRPr>
              </a:p>
            </p:txBody>
          </p:sp>
        </p:grpSp>
        <p:sp>
          <p:nvSpPr>
            <p:cNvPr id="20" name="矩形 13">
              <a:extLst>
                <a:ext uri="{FF2B5EF4-FFF2-40B4-BE49-F238E27FC236}">
                  <a16:creationId xmlns="" xmlns:a16="http://schemas.microsoft.com/office/drawing/2014/main" id="{14E30B3A-1101-46F8-8378-D01DA2B1CF35}"/>
                </a:ext>
              </a:extLst>
            </p:cNvPr>
            <p:cNvSpPr/>
            <p:nvPr/>
          </p:nvSpPr>
          <p:spPr>
            <a:xfrm>
              <a:off x="1085499" y="289346"/>
              <a:ext cx="9614158" cy="1200329"/>
            </a:xfrm>
            <a:prstGeom prst="rect">
              <a:avLst/>
            </a:prstGeom>
          </p:spPr>
          <p:txBody>
            <a:bodyPr wrap="square">
              <a:spAutoFit/>
            </a:bodyPr>
            <a:lstStyle/>
            <a:p>
              <a:pPr algn="ctr"/>
              <a:r>
                <a:rPr lang="en-US" altLang="zh-CN" sz="3600" b="1" spc="600">
                  <a:ln w="38100">
                    <a:solidFill>
                      <a:schemeClr val="accent6">
                        <a:lumMod val="40000"/>
                        <a:lumOff val="60000"/>
                      </a:schemeClr>
                    </a:solidFill>
                  </a:ln>
                  <a:solidFill>
                    <a:schemeClr val="accent6">
                      <a:lumMod val="75000"/>
                    </a:schemeClr>
                  </a:solidFill>
                  <a:latin typeface="SVN-Ziclets" panose="02000603000000000000" pitchFamily="2" charset="0"/>
                  <a:ea typeface="+mj-ea"/>
                </a:rPr>
                <a:t>THẢO LUẬN </a:t>
              </a:r>
            </a:p>
            <a:p>
              <a:pPr algn="ctr"/>
              <a:r>
                <a:rPr lang="en-US" altLang="zh-CN" sz="3600" b="1" spc="600">
                  <a:ln w="38100">
                    <a:solidFill>
                      <a:schemeClr val="accent6">
                        <a:lumMod val="40000"/>
                        <a:lumOff val="60000"/>
                      </a:schemeClr>
                    </a:solidFill>
                  </a:ln>
                  <a:solidFill>
                    <a:schemeClr val="accent6">
                      <a:lumMod val="75000"/>
                    </a:schemeClr>
                  </a:solidFill>
                  <a:latin typeface="SVN-Ziclets" panose="02000603000000000000" pitchFamily="2" charset="0"/>
                  <a:ea typeface="+mj-ea"/>
                </a:rPr>
                <a:t>SAU KHI XEM VIDEO</a:t>
              </a:r>
              <a:endParaRPr lang="zh-CN" altLang="en-US" sz="3600" b="1" spc="600" dirty="0">
                <a:ln w="38100">
                  <a:solidFill>
                    <a:schemeClr val="accent6">
                      <a:lumMod val="40000"/>
                      <a:lumOff val="60000"/>
                    </a:schemeClr>
                  </a:solidFill>
                </a:ln>
                <a:solidFill>
                  <a:schemeClr val="accent6">
                    <a:lumMod val="75000"/>
                  </a:schemeClr>
                </a:solidFill>
                <a:latin typeface="SVN-Ziclets" panose="02000603000000000000" pitchFamily="2" charset="0"/>
                <a:ea typeface="+mj-ea"/>
              </a:endParaRPr>
            </a:p>
          </p:txBody>
        </p:sp>
      </p:grpSp>
      <p:pic>
        <p:nvPicPr>
          <p:cNvPr id="24" name="Picture 8" descr="A wooden banner on white background illustration. Download a Free Preview  or High Quality Adobe Illustrator Ai, … in 2021 | Wood banner, Best banner  design, Banner clip art">
            <a:extLst>
              <a:ext uri="{FF2B5EF4-FFF2-40B4-BE49-F238E27FC236}">
                <a16:creationId xmlns="" xmlns:a16="http://schemas.microsoft.com/office/drawing/2014/main" id="{2D72B7AB-2BDE-418A-A07D-1C6163BFFCF8}"/>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2695" b="89721" l="4100" r="96800">
                        <a14:foregroundMark x1="4200" y1="33134" x2="4200" y2="39721"/>
                        <a14:foregroundMark x1="15700" y1="5389" x2="16000" y2="9082"/>
                        <a14:foregroundMark x1="83000" y1="2894" x2="83700" y2="3593"/>
                        <a14:foregroundMark x1="93200" y1="32635" x2="96800" y2="38822"/>
                        <a14:foregroundMark x1="4100" y1="75749" x2="4300" y2="80439"/>
                        <a14:foregroundMark x1="34500" y1="27745" x2="37100" y2="27844"/>
                        <a14:foregroundMark x1="16900" y1="13872" x2="17000" y2="16068"/>
                      </a14:backgroundRemoval>
                    </a14:imgEffect>
                  </a14:imgLayer>
                </a14:imgProps>
              </a:ext>
              <a:ext uri="{28A0092B-C50C-407E-A947-70E740481C1C}">
                <a14:useLocalDpi xmlns:a14="http://schemas.microsoft.com/office/drawing/2010/main" val="0"/>
              </a:ext>
            </a:extLst>
          </a:blip>
          <a:srcRect t="28083"/>
          <a:stretch/>
        </p:blipFill>
        <p:spPr bwMode="auto">
          <a:xfrm>
            <a:off x="209102" y="1475075"/>
            <a:ext cx="11776090" cy="600328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ình ảnh Bayi Ngày Quân đội Quân đội Liên Hoan Xây Dựng đảng, Clipart Quân  đội, Khả Năng Quân Sự, Quân đội miễn phí tải tập tin PNG PSDComment và  Vector">
            <a:extLst>
              <a:ext uri="{FF2B5EF4-FFF2-40B4-BE49-F238E27FC236}">
                <a16:creationId xmlns="" xmlns:a16="http://schemas.microsoft.com/office/drawing/2014/main" id="{03138052-3573-4F91-B882-6B79029635A6}"/>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6875" b="99531" l="10000" r="90000">
                        <a14:foregroundMark x1="29219" y1="30938" x2="38906" y2="25313"/>
                        <a14:foregroundMark x1="42344" y1="10313" x2="48438" y2="7031"/>
                        <a14:foregroundMark x1="39844" y1="88906" x2="40938" y2="95781"/>
                        <a14:foregroundMark x1="47813" y1="99531" x2="52344" y2="98906"/>
                        <a14:foregroundMark x1="65469" y1="93125" x2="66406" y2="96875"/>
                      </a14:backgroundRemoval>
                    </a14:imgEffect>
                  </a14:imgLayer>
                </a14:imgProps>
              </a:ext>
              <a:ext uri="{28A0092B-C50C-407E-A947-70E740481C1C}">
                <a14:useLocalDpi xmlns:a14="http://schemas.microsoft.com/office/drawing/2010/main" val="0"/>
              </a:ext>
            </a:extLst>
          </a:blip>
          <a:srcRect/>
          <a:stretch>
            <a:fillRect/>
          </a:stretch>
        </p:blipFill>
        <p:spPr bwMode="auto">
          <a:xfrm>
            <a:off x="-421166" y="3354231"/>
            <a:ext cx="3602022" cy="360202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 xmlns:a16="http://schemas.microsoft.com/office/drawing/2014/main" id="{C9D62073-D480-476F-8AF1-5203BC2FE343}"/>
              </a:ext>
            </a:extLst>
          </p:cNvPr>
          <p:cNvSpPr txBox="1"/>
          <p:nvPr/>
        </p:nvSpPr>
        <p:spPr>
          <a:xfrm>
            <a:off x="664165" y="2066919"/>
            <a:ext cx="11206193" cy="646331"/>
          </a:xfrm>
          <a:prstGeom prst="rect">
            <a:avLst/>
          </a:prstGeom>
          <a:noFill/>
        </p:spPr>
        <p:txBody>
          <a:bodyPr wrap="square" rtlCol="0">
            <a:spAutoFit/>
          </a:bodyPr>
          <a:lstStyle/>
          <a:p>
            <a:r>
              <a:rPr lang="en-US" sz="3600" b="1">
                <a:latin typeface="SVN-Anastasia" panose="020B0606040200020203" pitchFamily="34" charset="0"/>
              </a:rPr>
              <a:t>Ngày thành lập Quân đội Nhân dân Việt Nam là ngày nào?</a:t>
            </a:r>
          </a:p>
        </p:txBody>
      </p:sp>
      <p:sp>
        <p:nvSpPr>
          <p:cNvPr id="42" name="TextBox 41">
            <a:extLst>
              <a:ext uri="{FF2B5EF4-FFF2-40B4-BE49-F238E27FC236}">
                <a16:creationId xmlns="" xmlns:a16="http://schemas.microsoft.com/office/drawing/2014/main" id="{C98C8E38-5B01-4D7A-A5DB-B0D47A637114}"/>
              </a:ext>
            </a:extLst>
          </p:cNvPr>
          <p:cNvSpPr txBox="1"/>
          <p:nvPr/>
        </p:nvSpPr>
        <p:spPr>
          <a:xfrm>
            <a:off x="4110541" y="3165124"/>
            <a:ext cx="4301395" cy="707886"/>
          </a:xfrm>
          <a:prstGeom prst="rect">
            <a:avLst/>
          </a:prstGeom>
          <a:noFill/>
        </p:spPr>
        <p:txBody>
          <a:bodyPr wrap="square" rtlCol="0">
            <a:spAutoFit/>
          </a:bodyPr>
          <a:lstStyle/>
          <a:p>
            <a:r>
              <a:rPr lang="en-US" sz="4000" b="1">
                <a:solidFill>
                  <a:schemeClr val="accent6">
                    <a:lumMod val="50000"/>
                  </a:schemeClr>
                </a:solidFill>
                <a:latin typeface="SVN-Anastasia" panose="020B0606040200020203" pitchFamily="34" charset="0"/>
              </a:rPr>
              <a:t>Ngày 12/12/1944</a:t>
            </a:r>
          </a:p>
        </p:txBody>
      </p:sp>
      <p:sp>
        <p:nvSpPr>
          <p:cNvPr id="43" name="TextBox 42">
            <a:extLst>
              <a:ext uri="{FF2B5EF4-FFF2-40B4-BE49-F238E27FC236}">
                <a16:creationId xmlns="" xmlns:a16="http://schemas.microsoft.com/office/drawing/2014/main" id="{58364DAD-69B0-47C2-BBFD-12F8B06A8223}"/>
              </a:ext>
            </a:extLst>
          </p:cNvPr>
          <p:cNvSpPr txBox="1"/>
          <p:nvPr/>
        </p:nvSpPr>
        <p:spPr>
          <a:xfrm>
            <a:off x="4110541" y="4202634"/>
            <a:ext cx="4301395" cy="707886"/>
          </a:xfrm>
          <a:prstGeom prst="rect">
            <a:avLst/>
          </a:prstGeom>
          <a:noFill/>
        </p:spPr>
        <p:txBody>
          <a:bodyPr wrap="square" rtlCol="0">
            <a:spAutoFit/>
          </a:bodyPr>
          <a:lstStyle/>
          <a:p>
            <a:r>
              <a:rPr lang="en-US" sz="4000" b="1">
                <a:solidFill>
                  <a:schemeClr val="accent6">
                    <a:lumMod val="50000"/>
                  </a:schemeClr>
                </a:solidFill>
                <a:latin typeface="SVN-Anastasia" panose="020B0606040200020203" pitchFamily="34" charset="0"/>
              </a:rPr>
              <a:t>Ngày 22/12/1944</a:t>
            </a:r>
          </a:p>
        </p:txBody>
      </p:sp>
      <p:sp>
        <p:nvSpPr>
          <p:cNvPr id="44" name="TextBox 43">
            <a:extLst>
              <a:ext uri="{FF2B5EF4-FFF2-40B4-BE49-F238E27FC236}">
                <a16:creationId xmlns="" xmlns:a16="http://schemas.microsoft.com/office/drawing/2014/main" id="{C7EDCB15-306E-4BE0-9168-84B0C766BA74}"/>
              </a:ext>
            </a:extLst>
          </p:cNvPr>
          <p:cNvSpPr txBox="1"/>
          <p:nvPr/>
        </p:nvSpPr>
        <p:spPr>
          <a:xfrm>
            <a:off x="4110541" y="5240144"/>
            <a:ext cx="4301395" cy="707886"/>
          </a:xfrm>
          <a:prstGeom prst="rect">
            <a:avLst/>
          </a:prstGeom>
          <a:noFill/>
        </p:spPr>
        <p:txBody>
          <a:bodyPr wrap="square" rtlCol="0">
            <a:spAutoFit/>
          </a:bodyPr>
          <a:lstStyle/>
          <a:p>
            <a:r>
              <a:rPr lang="en-US" sz="4000" b="1">
                <a:solidFill>
                  <a:schemeClr val="accent6">
                    <a:lumMod val="50000"/>
                  </a:schemeClr>
                </a:solidFill>
                <a:latin typeface="SVN-Anastasia" panose="020B0606040200020203" pitchFamily="34" charset="0"/>
              </a:rPr>
              <a:t>Ngày 22/12/1945</a:t>
            </a:r>
          </a:p>
        </p:txBody>
      </p:sp>
      <p:grpSp>
        <p:nvGrpSpPr>
          <p:cNvPr id="3" name="Group 2">
            <a:extLst>
              <a:ext uri="{FF2B5EF4-FFF2-40B4-BE49-F238E27FC236}">
                <a16:creationId xmlns="" xmlns:a16="http://schemas.microsoft.com/office/drawing/2014/main" id="{4E8E9261-C079-4EC3-A073-6170E63550D1}"/>
              </a:ext>
            </a:extLst>
          </p:cNvPr>
          <p:cNvGrpSpPr/>
          <p:nvPr/>
        </p:nvGrpSpPr>
        <p:grpSpPr>
          <a:xfrm>
            <a:off x="2961309" y="2678991"/>
            <a:ext cx="1924465" cy="1443184"/>
            <a:chOff x="3150717" y="2803772"/>
            <a:chExt cx="1924465" cy="1443184"/>
          </a:xfrm>
        </p:grpSpPr>
        <p:pic>
          <p:nvPicPr>
            <p:cNvPr id="47" name="Picture 6" descr="Nature leaf cartoon Royalty Free Vector Image - VectorStock">
              <a:extLst>
                <a:ext uri="{FF2B5EF4-FFF2-40B4-BE49-F238E27FC236}">
                  <a16:creationId xmlns="" xmlns:a16="http://schemas.microsoft.com/office/drawing/2014/main" id="{520F36BE-BDA8-4E83-BD35-9C32134D633D}"/>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3150717" y="2803772"/>
              <a:ext cx="1116053" cy="1443184"/>
            </a:xfrm>
            <a:prstGeom prst="rect">
              <a:avLst/>
            </a:prstGeom>
            <a:noFill/>
            <a:extLst>
              <a:ext uri="{909E8E84-426E-40DD-AFC4-6F175D3DCCD1}">
                <a14:hiddenFill xmlns:a14="http://schemas.microsoft.com/office/drawing/2010/main">
                  <a:solidFill>
                    <a:srgbClr val="FFFFFF"/>
                  </a:solidFill>
                </a14:hiddenFill>
              </a:ext>
            </a:extLst>
          </p:spPr>
        </p:pic>
        <p:sp>
          <p:nvSpPr>
            <p:cNvPr id="48" name="矩形 13">
              <a:extLst>
                <a:ext uri="{FF2B5EF4-FFF2-40B4-BE49-F238E27FC236}">
                  <a16:creationId xmlns="" xmlns:a16="http://schemas.microsoft.com/office/drawing/2014/main" id="{7FDEF766-0220-40ED-B24D-423284A7156D}"/>
                </a:ext>
              </a:extLst>
            </p:cNvPr>
            <p:cNvSpPr/>
            <p:nvPr/>
          </p:nvSpPr>
          <p:spPr>
            <a:xfrm>
              <a:off x="3450700" y="3062157"/>
              <a:ext cx="1624482" cy="830997"/>
            </a:xfrm>
            <a:prstGeom prst="rect">
              <a:avLst/>
            </a:prstGeom>
          </p:spPr>
          <p:txBody>
            <a:bodyPr wrap="square">
              <a:spAutoFit/>
            </a:bodyPr>
            <a:lstStyle/>
            <a:p>
              <a:r>
                <a:rPr lang="en-US" altLang="zh-CN" sz="4800" b="1" spc="600">
                  <a:ln w="38100">
                    <a:solidFill>
                      <a:schemeClr val="accent6">
                        <a:lumMod val="75000"/>
                      </a:schemeClr>
                    </a:solidFill>
                  </a:ln>
                  <a:solidFill>
                    <a:schemeClr val="bg1"/>
                  </a:solidFill>
                  <a:latin typeface="SVN-Ziclets" panose="02000603000000000000" pitchFamily="2" charset="0"/>
                  <a:ea typeface="+mj-ea"/>
                </a:rPr>
                <a:t>a</a:t>
              </a:r>
              <a:endParaRPr lang="zh-CN" altLang="en-US" sz="4800" b="1" spc="600" dirty="0">
                <a:ln w="38100">
                  <a:solidFill>
                    <a:schemeClr val="accent6">
                      <a:lumMod val="75000"/>
                    </a:schemeClr>
                  </a:solidFill>
                </a:ln>
                <a:solidFill>
                  <a:schemeClr val="bg1"/>
                </a:solidFill>
                <a:latin typeface="SVN-Ziclets" panose="02000603000000000000" pitchFamily="2" charset="0"/>
                <a:ea typeface="+mj-ea"/>
              </a:endParaRPr>
            </a:p>
          </p:txBody>
        </p:sp>
      </p:grpSp>
      <p:grpSp>
        <p:nvGrpSpPr>
          <p:cNvPr id="49" name="Group 48">
            <a:extLst>
              <a:ext uri="{FF2B5EF4-FFF2-40B4-BE49-F238E27FC236}">
                <a16:creationId xmlns="" xmlns:a16="http://schemas.microsoft.com/office/drawing/2014/main" id="{EEF5DA67-0361-4C8C-B40B-3F58461EF6FF}"/>
              </a:ext>
            </a:extLst>
          </p:cNvPr>
          <p:cNvGrpSpPr/>
          <p:nvPr/>
        </p:nvGrpSpPr>
        <p:grpSpPr>
          <a:xfrm>
            <a:off x="3031670" y="3755125"/>
            <a:ext cx="1924465" cy="1443184"/>
            <a:chOff x="3150717" y="2803772"/>
            <a:chExt cx="1924465" cy="1443184"/>
          </a:xfrm>
        </p:grpSpPr>
        <p:pic>
          <p:nvPicPr>
            <p:cNvPr id="50" name="Picture 6" descr="Nature leaf cartoon Royalty Free Vector Image - VectorStock">
              <a:extLst>
                <a:ext uri="{FF2B5EF4-FFF2-40B4-BE49-F238E27FC236}">
                  <a16:creationId xmlns="" xmlns:a16="http://schemas.microsoft.com/office/drawing/2014/main" id="{0A374BDF-F0C2-4E1D-9033-CD51B7104CC1}"/>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3150717" y="2803772"/>
              <a:ext cx="1116053" cy="1443184"/>
            </a:xfrm>
            <a:prstGeom prst="rect">
              <a:avLst/>
            </a:prstGeom>
            <a:noFill/>
            <a:extLst>
              <a:ext uri="{909E8E84-426E-40DD-AFC4-6F175D3DCCD1}">
                <a14:hiddenFill xmlns:a14="http://schemas.microsoft.com/office/drawing/2010/main">
                  <a:solidFill>
                    <a:srgbClr val="FFFFFF"/>
                  </a:solidFill>
                </a14:hiddenFill>
              </a:ext>
            </a:extLst>
          </p:spPr>
        </p:pic>
        <p:sp>
          <p:nvSpPr>
            <p:cNvPr id="51" name="矩形 13">
              <a:extLst>
                <a:ext uri="{FF2B5EF4-FFF2-40B4-BE49-F238E27FC236}">
                  <a16:creationId xmlns="" xmlns:a16="http://schemas.microsoft.com/office/drawing/2014/main" id="{B0A737E3-E821-4AB2-AA8F-4130807E31E4}"/>
                </a:ext>
              </a:extLst>
            </p:cNvPr>
            <p:cNvSpPr/>
            <p:nvPr/>
          </p:nvSpPr>
          <p:spPr>
            <a:xfrm>
              <a:off x="3450700" y="3062157"/>
              <a:ext cx="1624482" cy="830997"/>
            </a:xfrm>
            <a:prstGeom prst="rect">
              <a:avLst/>
            </a:prstGeom>
          </p:spPr>
          <p:txBody>
            <a:bodyPr wrap="square">
              <a:spAutoFit/>
            </a:bodyPr>
            <a:lstStyle/>
            <a:p>
              <a:r>
                <a:rPr lang="en-US" altLang="zh-CN" sz="4800" b="1" spc="600">
                  <a:ln w="38100">
                    <a:solidFill>
                      <a:schemeClr val="accent6">
                        <a:lumMod val="75000"/>
                      </a:schemeClr>
                    </a:solidFill>
                  </a:ln>
                  <a:solidFill>
                    <a:schemeClr val="bg1"/>
                  </a:solidFill>
                  <a:latin typeface="SVN-Ziclets" panose="02000603000000000000" pitchFamily="2" charset="0"/>
                  <a:ea typeface="+mj-ea"/>
                </a:rPr>
                <a:t>b</a:t>
              </a:r>
              <a:endParaRPr lang="zh-CN" altLang="en-US" sz="4800" b="1" spc="600" dirty="0">
                <a:ln w="38100">
                  <a:solidFill>
                    <a:schemeClr val="accent6">
                      <a:lumMod val="75000"/>
                    </a:schemeClr>
                  </a:solidFill>
                </a:ln>
                <a:solidFill>
                  <a:schemeClr val="bg1"/>
                </a:solidFill>
                <a:latin typeface="SVN-Ziclets" panose="02000603000000000000" pitchFamily="2" charset="0"/>
                <a:ea typeface="+mj-ea"/>
              </a:endParaRPr>
            </a:p>
          </p:txBody>
        </p:sp>
      </p:grpSp>
      <p:grpSp>
        <p:nvGrpSpPr>
          <p:cNvPr id="52" name="Group 51">
            <a:extLst>
              <a:ext uri="{FF2B5EF4-FFF2-40B4-BE49-F238E27FC236}">
                <a16:creationId xmlns="" xmlns:a16="http://schemas.microsoft.com/office/drawing/2014/main" id="{7987D281-7252-4BFB-8DD5-E3B08DA5AA9C}"/>
              </a:ext>
            </a:extLst>
          </p:cNvPr>
          <p:cNvGrpSpPr/>
          <p:nvPr/>
        </p:nvGrpSpPr>
        <p:grpSpPr>
          <a:xfrm>
            <a:off x="3024393" y="4806677"/>
            <a:ext cx="1924465" cy="1443184"/>
            <a:chOff x="3150717" y="2803772"/>
            <a:chExt cx="1924465" cy="1443184"/>
          </a:xfrm>
        </p:grpSpPr>
        <p:pic>
          <p:nvPicPr>
            <p:cNvPr id="53" name="Picture 6" descr="Nature leaf cartoon Royalty Free Vector Image - VectorStock">
              <a:extLst>
                <a:ext uri="{FF2B5EF4-FFF2-40B4-BE49-F238E27FC236}">
                  <a16:creationId xmlns="" xmlns:a16="http://schemas.microsoft.com/office/drawing/2014/main" id="{11F512E9-043E-4014-8C23-61C73267E57C}"/>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3150717" y="2803772"/>
              <a:ext cx="1116053" cy="1443184"/>
            </a:xfrm>
            <a:prstGeom prst="rect">
              <a:avLst/>
            </a:prstGeom>
            <a:noFill/>
            <a:extLst>
              <a:ext uri="{909E8E84-426E-40DD-AFC4-6F175D3DCCD1}">
                <a14:hiddenFill xmlns:a14="http://schemas.microsoft.com/office/drawing/2010/main">
                  <a:solidFill>
                    <a:srgbClr val="FFFFFF"/>
                  </a:solidFill>
                </a14:hiddenFill>
              </a:ext>
            </a:extLst>
          </p:spPr>
        </p:pic>
        <p:sp>
          <p:nvSpPr>
            <p:cNvPr id="54" name="矩形 13">
              <a:extLst>
                <a:ext uri="{FF2B5EF4-FFF2-40B4-BE49-F238E27FC236}">
                  <a16:creationId xmlns="" xmlns:a16="http://schemas.microsoft.com/office/drawing/2014/main" id="{8CBE6CE3-4E23-4443-A0F5-0AD388A4E8A4}"/>
                </a:ext>
              </a:extLst>
            </p:cNvPr>
            <p:cNvSpPr/>
            <p:nvPr/>
          </p:nvSpPr>
          <p:spPr>
            <a:xfrm>
              <a:off x="3450700" y="3062157"/>
              <a:ext cx="1624482" cy="830997"/>
            </a:xfrm>
            <a:prstGeom prst="rect">
              <a:avLst/>
            </a:prstGeom>
          </p:spPr>
          <p:txBody>
            <a:bodyPr wrap="square">
              <a:spAutoFit/>
            </a:bodyPr>
            <a:lstStyle/>
            <a:p>
              <a:r>
                <a:rPr lang="en-US" altLang="zh-CN" sz="4800" b="1" spc="600">
                  <a:ln w="38100">
                    <a:solidFill>
                      <a:schemeClr val="accent6">
                        <a:lumMod val="75000"/>
                      </a:schemeClr>
                    </a:solidFill>
                  </a:ln>
                  <a:solidFill>
                    <a:schemeClr val="bg1"/>
                  </a:solidFill>
                  <a:latin typeface="SVN-Ziclets" panose="02000603000000000000" pitchFamily="2" charset="0"/>
                  <a:ea typeface="+mj-ea"/>
                </a:rPr>
                <a:t>c</a:t>
              </a:r>
              <a:endParaRPr lang="zh-CN" altLang="en-US" sz="4800" b="1" spc="600" dirty="0">
                <a:ln w="38100">
                  <a:solidFill>
                    <a:schemeClr val="accent6">
                      <a:lumMod val="75000"/>
                    </a:schemeClr>
                  </a:solidFill>
                </a:ln>
                <a:solidFill>
                  <a:schemeClr val="bg1"/>
                </a:solidFill>
                <a:latin typeface="SVN-Ziclets" panose="02000603000000000000" pitchFamily="2" charset="0"/>
                <a:ea typeface="+mj-ea"/>
              </a:endParaRPr>
            </a:p>
          </p:txBody>
        </p:sp>
      </p:grpSp>
      <p:pic>
        <p:nvPicPr>
          <p:cNvPr id="1030" name="Picture 6" descr="Cách đánh dấu tích trong word mới nhất | Vivureviews.com">
            <a:extLst>
              <a:ext uri="{FF2B5EF4-FFF2-40B4-BE49-F238E27FC236}">
                <a16:creationId xmlns="" xmlns:a16="http://schemas.microsoft.com/office/drawing/2014/main" id="{755EDDCA-EA9A-46FC-8410-6F496E6A841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46365" y="3621577"/>
            <a:ext cx="1269906" cy="95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2601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1000" fill="hold"/>
                                        <p:tgtEl>
                                          <p:spTgt spid="4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500" fill="hold"/>
                                        <p:tgtEl>
                                          <p:spTgt spid="52"/>
                                        </p:tgtEl>
                                        <p:attrNameLst>
                                          <p:attrName>ppt_x</p:attrName>
                                        </p:attrNameLst>
                                      </p:cBhvr>
                                      <p:tavLst>
                                        <p:tav tm="0">
                                          <p:val>
                                            <p:strVal val="#ppt_x"/>
                                          </p:val>
                                        </p:tav>
                                        <p:tav tm="100000">
                                          <p:val>
                                            <p:strVal val="#ppt_x"/>
                                          </p:val>
                                        </p:tav>
                                      </p:tavLst>
                                    </p:anim>
                                    <p:anim calcmode="lin" valueType="num">
                                      <p:cBhvr additive="base">
                                        <p:cTn id="54" dur="50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500" fill="hold"/>
                                        <p:tgtEl>
                                          <p:spTgt spid="44"/>
                                        </p:tgtEl>
                                        <p:attrNameLst>
                                          <p:attrName>ppt_x</p:attrName>
                                        </p:attrNameLst>
                                      </p:cBhvr>
                                      <p:tavLst>
                                        <p:tav tm="0">
                                          <p:val>
                                            <p:strVal val="#ppt_x"/>
                                          </p:val>
                                        </p:tav>
                                        <p:tav tm="100000">
                                          <p:val>
                                            <p:strVal val="#ppt_x"/>
                                          </p:val>
                                        </p:tav>
                                      </p:tavLst>
                                    </p:anim>
                                    <p:anim calcmode="lin" valueType="num">
                                      <p:cBhvr additive="base">
                                        <p:cTn id="5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49"/>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0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9"/>
                  </p:tgtEl>
                </p:cond>
              </p:nextCondLst>
            </p:seq>
          </p:childTnLst>
        </p:cTn>
      </p:par>
    </p:tnLst>
    <p:bldLst>
      <p:bldP spid="26"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292" y="-14240"/>
            <a:ext cx="3676660" cy="6551270"/>
          </a:xfrm>
          <a:prstGeom prst="rect">
            <a:avLst/>
          </a:prstGeom>
        </p:spPr>
      </p:pic>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5341" y="-14240"/>
            <a:ext cx="3676660" cy="6551270"/>
          </a:xfrm>
          <a:prstGeom prst="rect">
            <a:avLst/>
          </a:prstGeom>
        </p:spPr>
      </p:pic>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9476" y="5203846"/>
            <a:ext cx="1595839" cy="1278365"/>
          </a:xfrm>
          <a:prstGeom prst="rect">
            <a:avLst/>
          </a:prstGeom>
        </p:spPr>
      </p:pic>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9754318" y="4420235"/>
            <a:ext cx="1527051" cy="3810008"/>
          </a:xfrm>
          <a:prstGeom prst="rect">
            <a:avLst/>
          </a:prstGeom>
        </p:spPr>
      </p:pic>
      <p:pic>
        <p:nvPicPr>
          <p:cNvPr id="31" name="图片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6900878" y="5052670"/>
            <a:ext cx="993650" cy="2901702"/>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598732" y="4434985"/>
            <a:ext cx="1527051" cy="3810008"/>
          </a:xfrm>
          <a:prstGeom prst="rect">
            <a:avLst/>
          </a:prstGeom>
        </p:spPr>
      </p:pic>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787640" y="5052670"/>
            <a:ext cx="993650" cy="2901702"/>
          </a:xfrm>
          <a:prstGeom prst="rect">
            <a:avLst/>
          </a:prstGeom>
        </p:spPr>
      </p:pic>
      <p:grpSp>
        <p:nvGrpSpPr>
          <p:cNvPr id="17" name="Group 16">
            <a:extLst>
              <a:ext uri="{FF2B5EF4-FFF2-40B4-BE49-F238E27FC236}">
                <a16:creationId xmlns="" xmlns:a16="http://schemas.microsoft.com/office/drawing/2014/main" id="{C0993CA7-D4DC-4DAD-A3AE-94A193C5ACB3}"/>
              </a:ext>
            </a:extLst>
          </p:cNvPr>
          <p:cNvGrpSpPr/>
          <p:nvPr/>
        </p:nvGrpSpPr>
        <p:grpSpPr>
          <a:xfrm>
            <a:off x="1292306" y="-373530"/>
            <a:ext cx="8774006" cy="2098303"/>
            <a:chOff x="-498119" y="-159640"/>
            <a:chExt cx="11338313" cy="2098303"/>
          </a:xfrm>
        </p:grpSpPr>
        <p:sp>
          <p:nvSpPr>
            <p:cNvPr id="18" name="Rectangle: Rounded Corners 17">
              <a:extLst>
                <a:ext uri="{FF2B5EF4-FFF2-40B4-BE49-F238E27FC236}">
                  <a16:creationId xmlns="" xmlns:a16="http://schemas.microsoft.com/office/drawing/2014/main" id="{1679367C-C1D9-455C-AD77-75E2BDE541FE}"/>
                </a:ext>
              </a:extLst>
            </p:cNvPr>
            <p:cNvSpPr/>
            <p:nvPr/>
          </p:nvSpPr>
          <p:spPr>
            <a:xfrm>
              <a:off x="741154" y="295036"/>
              <a:ext cx="10099040" cy="1097205"/>
            </a:xfrm>
            <a:prstGeom prst="roundRect">
              <a:avLst>
                <a:gd name="adj" fmla="val 50000"/>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 xmlns:a16="http://schemas.microsoft.com/office/drawing/2014/main" id="{F7949693-F7FB-47DC-BE90-A87EAB45E6B4}"/>
                </a:ext>
              </a:extLst>
            </p:cNvPr>
            <p:cNvGrpSpPr/>
            <p:nvPr/>
          </p:nvGrpSpPr>
          <p:grpSpPr>
            <a:xfrm>
              <a:off x="-498119" y="-159640"/>
              <a:ext cx="2509517" cy="2098303"/>
              <a:chOff x="-1248419" y="1655145"/>
              <a:chExt cx="2509517" cy="2098303"/>
            </a:xfrm>
          </p:grpSpPr>
          <p:pic>
            <p:nvPicPr>
              <p:cNvPr id="21" name="Picture 6" descr="Nature leaf cartoon Royalty Free Vector Image - VectorStock">
                <a:extLst>
                  <a:ext uri="{FF2B5EF4-FFF2-40B4-BE49-F238E27FC236}">
                    <a16:creationId xmlns="" xmlns:a16="http://schemas.microsoft.com/office/drawing/2014/main" id="{74EF529D-D4C6-46E4-9E3C-B18F58A45848}"/>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1248419" y="1655145"/>
                <a:ext cx="2096920" cy="2098303"/>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13">
                <a:extLst>
                  <a:ext uri="{FF2B5EF4-FFF2-40B4-BE49-F238E27FC236}">
                    <a16:creationId xmlns="" xmlns:a16="http://schemas.microsoft.com/office/drawing/2014/main" id="{E824A0AA-8C31-45C6-8045-D892DD4C7DEF}"/>
                  </a:ext>
                </a:extLst>
              </p:cNvPr>
              <p:cNvSpPr/>
              <p:nvPr/>
            </p:nvSpPr>
            <p:spPr>
              <a:xfrm>
                <a:off x="-838158" y="2149449"/>
                <a:ext cx="2099256" cy="830997"/>
              </a:xfrm>
              <a:prstGeom prst="rect">
                <a:avLst/>
              </a:prstGeom>
            </p:spPr>
            <p:txBody>
              <a:bodyPr wrap="square">
                <a:spAutoFit/>
              </a:bodyPr>
              <a:lstStyle/>
              <a:p>
                <a:r>
                  <a:rPr lang="en-US" altLang="zh-CN" sz="4800" b="1" spc="600">
                    <a:ln w="38100">
                      <a:solidFill>
                        <a:schemeClr val="accent6">
                          <a:lumMod val="75000"/>
                        </a:schemeClr>
                      </a:solidFill>
                    </a:ln>
                    <a:solidFill>
                      <a:schemeClr val="bg1"/>
                    </a:solidFill>
                    <a:latin typeface="SVN-Ziclets" panose="02000603000000000000" pitchFamily="2" charset="0"/>
                    <a:ea typeface="+mj-ea"/>
                  </a:rPr>
                  <a:t>02</a:t>
                </a:r>
                <a:endParaRPr lang="zh-CN" altLang="en-US" sz="4800" b="1" spc="600" dirty="0">
                  <a:ln w="38100">
                    <a:solidFill>
                      <a:schemeClr val="accent6">
                        <a:lumMod val="75000"/>
                      </a:schemeClr>
                    </a:solidFill>
                  </a:ln>
                  <a:solidFill>
                    <a:schemeClr val="bg1"/>
                  </a:solidFill>
                  <a:latin typeface="SVN-Ziclets" panose="02000603000000000000" pitchFamily="2" charset="0"/>
                  <a:ea typeface="+mj-ea"/>
                </a:endParaRPr>
              </a:p>
            </p:txBody>
          </p:sp>
        </p:grpSp>
        <p:sp>
          <p:nvSpPr>
            <p:cNvPr id="20" name="矩形 13">
              <a:extLst>
                <a:ext uri="{FF2B5EF4-FFF2-40B4-BE49-F238E27FC236}">
                  <a16:creationId xmlns="" xmlns:a16="http://schemas.microsoft.com/office/drawing/2014/main" id="{14E30B3A-1101-46F8-8378-D01DA2B1CF35}"/>
                </a:ext>
              </a:extLst>
            </p:cNvPr>
            <p:cNvSpPr/>
            <p:nvPr/>
          </p:nvSpPr>
          <p:spPr>
            <a:xfrm>
              <a:off x="1085499" y="289346"/>
              <a:ext cx="9614158" cy="1200329"/>
            </a:xfrm>
            <a:prstGeom prst="rect">
              <a:avLst/>
            </a:prstGeom>
          </p:spPr>
          <p:txBody>
            <a:bodyPr wrap="square">
              <a:spAutoFit/>
            </a:bodyPr>
            <a:lstStyle/>
            <a:p>
              <a:pPr algn="ctr"/>
              <a:r>
                <a:rPr lang="en-US" altLang="zh-CN" sz="3600" b="1" spc="600">
                  <a:ln w="38100">
                    <a:solidFill>
                      <a:schemeClr val="accent6">
                        <a:lumMod val="40000"/>
                        <a:lumOff val="60000"/>
                      </a:schemeClr>
                    </a:solidFill>
                  </a:ln>
                  <a:solidFill>
                    <a:schemeClr val="accent6">
                      <a:lumMod val="75000"/>
                    </a:schemeClr>
                  </a:solidFill>
                  <a:latin typeface="SVN-Ziclets" panose="02000603000000000000" pitchFamily="2" charset="0"/>
                  <a:ea typeface="+mj-ea"/>
                </a:rPr>
                <a:t>THẢO LUẬN </a:t>
              </a:r>
            </a:p>
            <a:p>
              <a:pPr algn="ctr"/>
              <a:r>
                <a:rPr lang="en-US" altLang="zh-CN" sz="3600" b="1" spc="600">
                  <a:ln w="38100">
                    <a:solidFill>
                      <a:schemeClr val="accent6">
                        <a:lumMod val="40000"/>
                        <a:lumOff val="60000"/>
                      </a:schemeClr>
                    </a:solidFill>
                  </a:ln>
                  <a:solidFill>
                    <a:schemeClr val="accent6">
                      <a:lumMod val="75000"/>
                    </a:schemeClr>
                  </a:solidFill>
                  <a:latin typeface="SVN-Ziclets" panose="02000603000000000000" pitchFamily="2" charset="0"/>
                  <a:ea typeface="+mj-ea"/>
                </a:rPr>
                <a:t>SAU KHI XEM VIDEO</a:t>
              </a:r>
              <a:endParaRPr lang="zh-CN" altLang="en-US" sz="3600" b="1" spc="600" dirty="0">
                <a:ln w="38100">
                  <a:solidFill>
                    <a:schemeClr val="accent6">
                      <a:lumMod val="40000"/>
                      <a:lumOff val="60000"/>
                    </a:schemeClr>
                  </a:solidFill>
                </a:ln>
                <a:solidFill>
                  <a:schemeClr val="accent6">
                    <a:lumMod val="75000"/>
                  </a:schemeClr>
                </a:solidFill>
                <a:latin typeface="SVN-Ziclets" panose="02000603000000000000" pitchFamily="2" charset="0"/>
                <a:ea typeface="+mj-ea"/>
              </a:endParaRPr>
            </a:p>
          </p:txBody>
        </p:sp>
      </p:grpSp>
      <p:pic>
        <p:nvPicPr>
          <p:cNvPr id="24" name="Picture 8" descr="A wooden banner on white background illustration. Download a Free Preview  or High Quality Adobe Illustrator Ai, … in 2021 | Wood banner, Best banner  design, Banner clip art">
            <a:extLst>
              <a:ext uri="{FF2B5EF4-FFF2-40B4-BE49-F238E27FC236}">
                <a16:creationId xmlns="" xmlns:a16="http://schemas.microsoft.com/office/drawing/2014/main" id="{2D72B7AB-2BDE-418A-A07D-1C6163BFFCF8}"/>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2695" b="89721" l="4100" r="96800">
                        <a14:foregroundMark x1="4200" y1="33134" x2="4200" y2="39721"/>
                        <a14:foregroundMark x1="15700" y1="5389" x2="16000" y2="9082"/>
                        <a14:foregroundMark x1="83000" y1="2894" x2="83700" y2="3593"/>
                        <a14:foregroundMark x1="93200" y1="32635" x2="96800" y2="38822"/>
                        <a14:foregroundMark x1="4100" y1="75749" x2="4300" y2="80439"/>
                        <a14:foregroundMark x1="34500" y1="27745" x2="37100" y2="27844"/>
                        <a14:foregroundMark x1="16900" y1="13872" x2="17000" y2="16068"/>
                      </a14:backgroundRemoval>
                    </a14:imgEffect>
                  </a14:imgLayer>
                </a14:imgProps>
              </a:ext>
              <a:ext uri="{28A0092B-C50C-407E-A947-70E740481C1C}">
                <a14:useLocalDpi xmlns:a14="http://schemas.microsoft.com/office/drawing/2010/main" val="0"/>
              </a:ext>
            </a:extLst>
          </a:blip>
          <a:srcRect t="28083"/>
          <a:stretch/>
        </p:blipFill>
        <p:spPr bwMode="auto">
          <a:xfrm>
            <a:off x="136484" y="1439305"/>
            <a:ext cx="11776090" cy="600328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 xmlns:a16="http://schemas.microsoft.com/office/drawing/2014/main" id="{C9D62073-D480-476F-8AF1-5203BC2FE343}"/>
              </a:ext>
            </a:extLst>
          </p:cNvPr>
          <p:cNvSpPr txBox="1"/>
          <p:nvPr/>
        </p:nvSpPr>
        <p:spPr>
          <a:xfrm>
            <a:off x="2100526" y="1933173"/>
            <a:ext cx="11206193" cy="707886"/>
          </a:xfrm>
          <a:prstGeom prst="rect">
            <a:avLst/>
          </a:prstGeom>
          <a:noFill/>
        </p:spPr>
        <p:txBody>
          <a:bodyPr wrap="square" rtlCol="0">
            <a:spAutoFit/>
          </a:bodyPr>
          <a:lstStyle/>
          <a:p>
            <a:r>
              <a:rPr lang="en-US" sz="4000" b="1">
                <a:latin typeface="SVN-Anastasia" panose="020B0606040200020203" pitchFamily="34" charset="0"/>
              </a:rPr>
              <a:t>Chủ đề ngày 22/12 được tổ chức nhằm:</a:t>
            </a:r>
          </a:p>
        </p:txBody>
      </p:sp>
      <p:sp>
        <p:nvSpPr>
          <p:cNvPr id="42" name="TextBox 41">
            <a:extLst>
              <a:ext uri="{FF2B5EF4-FFF2-40B4-BE49-F238E27FC236}">
                <a16:creationId xmlns="" xmlns:a16="http://schemas.microsoft.com/office/drawing/2014/main" id="{C98C8E38-5B01-4D7A-A5DB-B0D47A637114}"/>
              </a:ext>
            </a:extLst>
          </p:cNvPr>
          <p:cNvSpPr txBox="1"/>
          <p:nvPr/>
        </p:nvSpPr>
        <p:spPr>
          <a:xfrm>
            <a:off x="1840622" y="2827611"/>
            <a:ext cx="8970522" cy="707886"/>
          </a:xfrm>
          <a:prstGeom prst="rect">
            <a:avLst/>
          </a:prstGeom>
          <a:noFill/>
        </p:spPr>
        <p:txBody>
          <a:bodyPr wrap="square" rtlCol="0">
            <a:spAutoFit/>
          </a:bodyPr>
          <a:lstStyle/>
          <a:p>
            <a:r>
              <a:rPr lang="en-US" sz="4000">
                <a:solidFill>
                  <a:schemeClr val="accent6">
                    <a:lumMod val="50000"/>
                  </a:schemeClr>
                </a:solidFill>
                <a:latin typeface="SVN-Anastasia" panose="020B0606040200020203" pitchFamily="34" charset="0"/>
              </a:rPr>
              <a:t>Tuyên truyền sâu rộng truyền thống đánh giặc.</a:t>
            </a:r>
          </a:p>
        </p:txBody>
      </p:sp>
      <p:grpSp>
        <p:nvGrpSpPr>
          <p:cNvPr id="3" name="Group 2">
            <a:extLst>
              <a:ext uri="{FF2B5EF4-FFF2-40B4-BE49-F238E27FC236}">
                <a16:creationId xmlns="" xmlns:a16="http://schemas.microsoft.com/office/drawing/2014/main" id="{4E8E9261-C079-4EC3-A073-6170E63550D1}"/>
              </a:ext>
            </a:extLst>
          </p:cNvPr>
          <p:cNvGrpSpPr/>
          <p:nvPr/>
        </p:nvGrpSpPr>
        <p:grpSpPr>
          <a:xfrm>
            <a:off x="553070" y="2365926"/>
            <a:ext cx="1924465" cy="1443184"/>
            <a:chOff x="3150717" y="2803772"/>
            <a:chExt cx="1924465" cy="1443184"/>
          </a:xfrm>
        </p:grpSpPr>
        <p:pic>
          <p:nvPicPr>
            <p:cNvPr id="47" name="Picture 6" descr="Nature leaf cartoon Royalty Free Vector Image - VectorStock">
              <a:extLst>
                <a:ext uri="{FF2B5EF4-FFF2-40B4-BE49-F238E27FC236}">
                  <a16:creationId xmlns="" xmlns:a16="http://schemas.microsoft.com/office/drawing/2014/main" id="{520F36BE-BDA8-4E83-BD35-9C32134D633D}"/>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3150717" y="2803772"/>
              <a:ext cx="1116053" cy="1443184"/>
            </a:xfrm>
            <a:prstGeom prst="rect">
              <a:avLst/>
            </a:prstGeom>
            <a:noFill/>
            <a:extLst>
              <a:ext uri="{909E8E84-426E-40DD-AFC4-6F175D3DCCD1}">
                <a14:hiddenFill xmlns:a14="http://schemas.microsoft.com/office/drawing/2010/main">
                  <a:solidFill>
                    <a:srgbClr val="FFFFFF"/>
                  </a:solidFill>
                </a14:hiddenFill>
              </a:ext>
            </a:extLst>
          </p:spPr>
        </p:pic>
        <p:sp>
          <p:nvSpPr>
            <p:cNvPr id="48" name="矩形 13">
              <a:extLst>
                <a:ext uri="{FF2B5EF4-FFF2-40B4-BE49-F238E27FC236}">
                  <a16:creationId xmlns="" xmlns:a16="http://schemas.microsoft.com/office/drawing/2014/main" id="{7FDEF766-0220-40ED-B24D-423284A7156D}"/>
                </a:ext>
              </a:extLst>
            </p:cNvPr>
            <p:cNvSpPr/>
            <p:nvPr/>
          </p:nvSpPr>
          <p:spPr>
            <a:xfrm>
              <a:off x="3450700" y="3062157"/>
              <a:ext cx="1624482" cy="830997"/>
            </a:xfrm>
            <a:prstGeom prst="rect">
              <a:avLst/>
            </a:prstGeom>
          </p:spPr>
          <p:txBody>
            <a:bodyPr wrap="square">
              <a:spAutoFit/>
            </a:bodyPr>
            <a:lstStyle/>
            <a:p>
              <a:r>
                <a:rPr lang="en-US" altLang="zh-CN" sz="4800" b="1" spc="600">
                  <a:ln w="38100">
                    <a:solidFill>
                      <a:schemeClr val="accent6">
                        <a:lumMod val="75000"/>
                      </a:schemeClr>
                    </a:solidFill>
                  </a:ln>
                  <a:solidFill>
                    <a:schemeClr val="bg1"/>
                  </a:solidFill>
                  <a:latin typeface="SVN-Ziclets" panose="02000603000000000000" pitchFamily="2" charset="0"/>
                  <a:ea typeface="+mj-ea"/>
                </a:rPr>
                <a:t>a</a:t>
              </a:r>
              <a:endParaRPr lang="zh-CN" altLang="en-US" sz="4800" b="1" spc="600" dirty="0">
                <a:ln w="38100">
                  <a:solidFill>
                    <a:schemeClr val="accent6">
                      <a:lumMod val="75000"/>
                    </a:schemeClr>
                  </a:solidFill>
                </a:ln>
                <a:solidFill>
                  <a:schemeClr val="bg1"/>
                </a:solidFill>
                <a:latin typeface="SVN-Ziclets" panose="02000603000000000000" pitchFamily="2" charset="0"/>
                <a:ea typeface="+mj-ea"/>
              </a:endParaRPr>
            </a:p>
          </p:txBody>
        </p:sp>
      </p:grpSp>
      <p:grpSp>
        <p:nvGrpSpPr>
          <p:cNvPr id="49" name="Group 48">
            <a:extLst>
              <a:ext uri="{FF2B5EF4-FFF2-40B4-BE49-F238E27FC236}">
                <a16:creationId xmlns="" xmlns:a16="http://schemas.microsoft.com/office/drawing/2014/main" id="{EEF5DA67-0361-4C8C-B40B-3F58461EF6FF}"/>
              </a:ext>
            </a:extLst>
          </p:cNvPr>
          <p:cNvGrpSpPr/>
          <p:nvPr/>
        </p:nvGrpSpPr>
        <p:grpSpPr>
          <a:xfrm>
            <a:off x="652314" y="3719355"/>
            <a:ext cx="1924465" cy="1443184"/>
            <a:chOff x="3150717" y="2803772"/>
            <a:chExt cx="1924465" cy="1443184"/>
          </a:xfrm>
        </p:grpSpPr>
        <p:pic>
          <p:nvPicPr>
            <p:cNvPr id="50" name="Picture 6" descr="Nature leaf cartoon Royalty Free Vector Image - VectorStock">
              <a:extLst>
                <a:ext uri="{FF2B5EF4-FFF2-40B4-BE49-F238E27FC236}">
                  <a16:creationId xmlns="" xmlns:a16="http://schemas.microsoft.com/office/drawing/2014/main" id="{0A374BDF-F0C2-4E1D-9033-CD51B7104CC1}"/>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3150717" y="2803772"/>
              <a:ext cx="1116053" cy="1443184"/>
            </a:xfrm>
            <a:prstGeom prst="rect">
              <a:avLst/>
            </a:prstGeom>
            <a:noFill/>
            <a:extLst>
              <a:ext uri="{909E8E84-426E-40DD-AFC4-6F175D3DCCD1}">
                <a14:hiddenFill xmlns:a14="http://schemas.microsoft.com/office/drawing/2010/main">
                  <a:solidFill>
                    <a:srgbClr val="FFFFFF"/>
                  </a:solidFill>
                </a14:hiddenFill>
              </a:ext>
            </a:extLst>
          </p:spPr>
        </p:pic>
        <p:sp>
          <p:nvSpPr>
            <p:cNvPr id="51" name="矩形 13">
              <a:extLst>
                <a:ext uri="{FF2B5EF4-FFF2-40B4-BE49-F238E27FC236}">
                  <a16:creationId xmlns="" xmlns:a16="http://schemas.microsoft.com/office/drawing/2014/main" id="{B0A737E3-E821-4AB2-AA8F-4130807E31E4}"/>
                </a:ext>
              </a:extLst>
            </p:cNvPr>
            <p:cNvSpPr/>
            <p:nvPr/>
          </p:nvSpPr>
          <p:spPr>
            <a:xfrm>
              <a:off x="3450700" y="3062157"/>
              <a:ext cx="1624482" cy="830997"/>
            </a:xfrm>
            <a:prstGeom prst="rect">
              <a:avLst/>
            </a:prstGeom>
          </p:spPr>
          <p:txBody>
            <a:bodyPr wrap="square">
              <a:spAutoFit/>
            </a:bodyPr>
            <a:lstStyle/>
            <a:p>
              <a:r>
                <a:rPr lang="en-US" altLang="zh-CN" sz="4800" b="1" spc="600">
                  <a:ln w="38100">
                    <a:solidFill>
                      <a:schemeClr val="accent6">
                        <a:lumMod val="75000"/>
                      </a:schemeClr>
                    </a:solidFill>
                  </a:ln>
                  <a:solidFill>
                    <a:schemeClr val="bg1"/>
                  </a:solidFill>
                  <a:latin typeface="SVN-Ziclets" panose="02000603000000000000" pitchFamily="2" charset="0"/>
                  <a:ea typeface="+mj-ea"/>
                </a:rPr>
                <a:t>b</a:t>
              </a:r>
              <a:endParaRPr lang="zh-CN" altLang="en-US" sz="4800" b="1" spc="600" dirty="0">
                <a:ln w="38100">
                  <a:solidFill>
                    <a:schemeClr val="accent6">
                      <a:lumMod val="75000"/>
                    </a:schemeClr>
                  </a:solidFill>
                </a:ln>
                <a:solidFill>
                  <a:schemeClr val="bg1"/>
                </a:solidFill>
                <a:latin typeface="SVN-Ziclets" panose="02000603000000000000" pitchFamily="2" charset="0"/>
                <a:ea typeface="+mj-ea"/>
              </a:endParaRPr>
            </a:p>
          </p:txBody>
        </p:sp>
      </p:grpSp>
      <p:grpSp>
        <p:nvGrpSpPr>
          <p:cNvPr id="52" name="Group 51">
            <a:extLst>
              <a:ext uri="{FF2B5EF4-FFF2-40B4-BE49-F238E27FC236}">
                <a16:creationId xmlns="" xmlns:a16="http://schemas.microsoft.com/office/drawing/2014/main" id="{7987D281-7252-4BFB-8DD5-E3B08DA5AA9C}"/>
              </a:ext>
            </a:extLst>
          </p:cNvPr>
          <p:cNvGrpSpPr/>
          <p:nvPr/>
        </p:nvGrpSpPr>
        <p:grpSpPr>
          <a:xfrm>
            <a:off x="745838" y="4862670"/>
            <a:ext cx="1924465" cy="1443184"/>
            <a:chOff x="3150717" y="2803772"/>
            <a:chExt cx="1924465" cy="1443184"/>
          </a:xfrm>
        </p:grpSpPr>
        <p:pic>
          <p:nvPicPr>
            <p:cNvPr id="53" name="Picture 6" descr="Nature leaf cartoon Royalty Free Vector Image - VectorStock">
              <a:extLst>
                <a:ext uri="{FF2B5EF4-FFF2-40B4-BE49-F238E27FC236}">
                  <a16:creationId xmlns="" xmlns:a16="http://schemas.microsoft.com/office/drawing/2014/main" id="{11F512E9-043E-4014-8C23-61C73267E57C}"/>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3150717" y="2803772"/>
              <a:ext cx="1116053" cy="1443184"/>
            </a:xfrm>
            <a:prstGeom prst="rect">
              <a:avLst/>
            </a:prstGeom>
            <a:noFill/>
            <a:extLst>
              <a:ext uri="{909E8E84-426E-40DD-AFC4-6F175D3DCCD1}">
                <a14:hiddenFill xmlns:a14="http://schemas.microsoft.com/office/drawing/2010/main">
                  <a:solidFill>
                    <a:srgbClr val="FFFFFF"/>
                  </a:solidFill>
                </a14:hiddenFill>
              </a:ext>
            </a:extLst>
          </p:spPr>
        </p:pic>
        <p:sp>
          <p:nvSpPr>
            <p:cNvPr id="54" name="矩形 13">
              <a:extLst>
                <a:ext uri="{FF2B5EF4-FFF2-40B4-BE49-F238E27FC236}">
                  <a16:creationId xmlns="" xmlns:a16="http://schemas.microsoft.com/office/drawing/2014/main" id="{8CBE6CE3-4E23-4443-A0F5-0AD388A4E8A4}"/>
                </a:ext>
              </a:extLst>
            </p:cNvPr>
            <p:cNvSpPr/>
            <p:nvPr/>
          </p:nvSpPr>
          <p:spPr>
            <a:xfrm>
              <a:off x="3450700" y="3062157"/>
              <a:ext cx="1624482" cy="830997"/>
            </a:xfrm>
            <a:prstGeom prst="rect">
              <a:avLst/>
            </a:prstGeom>
          </p:spPr>
          <p:txBody>
            <a:bodyPr wrap="square">
              <a:spAutoFit/>
            </a:bodyPr>
            <a:lstStyle/>
            <a:p>
              <a:r>
                <a:rPr lang="en-US" altLang="zh-CN" sz="4800" b="1" spc="600">
                  <a:ln w="38100">
                    <a:solidFill>
                      <a:schemeClr val="accent6">
                        <a:lumMod val="75000"/>
                      </a:schemeClr>
                    </a:solidFill>
                  </a:ln>
                  <a:solidFill>
                    <a:schemeClr val="bg1"/>
                  </a:solidFill>
                  <a:latin typeface="SVN-Ziclets" panose="02000603000000000000" pitchFamily="2" charset="0"/>
                  <a:ea typeface="+mj-ea"/>
                </a:rPr>
                <a:t>c</a:t>
              </a:r>
              <a:endParaRPr lang="zh-CN" altLang="en-US" sz="4800" b="1" spc="600" dirty="0">
                <a:ln w="38100">
                  <a:solidFill>
                    <a:schemeClr val="accent6">
                      <a:lumMod val="75000"/>
                    </a:schemeClr>
                  </a:solidFill>
                </a:ln>
                <a:solidFill>
                  <a:schemeClr val="bg1"/>
                </a:solidFill>
                <a:latin typeface="SVN-Ziclets" panose="02000603000000000000" pitchFamily="2" charset="0"/>
                <a:ea typeface="+mj-ea"/>
              </a:endParaRPr>
            </a:p>
          </p:txBody>
        </p:sp>
      </p:grpSp>
      <p:sp>
        <p:nvSpPr>
          <p:cNvPr id="45" name="TextBox 44">
            <a:extLst>
              <a:ext uri="{FF2B5EF4-FFF2-40B4-BE49-F238E27FC236}">
                <a16:creationId xmlns="" xmlns:a16="http://schemas.microsoft.com/office/drawing/2014/main" id="{9AFE9ADD-6D9D-46B2-B666-DEE0A6F06652}"/>
              </a:ext>
            </a:extLst>
          </p:cNvPr>
          <p:cNvSpPr txBox="1"/>
          <p:nvPr/>
        </p:nvSpPr>
        <p:spPr>
          <a:xfrm>
            <a:off x="1773346" y="4142136"/>
            <a:ext cx="9864486" cy="707886"/>
          </a:xfrm>
          <a:prstGeom prst="rect">
            <a:avLst/>
          </a:prstGeom>
          <a:noFill/>
        </p:spPr>
        <p:txBody>
          <a:bodyPr wrap="square" rtlCol="0">
            <a:spAutoFit/>
          </a:bodyPr>
          <a:lstStyle/>
          <a:p>
            <a:r>
              <a:rPr lang="en-US" sz="4000">
                <a:solidFill>
                  <a:schemeClr val="accent6">
                    <a:lumMod val="50000"/>
                  </a:schemeClr>
                </a:solidFill>
                <a:latin typeface="SVN-Anastasia" panose="020B0606040200020203" pitchFamily="34" charset="0"/>
              </a:rPr>
              <a:t>Tuyên truyền những phẩm chất của Bộ đội Cụ Hồ. </a:t>
            </a:r>
          </a:p>
        </p:txBody>
      </p:sp>
      <p:sp>
        <p:nvSpPr>
          <p:cNvPr id="46" name="TextBox 45">
            <a:extLst>
              <a:ext uri="{FF2B5EF4-FFF2-40B4-BE49-F238E27FC236}">
                <a16:creationId xmlns="" xmlns:a16="http://schemas.microsoft.com/office/drawing/2014/main" id="{FEE82514-C2D7-4644-B796-F2646527DA7B}"/>
              </a:ext>
            </a:extLst>
          </p:cNvPr>
          <p:cNvSpPr txBox="1"/>
          <p:nvPr/>
        </p:nvSpPr>
        <p:spPr>
          <a:xfrm>
            <a:off x="1913835" y="5298809"/>
            <a:ext cx="9864486" cy="707886"/>
          </a:xfrm>
          <a:prstGeom prst="rect">
            <a:avLst/>
          </a:prstGeom>
          <a:noFill/>
        </p:spPr>
        <p:txBody>
          <a:bodyPr wrap="square" rtlCol="0">
            <a:spAutoFit/>
          </a:bodyPr>
          <a:lstStyle/>
          <a:p>
            <a:r>
              <a:rPr lang="en-US" sz="4000">
                <a:solidFill>
                  <a:schemeClr val="accent6">
                    <a:lumMod val="50000"/>
                  </a:schemeClr>
                </a:solidFill>
                <a:latin typeface="SVN-Anastasia" panose="020B0606040200020203" pitchFamily="34" charset="0"/>
              </a:rPr>
              <a:t>Cả hai đáp án trên.</a:t>
            </a:r>
          </a:p>
        </p:txBody>
      </p:sp>
      <p:pic>
        <p:nvPicPr>
          <p:cNvPr id="55" name="Picture 2" descr="Cách đánh dấu tích trong word mới nhất | Vivureviews.com">
            <a:extLst>
              <a:ext uri="{FF2B5EF4-FFF2-40B4-BE49-F238E27FC236}">
                <a16:creationId xmlns="" xmlns:a16="http://schemas.microsoft.com/office/drawing/2014/main" id="{5A0A6615-EC20-460D-BA03-972B7AAE80B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30134" y="4880888"/>
            <a:ext cx="1215944" cy="91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0498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00"/>
                                        <p:tgtEl>
                                          <p:spTgt spid="17"/>
                                        </p:tgtEl>
                                      </p:cBhvr>
                                    </p:animEffect>
                                    <p:anim calcmode="lin" valueType="num">
                                      <p:cBhvr>
                                        <p:cTn id="8" dur="700" fill="hold"/>
                                        <p:tgtEl>
                                          <p:spTgt spid="17"/>
                                        </p:tgtEl>
                                        <p:attrNameLst>
                                          <p:attrName>ppt_x</p:attrName>
                                        </p:attrNameLst>
                                      </p:cBhvr>
                                      <p:tavLst>
                                        <p:tav tm="0">
                                          <p:val>
                                            <p:strVal val="#ppt_x"/>
                                          </p:val>
                                        </p:tav>
                                        <p:tav tm="100000">
                                          <p:val>
                                            <p:strVal val="#ppt_x"/>
                                          </p:val>
                                        </p:tav>
                                      </p:tavLst>
                                    </p:anim>
                                    <p:anim calcmode="lin" valueType="num">
                                      <p:cBhvr>
                                        <p:cTn id="9" dur="700" fill="hold"/>
                                        <p:tgtEl>
                                          <p:spTgt spid="17"/>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70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60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arn(inVertical)">
                                      <p:cBhvr>
                                        <p:cTn id="25" dur="500"/>
                                        <p:tgtEl>
                                          <p:spTgt spid="42"/>
                                        </p:tgtEl>
                                      </p:cBhvr>
                                    </p:animEffect>
                                  </p:childTnLst>
                                </p:cTn>
                              </p:par>
                              <p:par>
                                <p:cTn id="26" presetID="16" presetClass="entr" presetSubtype="21"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barn(inVertical)">
                                      <p:cBhvr>
                                        <p:cTn id="28" dur="500"/>
                                        <p:tgtEl>
                                          <p:spTgt spid="4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arn(inVertical)">
                                      <p:cBhvr>
                                        <p:cTn id="31" dur="500"/>
                                        <p:tgtEl>
                                          <p:spTgt spid="45"/>
                                        </p:tgtEl>
                                      </p:cBhvr>
                                    </p:animEffect>
                                  </p:childTnLst>
                                </p:cTn>
                              </p:par>
                              <p:par>
                                <p:cTn id="32" presetID="16" presetClass="entr" presetSubtype="21"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barn(inVertical)">
                                      <p:cBhvr>
                                        <p:cTn id="34" dur="500"/>
                                        <p:tgtEl>
                                          <p:spTgt spid="5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arn(inVertical)">
                                      <p:cBhvr>
                                        <p:cTn id="3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52"/>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subTnLst>
                                    <p:audio>
                                      <p:cMediaNode>
                                        <p:cTn display="0" masterRel="sameClick">
                                          <p:stCondLst>
                                            <p:cond evt="begin" delay="0">
                                              <p:tn val="4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2"/>
                  </p:tgtEl>
                </p:cond>
              </p:nextCondLst>
            </p:seq>
          </p:childTnLst>
        </p:cTn>
      </p:par>
    </p:tnLst>
    <p:bldLst>
      <p:bldP spid="26" grpId="0"/>
      <p:bldP spid="42" grpId="0"/>
      <p:bldP spid="45"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292" y="-14240"/>
            <a:ext cx="3676660" cy="6551270"/>
          </a:xfrm>
          <a:prstGeom prst="rect">
            <a:avLst/>
          </a:prstGeom>
        </p:spPr>
      </p:pic>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5341" y="-14240"/>
            <a:ext cx="3676660" cy="6551270"/>
          </a:xfrm>
          <a:prstGeom prst="rect">
            <a:avLst/>
          </a:prstGeom>
        </p:spPr>
      </p:pic>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9476" y="5203846"/>
            <a:ext cx="1595839" cy="1278365"/>
          </a:xfrm>
          <a:prstGeom prst="rect">
            <a:avLst/>
          </a:prstGeom>
        </p:spPr>
      </p:pic>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9754318" y="4420235"/>
            <a:ext cx="1527051" cy="3810008"/>
          </a:xfrm>
          <a:prstGeom prst="rect">
            <a:avLst/>
          </a:prstGeom>
        </p:spPr>
      </p:pic>
      <p:pic>
        <p:nvPicPr>
          <p:cNvPr id="31" name="图片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6900878" y="5052670"/>
            <a:ext cx="993650" cy="2901702"/>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598732" y="4434985"/>
            <a:ext cx="1527051" cy="3810008"/>
          </a:xfrm>
          <a:prstGeom prst="rect">
            <a:avLst/>
          </a:prstGeom>
        </p:spPr>
      </p:pic>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787640" y="5052670"/>
            <a:ext cx="993650" cy="2901702"/>
          </a:xfrm>
          <a:prstGeom prst="rect">
            <a:avLst/>
          </a:prstGeom>
        </p:spPr>
      </p:pic>
      <p:sp>
        <p:nvSpPr>
          <p:cNvPr id="18" name="Rectangle: Rounded Corners 17">
            <a:extLst>
              <a:ext uri="{FF2B5EF4-FFF2-40B4-BE49-F238E27FC236}">
                <a16:creationId xmlns="" xmlns:a16="http://schemas.microsoft.com/office/drawing/2014/main" id="{1679367C-C1D9-455C-AD77-75E2BDE541FE}"/>
              </a:ext>
            </a:extLst>
          </p:cNvPr>
          <p:cNvSpPr/>
          <p:nvPr/>
        </p:nvSpPr>
        <p:spPr>
          <a:xfrm>
            <a:off x="1437359" y="98663"/>
            <a:ext cx="9317282" cy="1298624"/>
          </a:xfrm>
          <a:prstGeom prst="roundRect">
            <a:avLst>
              <a:gd name="adj" fmla="val 50000"/>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8" descr="A wooden banner on white background illustration. Download a Free Preview  or High Quality Adobe Illustrator Ai, … in 2021 | Wood banner, Best banner  design, Banner clip art">
            <a:extLst>
              <a:ext uri="{FF2B5EF4-FFF2-40B4-BE49-F238E27FC236}">
                <a16:creationId xmlns="" xmlns:a16="http://schemas.microsoft.com/office/drawing/2014/main" id="{2D72B7AB-2BDE-418A-A07D-1C6163BFFCF8}"/>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695" b="89721" l="4100" r="96800">
                        <a14:foregroundMark x1="4200" y1="33134" x2="4200" y2="39721"/>
                        <a14:foregroundMark x1="15700" y1="5389" x2="16000" y2="9082"/>
                        <a14:foregroundMark x1="83000" y1="2894" x2="83700" y2="3593"/>
                        <a14:foregroundMark x1="93200" y1="32635" x2="96800" y2="38822"/>
                        <a14:foregroundMark x1="4100" y1="75749" x2="4300" y2="80439"/>
                        <a14:foregroundMark x1="34500" y1="27745" x2="37100" y2="27844"/>
                        <a14:foregroundMark x1="16900" y1="13872" x2="17000" y2="16068"/>
                      </a14:backgroundRemoval>
                    </a14:imgEffect>
                  </a14:imgLayer>
                </a14:imgProps>
              </a:ext>
              <a:ext uri="{28A0092B-C50C-407E-A947-70E740481C1C}">
                <a14:useLocalDpi xmlns:a14="http://schemas.microsoft.com/office/drawing/2010/main" val="0"/>
              </a:ext>
            </a:extLst>
          </a:blip>
          <a:srcRect t="28083"/>
          <a:stretch/>
        </p:blipFill>
        <p:spPr bwMode="auto">
          <a:xfrm>
            <a:off x="136484" y="1439305"/>
            <a:ext cx="11776090" cy="600328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 xmlns:a16="http://schemas.microsoft.com/office/drawing/2014/main" id="{C9D62073-D480-476F-8AF1-5203BC2FE343}"/>
              </a:ext>
            </a:extLst>
          </p:cNvPr>
          <p:cNvSpPr txBox="1"/>
          <p:nvPr/>
        </p:nvSpPr>
        <p:spPr>
          <a:xfrm>
            <a:off x="2066134" y="186751"/>
            <a:ext cx="7761433" cy="1323439"/>
          </a:xfrm>
          <a:prstGeom prst="rect">
            <a:avLst/>
          </a:prstGeom>
          <a:noFill/>
        </p:spPr>
        <p:txBody>
          <a:bodyPr wrap="square" rtlCol="0">
            <a:spAutoFit/>
          </a:bodyPr>
          <a:lstStyle/>
          <a:p>
            <a:pPr algn="ctr"/>
            <a:r>
              <a:rPr lang="en-US" sz="4000">
                <a:solidFill>
                  <a:srgbClr val="C00000"/>
                </a:solidFill>
                <a:latin typeface="SVN-Anastasia" panose="020B0606040200020203" pitchFamily="34" charset="0"/>
              </a:rPr>
              <a:t>Những hoạt động nào thường được tổ chức vào ngày 22/12 ở nhà trường?</a:t>
            </a:r>
          </a:p>
        </p:txBody>
      </p:sp>
      <p:sp>
        <p:nvSpPr>
          <p:cNvPr id="36" name="TextBox 35">
            <a:extLst>
              <a:ext uri="{FF2B5EF4-FFF2-40B4-BE49-F238E27FC236}">
                <a16:creationId xmlns="" xmlns:a16="http://schemas.microsoft.com/office/drawing/2014/main" id="{594E28EF-00F7-4451-A3D7-92B298E07A15}"/>
              </a:ext>
            </a:extLst>
          </p:cNvPr>
          <p:cNvSpPr txBox="1"/>
          <p:nvPr/>
        </p:nvSpPr>
        <p:spPr>
          <a:xfrm>
            <a:off x="1139476" y="1969328"/>
            <a:ext cx="9517635" cy="1323439"/>
          </a:xfrm>
          <a:prstGeom prst="rect">
            <a:avLst/>
          </a:prstGeom>
          <a:noFill/>
        </p:spPr>
        <p:txBody>
          <a:bodyPr wrap="square" rtlCol="0">
            <a:spAutoFit/>
          </a:bodyPr>
          <a:lstStyle/>
          <a:p>
            <a:pPr marL="571500" indent="-571500">
              <a:buFont typeface="Wingdings" panose="05000000000000000000" pitchFamily="2" charset="2"/>
              <a:buChar char="Ø"/>
            </a:pPr>
            <a:r>
              <a:rPr lang="en-US" sz="4000">
                <a:latin typeface="SVN-Anastasia" panose="020B0606040200020203" pitchFamily="34" charset="0"/>
              </a:rPr>
              <a:t>Sinh hoạt chủ đề về Uống nước nhớ nguồn, tiếp bước cha anh, …</a:t>
            </a:r>
          </a:p>
        </p:txBody>
      </p:sp>
      <p:pic>
        <p:nvPicPr>
          <p:cNvPr id="4" name="btnInknoeActivity">
            <a:extLst>
              <a:ext uri="{FF2B5EF4-FFF2-40B4-BE49-F238E27FC236}">
                <a16:creationId xmlns="" xmlns:a16="http://schemas.microsoft.com/office/drawing/2014/main" id="{47748A31-15EB-4DD4-A8BF-E5BA583DFFF6}"/>
              </a:ext>
            </a:extLst>
          </p:cNvPr>
          <p:cNvPicPr>
            <a:picLocks noChangeAspect="1"/>
          </p:cNvPicPr>
          <p:nvPr>
            <p:custDataLst>
              <p:tags r:id="rId1"/>
            </p:custDataLst>
          </p:nvPr>
        </p:nvPicPr>
        <p:blipFill>
          <a:blip r:embed="rId10" r:link="rId11" cstate="print">
            <a:extLst>
              <a:ext uri="{28A0092B-C50C-407E-A947-70E740481C1C}">
                <a14:useLocalDpi xmlns:a14="http://schemas.microsoft.com/office/drawing/2010/main" val="0"/>
              </a:ext>
            </a:extLst>
          </a:blip>
          <a:stretch>
            <a:fillRect/>
          </a:stretch>
        </p:blipFill>
        <p:spPr>
          <a:xfrm>
            <a:off x="4887981" y="5785285"/>
            <a:ext cx="3317947" cy="854322"/>
          </a:xfrm>
          <a:prstGeom prst="rect">
            <a:avLst/>
          </a:prstGeom>
        </p:spPr>
      </p:pic>
      <p:sp>
        <p:nvSpPr>
          <p:cNvPr id="37" name="TextBox 36">
            <a:extLst>
              <a:ext uri="{FF2B5EF4-FFF2-40B4-BE49-F238E27FC236}">
                <a16:creationId xmlns="" xmlns:a16="http://schemas.microsoft.com/office/drawing/2014/main" id="{2C6DCCA0-6945-49B5-A242-806A44506B83}"/>
              </a:ext>
            </a:extLst>
          </p:cNvPr>
          <p:cNvSpPr txBox="1"/>
          <p:nvPr/>
        </p:nvSpPr>
        <p:spPr>
          <a:xfrm>
            <a:off x="1139475" y="3388984"/>
            <a:ext cx="9517635" cy="1323439"/>
          </a:xfrm>
          <a:prstGeom prst="rect">
            <a:avLst/>
          </a:prstGeom>
          <a:noFill/>
        </p:spPr>
        <p:txBody>
          <a:bodyPr wrap="square" rtlCol="0">
            <a:spAutoFit/>
          </a:bodyPr>
          <a:lstStyle/>
          <a:p>
            <a:pPr marL="571500" indent="-571500">
              <a:buFont typeface="Wingdings" panose="05000000000000000000" pitchFamily="2" charset="2"/>
              <a:buChar char="Ø"/>
            </a:pPr>
            <a:r>
              <a:rPr lang="en-US" sz="4000">
                <a:latin typeface="SVN-Anastasia" panose="020B0606040200020203" pitchFamily="34" charset="0"/>
              </a:rPr>
              <a:t>Thăm hỏi cựu chiến binh, thăm hỏi chăm sóc Mẹ Việt Nam Anh Hùng. </a:t>
            </a:r>
          </a:p>
        </p:txBody>
      </p:sp>
      <p:sp>
        <p:nvSpPr>
          <p:cNvPr id="38" name="TextBox 37">
            <a:extLst>
              <a:ext uri="{FF2B5EF4-FFF2-40B4-BE49-F238E27FC236}">
                <a16:creationId xmlns="" xmlns:a16="http://schemas.microsoft.com/office/drawing/2014/main" id="{A6899437-4BAF-48E7-B75B-C6DB121598EA}"/>
              </a:ext>
            </a:extLst>
          </p:cNvPr>
          <p:cNvSpPr txBox="1"/>
          <p:nvPr/>
        </p:nvSpPr>
        <p:spPr>
          <a:xfrm>
            <a:off x="1207734" y="4943551"/>
            <a:ext cx="10119055" cy="1323439"/>
          </a:xfrm>
          <a:prstGeom prst="rect">
            <a:avLst/>
          </a:prstGeom>
          <a:noFill/>
        </p:spPr>
        <p:txBody>
          <a:bodyPr wrap="square" rtlCol="0">
            <a:spAutoFit/>
          </a:bodyPr>
          <a:lstStyle/>
          <a:p>
            <a:pPr marL="571500" indent="-571500">
              <a:buFont typeface="Wingdings" panose="05000000000000000000" pitchFamily="2" charset="2"/>
              <a:buChar char="Ø"/>
            </a:pPr>
            <a:r>
              <a:rPr lang="en-US" sz="4000">
                <a:latin typeface="SVN-Anastasia" panose="020B0606040200020203" pitchFamily="34" charset="0"/>
              </a:rPr>
              <a:t>Làm vệ sinh nghĩa trang, dâng hương đài tưởng niệm, …</a:t>
            </a:r>
          </a:p>
        </p:txBody>
      </p:sp>
    </p:spTree>
    <p:extLst>
      <p:ext uri="{BB962C8B-B14F-4D97-AF65-F5344CB8AC3E}">
        <p14:creationId xmlns:p14="http://schemas.microsoft.com/office/powerpoint/2010/main" val="16329150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92" y="-14240"/>
            <a:ext cx="3676660" cy="6551270"/>
          </a:xfrm>
          <a:prstGeom prst="rect">
            <a:avLst/>
          </a:prstGeom>
        </p:spPr>
      </p:pic>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5341" y="-14240"/>
            <a:ext cx="3676660" cy="655127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476" y="5203846"/>
            <a:ext cx="1595839" cy="1278365"/>
          </a:xfrm>
          <a:prstGeom prst="rect">
            <a:avLst/>
          </a:prstGeom>
        </p:spPr>
      </p:pic>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754318" y="4420235"/>
            <a:ext cx="1527051" cy="3810008"/>
          </a:xfrm>
          <a:prstGeom prst="rect">
            <a:avLst/>
          </a:prstGeom>
        </p:spPr>
      </p:pic>
      <p:pic>
        <p:nvPicPr>
          <p:cNvPr id="31" name="图片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6900878" y="5052670"/>
            <a:ext cx="993650" cy="2901702"/>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598732" y="4434985"/>
            <a:ext cx="1527051" cy="3810008"/>
          </a:xfrm>
          <a:prstGeom prst="rect">
            <a:avLst/>
          </a:prstGeom>
        </p:spPr>
      </p:pic>
      <p:pic>
        <p:nvPicPr>
          <p:cNvPr id="33" name="图片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787640" y="5052670"/>
            <a:ext cx="993650" cy="2901702"/>
          </a:xfrm>
          <a:prstGeom prst="rect">
            <a:avLst/>
          </a:prstGeom>
        </p:spPr>
      </p:pic>
      <p:sp>
        <p:nvSpPr>
          <p:cNvPr id="18" name="Rectangle: Rounded Corners 17">
            <a:extLst>
              <a:ext uri="{FF2B5EF4-FFF2-40B4-BE49-F238E27FC236}">
                <a16:creationId xmlns="" xmlns:a16="http://schemas.microsoft.com/office/drawing/2014/main" id="{1679367C-C1D9-455C-AD77-75E2BDE541FE}"/>
              </a:ext>
            </a:extLst>
          </p:cNvPr>
          <p:cNvSpPr/>
          <p:nvPr/>
        </p:nvSpPr>
        <p:spPr>
          <a:xfrm>
            <a:off x="1437359" y="98663"/>
            <a:ext cx="9317282" cy="1298624"/>
          </a:xfrm>
          <a:prstGeom prst="roundRect">
            <a:avLst>
              <a:gd name="adj" fmla="val 50000"/>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8" descr="A wooden banner on white background illustration. Download a Free Preview  or High Quality Adobe Illustrator Ai, … in 2021 | Wood banner, Best banner  design, Banner clip art">
            <a:extLst>
              <a:ext uri="{FF2B5EF4-FFF2-40B4-BE49-F238E27FC236}">
                <a16:creationId xmlns="" xmlns:a16="http://schemas.microsoft.com/office/drawing/2014/main" id="{2D72B7AB-2BDE-418A-A07D-1C6163BFFCF8}"/>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695" b="89721" l="4100" r="96800">
                        <a14:foregroundMark x1="4200" y1="33134" x2="4200" y2="39721"/>
                        <a14:foregroundMark x1="15700" y1="5389" x2="16000" y2="9082"/>
                        <a14:foregroundMark x1="83000" y1="2894" x2="83700" y2="3593"/>
                        <a14:foregroundMark x1="93200" y1="32635" x2="96800" y2="38822"/>
                        <a14:foregroundMark x1="4100" y1="75749" x2="4300" y2="80439"/>
                        <a14:foregroundMark x1="34500" y1="27745" x2="37100" y2="27844"/>
                        <a14:foregroundMark x1="16900" y1="13872" x2="17000" y2="16068"/>
                      </a14:backgroundRemoval>
                    </a14:imgEffect>
                  </a14:imgLayer>
                </a14:imgProps>
              </a:ext>
              <a:ext uri="{28A0092B-C50C-407E-A947-70E740481C1C}">
                <a14:useLocalDpi xmlns:a14="http://schemas.microsoft.com/office/drawing/2010/main" val="0"/>
              </a:ext>
            </a:extLst>
          </a:blip>
          <a:srcRect t="28083"/>
          <a:stretch/>
        </p:blipFill>
        <p:spPr bwMode="auto">
          <a:xfrm>
            <a:off x="136484" y="1439305"/>
            <a:ext cx="11776090" cy="600328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 xmlns:a16="http://schemas.microsoft.com/office/drawing/2014/main" id="{C9D62073-D480-476F-8AF1-5203BC2FE343}"/>
              </a:ext>
            </a:extLst>
          </p:cNvPr>
          <p:cNvSpPr txBox="1"/>
          <p:nvPr/>
        </p:nvSpPr>
        <p:spPr>
          <a:xfrm>
            <a:off x="2066134" y="186751"/>
            <a:ext cx="7761433" cy="1323439"/>
          </a:xfrm>
          <a:prstGeom prst="rect">
            <a:avLst/>
          </a:prstGeom>
          <a:noFill/>
        </p:spPr>
        <p:txBody>
          <a:bodyPr wrap="square" rtlCol="0">
            <a:spAutoFit/>
          </a:bodyPr>
          <a:lstStyle/>
          <a:p>
            <a:pPr algn="ctr"/>
            <a:r>
              <a:rPr lang="en-US" sz="4000">
                <a:solidFill>
                  <a:srgbClr val="C00000"/>
                </a:solidFill>
                <a:latin typeface="SVN-Anastasia" panose="020B0606040200020203" pitchFamily="34" charset="0"/>
              </a:rPr>
              <a:t>Những hoạt động nào thường được tổ chức vào ngày 22/12 ở nhà trường?</a:t>
            </a:r>
          </a:p>
        </p:txBody>
      </p:sp>
    </p:spTree>
    <p:extLst>
      <p:ext uri="{BB962C8B-B14F-4D97-AF65-F5344CB8AC3E}">
        <p14:creationId xmlns:p14="http://schemas.microsoft.com/office/powerpoint/2010/main" val="260549255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A wooden banner on white background illustration. Download a Free Preview  or High Quality Adobe Illustrator Ai, … in 2021 | Wood banner, Best banner  design, Banner clip art">
            <a:extLst>
              <a:ext uri="{FF2B5EF4-FFF2-40B4-BE49-F238E27FC236}">
                <a16:creationId xmlns="" xmlns:a16="http://schemas.microsoft.com/office/drawing/2014/main" id="{6E0BFB68-B657-470E-A8EF-E8A5D84A459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95" b="89721" l="4100" r="96800">
                        <a14:foregroundMark x1="4200" y1="33134" x2="4200" y2="39721"/>
                        <a14:foregroundMark x1="15700" y1="5389" x2="16000" y2="9082"/>
                        <a14:foregroundMark x1="83000" y1="2894" x2="83700" y2="3593"/>
                        <a14:foregroundMark x1="93200" y1="32635" x2="96800" y2="38822"/>
                        <a14:foregroundMark x1="4100" y1="75749" x2="4300" y2="80439"/>
                        <a14:foregroundMark x1="34500" y1="27745" x2="37100" y2="27844"/>
                        <a14:foregroundMark x1="16900" y1="13872" x2="17000" y2="16068"/>
                      </a14:backgroundRemoval>
                    </a14:imgEffect>
                  </a14:imgLayer>
                </a14:imgProps>
              </a:ext>
              <a:ext uri="{28A0092B-C50C-407E-A947-70E740481C1C}">
                <a14:useLocalDpi xmlns:a14="http://schemas.microsoft.com/office/drawing/2010/main" val="0"/>
              </a:ext>
            </a:extLst>
          </a:blip>
          <a:srcRect t="11517"/>
          <a:stretch/>
        </p:blipFill>
        <p:spPr bwMode="auto">
          <a:xfrm>
            <a:off x="3032468" y="1385260"/>
            <a:ext cx="6664185" cy="5908965"/>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292" y="-14240"/>
            <a:ext cx="3676660" cy="655127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5341" y="-14240"/>
            <a:ext cx="3676660" cy="6551270"/>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9754318" y="4420235"/>
            <a:ext cx="1527051" cy="3810008"/>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6900878" y="5052670"/>
            <a:ext cx="993650" cy="2901702"/>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598732" y="4434985"/>
            <a:ext cx="1527051" cy="3810008"/>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787640" y="5052670"/>
            <a:ext cx="993650" cy="2901702"/>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97" y="-586257"/>
            <a:ext cx="11255529" cy="3178438"/>
          </a:xfrm>
          <a:prstGeom prst="rect">
            <a:avLst/>
          </a:prstGeom>
        </p:spPr>
      </p:pic>
      <p:pic>
        <p:nvPicPr>
          <p:cNvPr id="1026" name="Picture 2" descr="Hình ảnh Phim Hoạt Hình Minh Họa Người Lính Anh Lính Quân đội, Clipart Quân  đội, Phim Hoạt Hình Minh Họa, Lính miễn phí tải tập tin PNG PSDComment và  Vector">
            <a:extLst>
              <a:ext uri="{FF2B5EF4-FFF2-40B4-BE49-F238E27FC236}">
                <a16:creationId xmlns="" xmlns:a16="http://schemas.microsoft.com/office/drawing/2014/main" id="{486E6A49-5BEE-4C0A-B721-F9C2F56EFDE7}"/>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750" b="97813" l="10000" r="90000">
                        <a14:foregroundMark x1="40781" y1="10000" x2="45469" y2="3906"/>
                        <a14:foregroundMark x1="40625" y1="85469" x2="39844" y2="91563"/>
                        <a14:foregroundMark x1="72656" y1="83125" x2="74063" y2="89375"/>
                        <a14:foregroundMark x1="71563" y1="94531" x2="70781" y2="97813"/>
                      </a14:backgroundRemoval>
                    </a14:imgEffect>
                  </a14:imgLayer>
                </a14:imgProps>
              </a:ext>
              <a:ext uri="{28A0092B-C50C-407E-A947-70E740481C1C}">
                <a14:useLocalDpi xmlns:a14="http://schemas.microsoft.com/office/drawing/2010/main" val="0"/>
              </a:ext>
            </a:extLst>
          </a:blip>
          <a:srcRect/>
          <a:stretch>
            <a:fillRect/>
          </a:stretch>
        </p:blipFill>
        <p:spPr bwMode="auto">
          <a:xfrm>
            <a:off x="11383087" y="2731454"/>
            <a:ext cx="4268892" cy="42688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Bayi Ngày Quân đội Quân đội Liên Hoan Xây Dựng đảng, Clipart Quân  đội, Khả Năng Quân Sự, Quân đội miễn phí tải tập tin PNG PSDComment và  Vector">
            <a:extLst>
              <a:ext uri="{FF2B5EF4-FFF2-40B4-BE49-F238E27FC236}">
                <a16:creationId xmlns="" xmlns:a16="http://schemas.microsoft.com/office/drawing/2014/main" id="{D78522C2-C528-4EBD-A957-3E30F13B8D2E}"/>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6875" b="99531" l="10000" r="90000">
                        <a14:foregroundMark x1="29219" y1="30938" x2="38906" y2="25313"/>
                        <a14:foregroundMark x1="42344" y1="10313" x2="48438" y2="7031"/>
                        <a14:foregroundMark x1="39844" y1="88906" x2="40938" y2="95781"/>
                        <a14:foregroundMark x1="47813" y1="99531" x2="52344" y2="98906"/>
                        <a14:foregroundMark x1="65469" y1="93125" x2="66406" y2="96875"/>
                      </a14:backgroundRemoval>
                    </a14:imgEffect>
                  </a14:imgLayer>
                </a14:imgProps>
              </a:ext>
              <a:ext uri="{28A0092B-C50C-407E-A947-70E740481C1C}">
                <a14:useLocalDpi xmlns:a14="http://schemas.microsoft.com/office/drawing/2010/main" val="0"/>
              </a:ext>
            </a:extLst>
          </a:blip>
          <a:srcRect/>
          <a:stretch>
            <a:fillRect/>
          </a:stretch>
        </p:blipFill>
        <p:spPr bwMode="auto">
          <a:xfrm>
            <a:off x="-923134" y="2168894"/>
            <a:ext cx="4599794" cy="4599794"/>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13">
            <a:extLst>
              <a:ext uri="{FF2B5EF4-FFF2-40B4-BE49-F238E27FC236}">
                <a16:creationId xmlns="" xmlns:a16="http://schemas.microsoft.com/office/drawing/2014/main" id="{2DFEE419-C4C9-4E79-B296-2B03665BA124}"/>
              </a:ext>
            </a:extLst>
          </p:cNvPr>
          <p:cNvSpPr/>
          <p:nvPr/>
        </p:nvSpPr>
        <p:spPr>
          <a:xfrm>
            <a:off x="1510659" y="877676"/>
            <a:ext cx="9872428" cy="1754326"/>
          </a:xfrm>
          <a:prstGeom prst="rect">
            <a:avLst/>
          </a:prstGeom>
        </p:spPr>
        <p:txBody>
          <a:bodyPr wrap="square">
            <a:spAutoFit/>
          </a:bodyPr>
          <a:lstStyle/>
          <a:p>
            <a:pPr algn="ctr"/>
            <a:r>
              <a:rPr lang="en-US" altLang="zh-CN" sz="5400" b="1" spc="600">
                <a:ln w="38100">
                  <a:solidFill>
                    <a:schemeClr val="bg1"/>
                  </a:solidFill>
                </a:ln>
                <a:solidFill>
                  <a:schemeClr val="accent6">
                    <a:lumMod val="75000"/>
                  </a:schemeClr>
                </a:solidFill>
                <a:latin typeface="SVN-Ziclets" panose="02000603000000000000" pitchFamily="2" charset="0"/>
                <a:ea typeface="+mj-ea"/>
              </a:rPr>
              <a:t>GIAI ĐIỆU</a:t>
            </a:r>
          </a:p>
          <a:p>
            <a:pPr algn="ctr"/>
            <a:r>
              <a:rPr lang="en-US" altLang="zh-CN" sz="5400" b="1" spc="600">
                <a:ln w="38100">
                  <a:solidFill>
                    <a:schemeClr val="bg1"/>
                  </a:solidFill>
                </a:ln>
                <a:solidFill>
                  <a:schemeClr val="accent6">
                    <a:lumMod val="75000"/>
                  </a:schemeClr>
                </a:solidFill>
                <a:latin typeface="SVN-Ziclets" panose="02000603000000000000" pitchFamily="2" charset="0"/>
                <a:ea typeface="+mj-ea"/>
              </a:rPr>
              <a:t>YÊU THƯƠNG</a:t>
            </a:r>
            <a:endParaRPr lang="zh-CN" altLang="en-US" sz="5400" b="1" spc="600" dirty="0">
              <a:ln w="38100">
                <a:solidFill>
                  <a:schemeClr val="bg1"/>
                </a:solidFill>
              </a:ln>
              <a:solidFill>
                <a:schemeClr val="accent6">
                  <a:lumMod val="75000"/>
                </a:schemeClr>
              </a:solidFill>
              <a:latin typeface="SVN-Ziclets" panose="02000603000000000000" pitchFamily="2" charset="0"/>
              <a:ea typeface="+mj-ea"/>
            </a:endParaRPr>
          </a:p>
        </p:txBody>
      </p:sp>
      <p:sp>
        <p:nvSpPr>
          <p:cNvPr id="13" name="TextBox 12">
            <a:hlinkClick r:id="rId13"/>
            <a:extLst>
              <a:ext uri="{FF2B5EF4-FFF2-40B4-BE49-F238E27FC236}">
                <a16:creationId xmlns="" xmlns:a16="http://schemas.microsoft.com/office/drawing/2014/main" id="{9C4E8B39-F024-4558-A107-286DBE4269D3}"/>
              </a:ext>
            </a:extLst>
          </p:cNvPr>
          <p:cNvSpPr txBox="1"/>
          <p:nvPr/>
        </p:nvSpPr>
        <p:spPr>
          <a:xfrm>
            <a:off x="4084346" y="3320886"/>
            <a:ext cx="4596679" cy="2585323"/>
          </a:xfrm>
          <a:prstGeom prst="rect">
            <a:avLst/>
          </a:prstGeom>
          <a:noFill/>
        </p:spPr>
        <p:txBody>
          <a:bodyPr wrap="square" rtlCol="0">
            <a:spAutoFit/>
          </a:bodyPr>
          <a:lstStyle/>
          <a:p>
            <a:pPr algn="ctr"/>
            <a:r>
              <a:rPr lang="en-US" sz="5400" b="1">
                <a:latin typeface="SVN-Anastasia" panose="020B0606040200020203" pitchFamily="34" charset="0"/>
              </a:rPr>
              <a:t>Hãy hát theo giai điệu bài hát “Chú Bộ Đội”</a:t>
            </a:r>
          </a:p>
        </p:txBody>
      </p:sp>
    </p:spTree>
    <p:extLst>
      <p:ext uri="{BB962C8B-B14F-4D97-AF65-F5344CB8AC3E}">
        <p14:creationId xmlns:p14="http://schemas.microsoft.com/office/powerpoint/2010/main" val="3369924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barn(inVertical)">
                                      <p:cBhvr>
                                        <p:cTn id="10" dur="500"/>
                                        <p:tgtEl>
                                          <p:spTgt spid="1032"/>
                                        </p:tgtEl>
                                      </p:cBhvr>
                                    </p:animEffect>
                                  </p:childTnLst>
                                </p:cTn>
                              </p:par>
                              <p:par>
                                <p:cTn id="11" presetID="42" presetClass="path" presetSubtype="0" accel="50000" decel="50000" fill="hold" nodeType="withEffect">
                                  <p:stCondLst>
                                    <p:cond delay="0"/>
                                  </p:stCondLst>
                                  <p:childTnLst>
                                    <p:animMotion origin="layout" path="M -3.95833E-6 -7.40741E-7 L -0.22864 -0.01597 " pathEditMode="relative" rAng="0" ptsTypes="AA">
                                      <p:cBhvr>
                                        <p:cTn id="12" dur="1100" fill="hold"/>
                                        <p:tgtEl>
                                          <p:spTgt spid="1026"/>
                                        </p:tgtEl>
                                        <p:attrNameLst>
                                          <p:attrName>ppt_x</p:attrName>
                                          <p:attrName>ppt_y</p:attrName>
                                        </p:attrNameLst>
                                      </p:cBhvr>
                                      <p:rCtr x="-11432" y="-810"/>
                                    </p:animMotion>
                                  </p:childTnLst>
                                </p:cTn>
                              </p:par>
                              <p:par>
                                <p:cTn id="13" presetID="2" presetClass="entr" presetSubtype="4" fill="hold" grpId="0" nodeType="withEffect">
                                  <p:stCondLst>
                                    <p:cond delay="7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5386" y="0"/>
            <a:ext cx="3676660" cy="6551270"/>
          </a:xfrm>
          <a:prstGeom prst="rect">
            <a:avLst/>
          </a:prstGeom>
        </p:spPr>
      </p:pic>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5341" y="-14240"/>
            <a:ext cx="3676660" cy="655127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4573" y="2438713"/>
            <a:ext cx="1149098" cy="920498"/>
          </a:xfrm>
          <a:prstGeom prst="rect">
            <a:avLst/>
          </a:prstGeom>
        </p:spPr>
      </p:pic>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754318" y="4420235"/>
            <a:ext cx="1527051" cy="3810008"/>
          </a:xfrm>
          <a:prstGeom prst="rect">
            <a:avLst/>
          </a:prstGeom>
        </p:spPr>
      </p:pic>
      <p:pic>
        <p:nvPicPr>
          <p:cNvPr id="31" name="图片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6900878" y="5052670"/>
            <a:ext cx="993650" cy="2901702"/>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598732" y="4434985"/>
            <a:ext cx="1527051" cy="3810008"/>
          </a:xfrm>
          <a:prstGeom prst="rect">
            <a:avLst/>
          </a:prstGeom>
        </p:spPr>
      </p:pic>
      <p:pic>
        <p:nvPicPr>
          <p:cNvPr id="33" name="图片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787640" y="5052670"/>
            <a:ext cx="993650" cy="2901702"/>
          </a:xfrm>
          <a:prstGeom prst="rect">
            <a:avLst/>
          </a:prstGeom>
        </p:spPr>
      </p:pic>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9372" y="3691908"/>
            <a:ext cx="1149098" cy="920498"/>
          </a:xfrm>
          <a:prstGeom prst="rect">
            <a:avLst/>
          </a:prstGeom>
        </p:spPr>
      </p:pic>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4571" y="4731078"/>
            <a:ext cx="1149098" cy="920498"/>
          </a:xfrm>
          <a:prstGeom prst="rect">
            <a:avLst/>
          </a:prstGeom>
        </p:spPr>
      </p:pic>
      <p:pic>
        <p:nvPicPr>
          <p:cNvPr id="38" name="图片 35">
            <a:extLst>
              <a:ext uri="{FF2B5EF4-FFF2-40B4-BE49-F238E27FC236}">
                <a16:creationId xmlns="" xmlns:a16="http://schemas.microsoft.com/office/drawing/2014/main" id="{CDE8028A-D3C4-4390-A6A2-47721CB3D5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9937" y="-384377"/>
            <a:ext cx="8296751" cy="2477797"/>
          </a:xfrm>
          <a:prstGeom prst="rect">
            <a:avLst/>
          </a:prstGeom>
        </p:spPr>
      </p:pic>
      <p:sp>
        <p:nvSpPr>
          <p:cNvPr id="39" name="矩形 13">
            <a:extLst>
              <a:ext uri="{FF2B5EF4-FFF2-40B4-BE49-F238E27FC236}">
                <a16:creationId xmlns="" xmlns:a16="http://schemas.microsoft.com/office/drawing/2014/main" id="{2A42E7B0-344B-49EA-A1C9-71A721F51E89}"/>
              </a:ext>
            </a:extLst>
          </p:cNvPr>
          <p:cNvSpPr/>
          <p:nvPr/>
        </p:nvSpPr>
        <p:spPr>
          <a:xfrm>
            <a:off x="4351079" y="880793"/>
            <a:ext cx="4134465" cy="923330"/>
          </a:xfrm>
          <a:prstGeom prst="rect">
            <a:avLst/>
          </a:prstGeom>
        </p:spPr>
        <p:txBody>
          <a:bodyPr wrap="none">
            <a:spAutoFit/>
          </a:bodyPr>
          <a:lstStyle/>
          <a:p>
            <a:r>
              <a:rPr lang="en-US" altLang="zh-CN" sz="5400" b="1" spc="600">
                <a:ln w="38100">
                  <a:solidFill>
                    <a:schemeClr val="accent6">
                      <a:lumMod val="75000"/>
                    </a:schemeClr>
                  </a:solidFill>
                </a:ln>
                <a:solidFill>
                  <a:schemeClr val="bg1"/>
                </a:solidFill>
                <a:latin typeface="SVN-Ziclets" panose="02000603000000000000" pitchFamily="2" charset="0"/>
                <a:ea typeface="+mj-ea"/>
              </a:rPr>
              <a:t>Nội dung</a:t>
            </a:r>
            <a:endParaRPr lang="zh-CN" altLang="en-US" sz="5400" b="1" spc="600" dirty="0">
              <a:ln w="38100">
                <a:solidFill>
                  <a:schemeClr val="accent6">
                    <a:lumMod val="75000"/>
                  </a:schemeClr>
                </a:solidFill>
              </a:ln>
              <a:solidFill>
                <a:schemeClr val="bg1"/>
              </a:solidFill>
              <a:latin typeface="SVN-Ziclets" panose="02000603000000000000" pitchFamily="2" charset="0"/>
              <a:ea typeface="+mj-ea"/>
            </a:endParaRPr>
          </a:p>
        </p:txBody>
      </p:sp>
      <p:sp>
        <p:nvSpPr>
          <p:cNvPr id="23" name="Rectangle: Rounded Corners 22">
            <a:extLst>
              <a:ext uri="{FF2B5EF4-FFF2-40B4-BE49-F238E27FC236}">
                <a16:creationId xmlns="" xmlns:a16="http://schemas.microsoft.com/office/drawing/2014/main" id="{1A1225B3-225C-4CD6-B2A9-FF991536D669}"/>
              </a:ext>
            </a:extLst>
          </p:cNvPr>
          <p:cNvSpPr/>
          <p:nvPr/>
        </p:nvSpPr>
        <p:spPr>
          <a:xfrm>
            <a:off x="2495831" y="2184796"/>
            <a:ext cx="7238916" cy="970665"/>
          </a:xfrm>
          <a:prstGeom prst="roundRect">
            <a:avLst>
              <a:gd name="adj" fmla="val 50000"/>
            </a:avLst>
          </a:prstGeom>
          <a:solidFill>
            <a:schemeClr val="bg1"/>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 xmlns:a16="http://schemas.microsoft.com/office/drawing/2014/main" id="{E64AFE7B-410A-4730-8C6D-06D72A464232}"/>
              </a:ext>
            </a:extLst>
          </p:cNvPr>
          <p:cNvGrpSpPr/>
          <p:nvPr/>
        </p:nvGrpSpPr>
        <p:grpSpPr>
          <a:xfrm>
            <a:off x="1607198" y="2021670"/>
            <a:ext cx="1389139" cy="1390055"/>
            <a:chOff x="837609" y="1946695"/>
            <a:chExt cx="1389139" cy="1390055"/>
          </a:xfrm>
        </p:grpSpPr>
        <p:pic>
          <p:nvPicPr>
            <p:cNvPr id="48" name="Picture 6" descr="Nature leaf cartoon Royalty Free Vector Image - VectorStock">
              <a:extLst>
                <a:ext uri="{FF2B5EF4-FFF2-40B4-BE49-F238E27FC236}">
                  <a16:creationId xmlns="" xmlns:a16="http://schemas.microsoft.com/office/drawing/2014/main" id="{73C33408-EC86-41B5-97A8-22F790AD7A89}"/>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837609" y="1946695"/>
              <a:ext cx="1389139" cy="1390055"/>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13">
              <a:extLst>
                <a:ext uri="{FF2B5EF4-FFF2-40B4-BE49-F238E27FC236}">
                  <a16:creationId xmlns="" xmlns:a16="http://schemas.microsoft.com/office/drawing/2014/main" id="{9BC5DAA4-8B44-4205-AB4F-9FDB23A0866F}"/>
                </a:ext>
              </a:extLst>
            </p:cNvPr>
            <p:cNvSpPr/>
            <p:nvPr/>
          </p:nvSpPr>
          <p:spPr>
            <a:xfrm>
              <a:off x="1118523" y="2225798"/>
              <a:ext cx="923907" cy="707886"/>
            </a:xfrm>
            <a:prstGeom prst="rect">
              <a:avLst/>
            </a:prstGeom>
          </p:spPr>
          <p:txBody>
            <a:bodyPr wrap="none">
              <a:spAutoFit/>
            </a:bodyPr>
            <a:lstStyle/>
            <a:p>
              <a:r>
                <a:rPr lang="en-US" altLang="zh-CN" sz="4000" b="1" spc="600">
                  <a:ln w="38100">
                    <a:solidFill>
                      <a:schemeClr val="accent6">
                        <a:lumMod val="75000"/>
                      </a:schemeClr>
                    </a:solidFill>
                  </a:ln>
                  <a:solidFill>
                    <a:schemeClr val="bg1"/>
                  </a:solidFill>
                  <a:latin typeface="SVN-Ziclets" panose="02000603000000000000" pitchFamily="2" charset="0"/>
                  <a:ea typeface="+mj-ea"/>
                </a:rPr>
                <a:t>01</a:t>
              </a:r>
              <a:endParaRPr lang="zh-CN" altLang="en-US" sz="4000" b="1" spc="600" dirty="0">
                <a:ln w="38100">
                  <a:solidFill>
                    <a:schemeClr val="accent6">
                      <a:lumMod val="75000"/>
                    </a:schemeClr>
                  </a:solidFill>
                </a:ln>
                <a:solidFill>
                  <a:schemeClr val="bg1"/>
                </a:solidFill>
                <a:latin typeface="SVN-Ziclets" panose="02000603000000000000" pitchFamily="2" charset="0"/>
                <a:ea typeface="+mj-ea"/>
              </a:endParaRPr>
            </a:p>
          </p:txBody>
        </p:sp>
      </p:grpSp>
      <p:sp>
        <p:nvSpPr>
          <p:cNvPr id="24" name="TextBox 23">
            <a:extLst>
              <a:ext uri="{FF2B5EF4-FFF2-40B4-BE49-F238E27FC236}">
                <a16:creationId xmlns="" xmlns:a16="http://schemas.microsoft.com/office/drawing/2014/main" id="{BEE1C703-A5D8-4295-9FB0-30EFE3C02750}"/>
              </a:ext>
            </a:extLst>
          </p:cNvPr>
          <p:cNvSpPr txBox="1"/>
          <p:nvPr/>
        </p:nvSpPr>
        <p:spPr>
          <a:xfrm>
            <a:off x="3967602" y="2300773"/>
            <a:ext cx="4645237" cy="830997"/>
          </a:xfrm>
          <a:prstGeom prst="rect">
            <a:avLst/>
          </a:prstGeom>
          <a:noFill/>
        </p:spPr>
        <p:txBody>
          <a:bodyPr wrap="square" rtlCol="0">
            <a:spAutoFit/>
          </a:bodyPr>
          <a:lstStyle/>
          <a:p>
            <a:r>
              <a:rPr lang="en-US" sz="4800" dirty="0" err="1">
                <a:latin typeface="SVN-Anastasia" panose="020B0606040200020203" pitchFamily="34" charset="0"/>
              </a:rPr>
              <a:t>Nhận</a:t>
            </a:r>
            <a:r>
              <a:rPr lang="en-US" sz="4800" dirty="0">
                <a:latin typeface="SVN-Anastasia" panose="020B0606040200020203" pitchFamily="34" charset="0"/>
              </a:rPr>
              <a:t> </a:t>
            </a:r>
            <a:r>
              <a:rPr lang="en-US" sz="4800" dirty="0" err="1">
                <a:latin typeface="SVN-Anastasia" panose="020B0606040200020203" pitchFamily="34" charset="0"/>
              </a:rPr>
              <a:t>xét</a:t>
            </a:r>
            <a:r>
              <a:rPr lang="en-US" sz="4800" dirty="0">
                <a:latin typeface="SVN-Anastasia" panose="020B0606040200020203" pitchFamily="34" charset="0"/>
              </a:rPr>
              <a:t> </a:t>
            </a:r>
            <a:r>
              <a:rPr lang="en-US" sz="4800" dirty="0" smtClean="0">
                <a:latin typeface="SVN-Anastasia" panose="020B0606040200020203" pitchFamily="34" charset="0"/>
              </a:rPr>
              <a:t>t</a:t>
            </a:r>
            <a:r>
              <a:rPr lang="vi-VN" sz="4800" dirty="0" smtClean="0">
                <a:latin typeface="SVN-Anastasia" panose="020B0606040200020203" pitchFamily="34" charset="0"/>
              </a:rPr>
              <a:t>háng</a:t>
            </a:r>
            <a:endParaRPr lang="en-US" sz="4800" dirty="0">
              <a:latin typeface="SVN-Anastasia" panose="020B0606040200020203" pitchFamily="34" charset="0"/>
            </a:endParaRPr>
          </a:p>
        </p:txBody>
      </p:sp>
      <p:grpSp>
        <p:nvGrpSpPr>
          <p:cNvPr id="2" name="Group 1">
            <a:extLst>
              <a:ext uri="{FF2B5EF4-FFF2-40B4-BE49-F238E27FC236}">
                <a16:creationId xmlns="" xmlns:a16="http://schemas.microsoft.com/office/drawing/2014/main" id="{EFD9EBBE-1F1B-4B56-8AD6-03B4ED56196C}"/>
              </a:ext>
            </a:extLst>
          </p:cNvPr>
          <p:cNvGrpSpPr/>
          <p:nvPr/>
        </p:nvGrpSpPr>
        <p:grpSpPr>
          <a:xfrm>
            <a:off x="1666738" y="3190712"/>
            <a:ext cx="8112383" cy="1390055"/>
            <a:chOff x="1666738" y="3190712"/>
            <a:chExt cx="8112383" cy="1390055"/>
          </a:xfrm>
        </p:grpSpPr>
        <p:sp>
          <p:nvSpPr>
            <p:cNvPr id="51" name="Rectangle: Rounded Corners 50">
              <a:extLst>
                <a:ext uri="{FF2B5EF4-FFF2-40B4-BE49-F238E27FC236}">
                  <a16:creationId xmlns="" xmlns:a16="http://schemas.microsoft.com/office/drawing/2014/main" id="{70CC235E-9364-47D7-B1DF-1BE2FED69A77}"/>
                </a:ext>
              </a:extLst>
            </p:cNvPr>
            <p:cNvSpPr/>
            <p:nvPr/>
          </p:nvSpPr>
          <p:spPr>
            <a:xfrm>
              <a:off x="2558796" y="3373845"/>
              <a:ext cx="7220325" cy="969540"/>
            </a:xfrm>
            <a:prstGeom prst="roundRect">
              <a:avLst>
                <a:gd name="adj" fmla="val 50000"/>
              </a:avLst>
            </a:prstGeom>
            <a:solidFill>
              <a:schemeClr val="bg1"/>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 xmlns:a16="http://schemas.microsoft.com/office/drawing/2014/main" id="{A0E8984F-8B55-4228-A2B2-35BC59A62B4C}"/>
                </a:ext>
              </a:extLst>
            </p:cNvPr>
            <p:cNvGrpSpPr/>
            <p:nvPr/>
          </p:nvGrpSpPr>
          <p:grpSpPr>
            <a:xfrm>
              <a:off x="1666738" y="3190712"/>
              <a:ext cx="1389139" cy="1390055"/>
              <a:chOff x="837609" y="1946695"/>
              <a:chExt cx="1389139" cy="1390055"/>
            </a:xfrm>
          </p:grpSpPr>
          <p:pic>
            <p:nvPicPr>
              <p:cNvPr id="55" name="Picture 6" descr="Nature leaf cartoon Royalty Free Vector Image - VectorStock">
                <a:extLst>
                  <a:ext uri="{FF2B5EF4-FFF2-40B4-BE49-F238E27FC236}">
                    <a16:creationId xmlns="" xmlns:a16="http://schemas.microsoft.com/office/drawing/2014/main" id="{EEFAF3AF-A3DC-4753-9CF4-6BE291D9B619}"/>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837609" y="1946695"/>
                <a:ext cx="1389139" cy="1390055"/>
              </a:xfrm>
              <a:prstGeom prst="rect">
                <a:avLst/>
              </a:prstGeom>
              <a:noFill/>
              <a:extLst>
                <a:ext uri="{909E8E84-426E-40DD-AFC4-6F175D3DCCD1}">
                  <a14:hiddenFill xmlns:a14="http://schemas.microsoft.com/office/drawing/2010/main">
                    <a:solidFill>
                      <a:srgbClr val="FFFFFF"/>
                    </a:solidFill>
                  </a14:hiddenFill>
                </a:ext>
              </a:extLst>
            </p:spPr>
          </p:pic>
          <p:sp>
            <p:nvSpPr>
              <p:cNvPr id="56" name="矩形 13">
                <a:extLst>
                  <a:ext uri="{FF2B5EF4-FFF2-40B4-BE49-F238E27FC236}">
                    <a16:creationId xmlns="" xmlns:a16="http://schemas.microsoft.com/office/drawing/2014/main" id="{35D12732-0AA1-4DEB-89B5-195987ADFA66}"/>
                  </a:ext>
                </a:extLst>
              </p:cNvPr>
              <p:cNvSpPr/>
              <p:nvPr/>
            </p:nvSpPr>
            <p:spPr>
              <a:xfrm>
                <a:off x="1118523" y="2225798"/>
                <a:ext cx="1048685" cy="707886"/>
              </a:xfrm>
              <a:prstGeom prst="rect">
                <a:avLst/>
              </a:prstGeom>
            </p:spPr>
            <p:txBody>
              <a:bodyPr wrap="none">
                <a:spAutoFit/>
              </a:bodyPr>
              <a:lstStyle/>
              <a:p>
                <a:r>
                  <a:rPr lang="en-US" altLang="zh-CN" sz="4000" b="1" spc="600">
                    <a:ln w="38100">
                      <a:solidFill>
                        <a:schemeClr val="accent6">
                          <a:lumMod val="75000"/>
                        </a:schemeClr>
                      </a:solidFill>
                    </a:ln>
                    <a:solidFill>
                      <a:schemeClr val="bg1"/>
                    </a:solidFill>
                    <a:latin typeface="SVN-Ziclets" panose="02000603000000000000" pitchFamily="2" charset="0"/>
                    <a:ea typeface="+mj-ea"/>
                  </a:rPr>
                  <a:t>02</a:t>
                </a:r>
                <a:endParaRPr lang="zh-CN" altLang="en-US" sz="4000" b="1" spc="600" dirty="0">
                  <a:ln w="38100">
                    <a:solidFill>
                      <a:schemeClr val="accent6">
                        <a:lumMod val="75000"/>
                      </a:schemeClr>
                    </a:solidFill>
                  </a:ln>
                  <a:solidFill>
                    <a:schemeClr val="bg1"/>
                  </a:solidFill>
                  <a:latin typeface="SVN-Ziclets" panose="02000603000000000000" pitchFamily="2" charset="0"/>
                  <a:ea typeface="+mj-ea"/>
                </a:endParaRPr>
              </a:p>
            </p:txBody>
          </p:sp>
        </p:grpSp>
        <p:sp>
          <p:nvSpPr>
            <p:cNvPr id="63" name="TextBox 62">
              <a:extLst>
                <a:ext uri="{FF2B5EF4-FFF2-40B4-BE49-F238E27FC236}">
                  <a16:creationId xmlns="" xmlns:a16="http://schemas.microsoft.com/office/drawing/2014/main" id="{141CE07C-EE9A-4009-B164-357EF42568B4}"/>
                </a:ext>
              </a:extLst>
            </p:cNvPr>
            <p:cNvSpPr txBox="1"/>
            <p:nvPr/>
          </p:nvSpPr>
          <p:spPr>
            <a:xfrm>
              <a:off x="4037675" y="3571317"/>
              <a:ext cx="4645237" cy="830997"/>
            </a:xfrm>
            <a:prstGeom prst="rect">
              <a:avLst/>
            </a:prstGeom>
            <a:noFill/>
          </p:spPr>
          <p:txBody>
            <a:bodyPr wrap="square" rtlCol="0">
              <a:spAutoFit/>
            </a:bodyPr>
            <a:lstStyle/>
            <a:p>
              <a:r>
                <a:rPr lang="en-US" sz="4800">
                  <a:latin typeface="SVN-Anastasia" panose="020B0606040200020203" pitchFamily="34" charset="0"/>
                </a:rPr>
                <a:t>Khen thưởng</a:t>
              </a:r>
            </a:p>
          </p:txBody>
        </p:sp>
      </p:grpSp>
      <p:grpSp>
        <p:nvGrpSpPr>
          <p:cNvPr id="3" name="Group 2">
            <a:extLst>
              <a:ext uri="{FF2B5EF4-FFF2-40B4-BE49-F238E27FC236}">
                <a16:creationId xmlns="" xmlns:a16="http://schemas.microsoft.com/office/drawing/2014/main" id="{3D569AFF-A8E5-49A7-8D83-41A5351E9701}"/>
              </a:ext>
            </a:extLst>
          </p:cNvPr>
          <p:cNvGrpSpPr/>
          <p:nvPr/>
        </p:nvGrpSpPr>
        <p:grpSpPr>
          <a:xfrm>
            <a:off x="1706051" y="4322986"/>
            <a:ext cx="8028696" cy="1390055"/>
            <a:chOff x="1706051" y="4322986"/>
            <a:chExt cx="8028696" cy="1390055"/>
          </a:xfrm>
        </p:grpSpPr>
        <p:sp>
          <p:nvSpPr>
            <p:cNvPr id="52" name="Rectangle: Rounded Corners 51">
              <a:extLst>
                <a:ext uri="{FF2B5EF4-FFF2-40B4-BE49-F238E27FC236}">
                  <a16:creationId xmlns="" xmlns:a16="http://schemas.microsoft.com/office/drawing/2014/main" id="{0D0909A4-1E08-4653-9FDD-0D75926671CD}"/>
                </a:ext>
              </a:extLst>
            </p:cNvPr>
            <p:cNvSpPr/>
            <p:nvPr/>
          </p:nvSpPr>
          <p:spPr>
            <a:xfrm>
              <a:off x="2612480" y="4533244"/>
              <a:ext cx="7122267" cy="969540"/>
            </a:xfrm>
            <a:prstGeom prst="roundRect">
              <a:avLst>
                <a:gd name="adj" fmla="val 50000"/>
              </a:avLst>
            </a:prstGeom>
            <a:solidFill>
              <a:schemeClr val="bg1"/>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 xmlns:a16="http://schemas.microsoft.com/office/drawing/2014/main" id="{45F22261-4CFE-4F4E-9120-F2C7E55D8DA6}"/>
                </a:ext>
              </a:extLst>
            </p:cNvPr>
            <p:cNvGrpSpPr/>
            <p:nvPr/>
          </p:nvGrpSpPr>
          <p:grpSpPr>
            <a:xfrm>
              <a:off x="1706051" y="4322986"/>
              <a:ext cx="1389139" cy="1390055"/>
              <a:chOff x="837609" y="1946695"/>
              <a:chExt cx="1389139" cy="1390055"/>
            </a:xfrm>
          </p:grpSpPr>
          <p:pic>
            <p:nvPicPr>
              <p:cNvPr id="58" name="Picture 6" descr="Nature leaf cartoon Royalty Free Vector Image - VectorStock">
                <a:extLst>
                  <a:ext uri="{FF2B5EF4-FFF2-40B4-BE49-F238E27FC236}">
                    <a16:creationId xmlns="" xmlns:a16="http://schemas.microsoft.com/office/drawing/2014/main" id="{9F4E04C5-1EEA-4244-A55F-DCA160102B98}"/>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837609" y="1946695"/>
                <a:ext cx="1389139" cy="1390055"/>
              </a:xfrm>
              <a:prstGeom prst="rect">
                <a:avLst/>
              </a:prstGeom>
              <a:noFill/>
              <a:extLst>
                <a:ext uri="{909E8E84-426E-40DD-AFC4-6F175D3DCCD1}">
                  <a14:hiddenFill xmlns:a14="http://schemas.microsoft.com/office/drawing/2010/main">
                    <a:solidFill>
                      <a:srgbClr val="FFFFFF"/>
                    </a:solidFill>
                  </a14:hiddenFill>
                </a:ext>
              </a:extLst>
            </p:spPr>
          </p:pic>
          <p:sp>
            <p:nvSpPr>
              <p:cNvPr id="59" name="矩形 13">
                <a:extLst>
                  <a:ext uri="{FF2B5EF4-FFF2-40B4-BE49-F238E27FC236}">
                    <a16:creationId xmlns="" xmlns:a16="http://schemas.microsoft.com/office/drawing/2014/main" id="{E2D02DD6-61C1-41C8-B2AE-4E31C8260DB5}"/>
                  </a:ext>
                </a:extLst>
              </p:cNvPr>
              <p:cNvSpPr/>
              <p:nvPr/>
            </p:nvSpPr>
            <p:spPr>
              <a:xfrm>
                <a:off x="1118523" y="2225798"/>
                <a:ext cx="1048685" cy="707886"/>
              </a:xfrm>
              <a:prstGeom prst="rect">
                <a:avLst/>
              </a:prstGeom>
            </p:spPr>
            <p:txBody>
              <a:bodyPr wrap="none">
                <a:spAutoFit/>
              </a:bodyPr>
              <a:lstStyle/>
              <a:p>
                <a:r>
                  <a:rPr lang="en-US" altLang="zh-CN" sz="4000" b="1" spc="600">
                    <a:ln w="38100">
                      <a:solidFill>
                        <a:schemeClr val="accent6">
                          <a:lumMod val="75000"/>
                        </a:schemeClr>
                      </a:solidFill>
                    </a:ln>
                    <a:solidFill>
                      <a:schemeClr val="bg1"/>
                    </a:solidFill>
                    <a:latin typeface="SVN-Ziclets" panose="02000603000000000000" pitchFamily="2" charset="0"/>
                    <a:ea typeface="+mj-ea"/>
                  </a:rPr>
                  <a:t>03</a:t>
                </a:r>
                <a:endParaRPr lang="zh-CN" altLang="en-US" sz="4000" b="1" spc="600" dirty="0">
                  <a:ln w="38100">
                    <a:solidFill>
                      <a:schemeClr val="accent6">
                        <a:lumMod val="75000"/>
                      </a:schemeClr>
                    </a:solidFill>
                  </a:ln>
                  <a:solidFill>
                    <a:schemeClr val="bg1"/>
                  </a:solidFill>
                  <a:latin typeface="SVN-Ziclets" panose="02000603000000000000" pitchFamily="2" charset="0"/>
                  <a:ea typeface="+mj-ea"/>
                </a:endParaRPr>
              </a:p>
            </p:txBody>
          </p:sp>
        </p:grpSp>
        <p:sp>
          <p:nvSpPr>
            <p:cNvPr id="64" name="TextBox 63">
              <a:extLst>
                <a:ext uri="{FF2B5EF4-FFF2-40B4-BE49-F238E27FC236}">
                  <a16:creationId xmlns="" xmlns:a16="http://schemas.microsoft.com/office/drawing/2014/main" id="{C8B9C7C1-CB0E-49A8-A10A-EE61AA8F6594}"/>
                </a:ext>
              </a:extLst>
            </p:cNvPr>
            <p:cNvSpPr txBox="1"/>
            <p:nvPr/>
          </p:nvSpPr>
          <p:spPr>
            <a:xfrm>
              <a:off x="3375592" y="4680001"/>
              <a:ext cx="5406522" cy="830997"/>
            </a:xfrm>
            <a:prstGeom prst="rect">
              <a:avLst/>
            </a:prstGeom>
            <a:noFill/>
          </p:spPr>
          <p:txBody>
            <a:bodyPr wrap="square" rtlCol="0">
              <a:spAutoFit/>
            </a:bodyPr>
            <a:lstStyle/>
            <a:p>
              <a:r>
                <a:rPr lang="en-US" sz="4800" dirty="0" err="1">
                  <a:latin typeface="SVN-Anastasia" panose="020B0606040200020203" pitchFamily="34" charset="0"/>
                </a:rPr>
                <a:t>Định</a:t>
              </a:r>
              <a:r>
                <a:rPr lang="en-US" sz="4800" dirty="0">
                  <a:latin typeface="SVN-Anastasia" panose="020B0606040200020203" pitchFamily="34" charset="0"/>
                </a:rPr>
                <a:t> </a:t>
              </a:r>
              <a:r>
                <a:rPr lang="en-US" sz="4800" dirty="0" err="1">
                  <a:latin typeface="SVN-Anastasia" panose="020B0606040200020203" pitchFamily="34" charset="0"/>
                </a:rPr>
                <a:t>hướng</a:t>
              </a:r>
              <a:r>
                <a:rPr lang="en-US" sz="4800" dirty="0">
                  <a:latin typeface="SVN-Anastasia" panose="020B0606040200020203" pitchFamily="34" charset="0"/>
                </a:rPr>
                <a:t> </a:t>
              </a:r>
              <a:r>
                <a:rPr lang="en-US" sz="4800" dirty="0" smtClean="0">
                  <a:latin typeface="SVN-Anastasia" panose="020B0606040200020203" pitchFamily="34" charset="0"/>
                </a:rPr>
                <a:t>t</a:t>
              </a:r>
              <a:r>
                <a:rPr lang="vi-VN" sz="4800" dirty="0" smtClean="0">
                  <a:latin typeface="SVN-Anastasia" panose="020B0606040200020203" pitchFamily="34" charset="0"/>
                </a:rPr>
                <a:t>háng</a:t>
              </a:r>
              <a:r>
                <a:rPr lang="en-US" sz="4800" dirty="0" smtClean="0">
                  <a:latin typeface="SVN-Anastasia" panose="020B0606040200020203" pitchFamily="34" charset="0"/>
                </a:rPr>
                <a:t> </a:t>
              </a:r>
              <a:r>
                <a:rPr lang="en-US" sz="4800" dirty="0" err="1">
                  <a:latin typeface="SVN-Anastasia" panose="020B0606040200020203" pitchFamily="34" charset="0"/>
                </a:rPr>
                <a:t>mới</a:t>
              </a:r>
              <a:endParaRPr lang="en-US" sz="4800" dirty="0">
                <a:latin typeface="SVN-Anastasia" panose="020B0606040200020203" pitchFamily="34" charset="0"/>
              </a:endParaRPr>
            </a:p>
          </p:txBody>
        </p:sp>
      </p:grpSp>
      <p:grpSp>
        <p:nvGrpSpPr>
          <p:cNvPr id="4" name="Group 3">
            <a:extLst>
              <a:ext uri="{FF2B5EF4-FFF2-40B4-BE49-F238E27FC236}">
                <a16:creationId xmlns="" xmlns:a16="http://schemas.microsoft.com/office/drawing/2014/main" id="{F1B24E3B-C981-4CEC-B102-7247E2708D89}"/>
              </a:ext>
            </a:extLst>
          </p:cNvPr>
          <p:cNvGrpSpPr/>
          <p:nvPr/>
        </p:nvGrpSpPr>
        <p:grpSpPr>
          <a:xfrm>
            <a:off x="1677987" y="5549780"/>
            <a:ext cx="8101135" cy="1390055"/>
            <a:chOff x="1677987" y="5549780"/>
            <a:chExt cx="8101135" cy="1390055"/>
          </a:xfrm>
        </p:grpSpPr>
        <p:sp>
          <p:nvSpPr>
            <p:cNvPr id="53" name="Rectangle: Rounded Corners 52">
              <a:extLst>
                <a:ext uri="{FF2B5EF4-FFF2-40B4-BE49-F238E27FC236}">
                  <a16:creationId xmlns="" xmlns:a16="http://schemas.microsoft.com/office/drawing/2014/main" id="{B12E768F-CDF5-43B8-9A94-B1E73E0B2277}"/>
                </a:ext>
              </a:extLst>
            </p:cNvPr>
            <p:cNvSpPr/>
            <p:nvPr/>
          </p:nvSpPr>
          <p:spPr>
            <a:xfrm>
              <a:off x="2666165" y="5692643"/>
              <a:ext cx="7068582" cy="969540"/>
            </a:xfrm>
            <a:prstGeom prst="roundRect">
              <a:avLst>
                <a:gd name="adj" fmla="val 50000"/>
              </a:avLst>
            </a:prstGeom>
            <a:solidFill>
              <a:schemeClr val="bg1"/>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 xmlns:a16="http://schemas.microsoft.com/office/drawing/2014/main" id="{2B935CAF-B904-4DC5-90AB-6CE80D72A44A}"/>
                </a:ext>
              </a:extLst>
            </p:cNvPr>
            <p:cNvGrpSpPr/>
            <p:nvPr/>
          </p:nvGrpSpPr>
          <p:grpSpPr>
            <a:xfrm>
              <a:off x="1677987" y="5549780"/>
              <a:ext cx="1389139" cy="1390055"/>
              <a:chOff x="837609" y="1946695"/>
              <a:chExt cx="1389139" cy="1390055"/>
            </a:xfrm>
          </p:grpSpPr>
          <p:pic>
            <p:nvPicPr>
              <p:cNvPr id="61" name="Picture 6" descr="Nature leaf cartoon Royalty Free Vector Image - VectorStock">
                <a:extLst>
                  <a:ext uri="{FF2B5EF4-FFF2-40B4-BE49-F238E27FC236}">
                    <a16:creationId xmlns="" xmlns:a16="http://schemas.microsoft.com/office/drawing/2014/main" id="{45E8870E-60B5-4BED-95D3-63A0789B7B9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837609" y="1946695"/>
                <a:ext cx="1389139" cy="1390055"/>
              </a:xfrm>
              <a:prstGeom prst="rect">
                <a:avLst/>
              </a:prstGeom>
              <a:noFill/>
              <a:extLst>
                <a:ext uri="{909E8E84-426E-40DD-AFC4-6F175D3DCCD1}">
                  <a14:hiddenFill xmlns:a14="http://schemas.microsoft.com/office/drawing/2010/main">
                    <a:solidFill>
                      <a:srgbClr val="FFFFFF"/>
                    </a:solidFill>
                  </a14:hiddenFill>
                </a:ext>
              </a:extLst>
            </p:spPr>
          </p:pic>
          <p:sp>
            <p:nvSpPr>
              <p:cNvPr id="62" name="矩形 13">
                <a:extLst>
                  <a:ext uri="{FF2B5EF4-FFF2-40B4-BE49-F238E27FC236}">
                    <a16:creationId xmlns="" xmlns:a16="http://schemas.microsoft.com/office/drawing/2014/main" id="{339087B5-E492-4F35-AA88-1C1E0F12DB74}"/>
                  </a:ext>
                </a:extLst>
              </p:cNvPr>
              <p:cNvSpPr/>
              <p:nvPr/>
            </p:nvSpPr>
            <p:spPr>
              <a:xfrm>
                <a:off x="1118523" y="2225798"/>
                <a:ext cx="1061509" cy="707886"/>
              </a:xfrm>
              <a:prstGeom prst="rect">
                <a:avLst/>
              </a:prstGeom>
            </p:spPr>
            <p:txBody>
              <a:bodyPr wrap="none">
                <a:spAutoFit/>
              </a:bodyPr>
              <a:lstStyle/>
              <a:p>
                <a:r>
                  <a:rPr lang="en-US" altLang="zh-CN" sz="4000" b="1" spc="600">
                    <a:ln w="38100">
                      <a:solidFill>
                        <a:schemeClr val="accent6">
                          <a:lumMod val="75000"/>
                        </a:schemeClr>
                      </a:solidFill>
                    </a:ln>
                    <a:solidFill>
                      <a:schemeClr val="bg1"/>
                    </a:solidFill>
                    <a:latin typeface="SVN-Ziclets" panose="02000603000000000000" pitchFamily="2" charset="0"/>
                    <a:ea typeface="+mj-ea"/>
                  </a:rPr>
                  <a:t>04</a:t>
                </a:r>
                <a:endParaRPr lang="zh-CN" altLang="en-US" sz="4000" b="1" spc="600" dirty="0">
                  <a:ln w="38100">
                    <a:solidFill>
                      <a:schemeClr val="accent6">
                        <a:lumMod val="75000"/>
                      </a:schemeClr>
                    </a:solidFill>
                  </a:ln>
                  <a:solidFill>
                    <a:schemeClr val="bg1"/>
                  </a:solidFill>
                  <a:latin typeface="SVN-Ziclets" panose="02000603000000000000" pitchFamily="2" charset="0"/>
                  <a:ea typeface="+mj-ea"/>
                </a:endParaRPr>
              </a:p>
            </p:txBody>
          </p:sp>
        </p:grpSp>
        <p:sp>
          <p:nvSpPr>
            <p:cNvPr id="65" name="TextBox 64">
              <a:extLst>
                <a:ext uri="{FF2B5EF4-FFF2-40B4-BE49-F238E27FC236}">
                  <a16:creationId xmlns="" xmlns:a16="http://schemas.microsoft.com/office/drawing/2014/main" id="{9C28B55A-7254-4C41-9CD0-65B3FBD1E71C}"/>
                </a:ext>
              </a:extLst>
            </p:cNvPr>
            <p:cNvSpPr txBox="1"/>
            <p:nvPr/>
          </p:nvSpPr>
          <p:spPr>
            <a:xfrm>
              <a:off x="2885798" y="5835385"/>
              <a:ext cx="6893324" cy="830997"/>
            </a:xfrm>
            <a:prstGeom prst="rect">
              <a:avLst/>
            </a:prstGeom>
            <a:noFill/>
          </p:spPr>
          <p:txBody>
            <a:bodyPr wrap="square" rtlCol="0">
              <a:spAutoFit/>
            </a:bodyPr>
            <a:lstStyle/>
            <a:p>
              <a:r>
                <a:rPr lang="en-US" sz="4800">
                  <a:latin typeface="SVN-Anastasia" panose="020B0606040200020203" pitchFamily="34" charset="0"/>
                </a:rPr>
                <a:t>Chủ đề: Cháu yêu chú bộ đội </a:t>
              </a:r>
            </a:p>
          </p:txBody>
        </p:sp>
      </p:grpSp>
      <p:pic>
        <p:nvPicPr>
          <p:cNvPr id="66" name="Picture 2" descr="Hình ảnh Phim Hoạt Hình Minh Họa Người Lính Anh Lính Quân đội, Clipart Quân  đội, Phim Hoạt Hình Minh Họa, Lính miễn phí tải tập tin PNG PSDComment và  Vector">
            <a:extLst>
              <a:ext uri="{FF2B5EF4-FFF2-40B4-BE49-F238E27FC236}">
                <a16:creationId xmlns="" xmlns:a16="http://schemas.microsoft.com/office/drawing/2014/main" id="{0DBDAC71-FBA2-4281-A753-C5AD74BA1219}"/>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3750" b="97813" l="10000" r="90000">
                        <a14:foregroundMark x1="40781" y1="10000" x2="45469" y2="3906"/>
                        <a14:foregroundMark x1="40625" y1="85469" x2="39844" y2="91563"/>
                        <a14:foregroundMark x1="72656" y1="83125" x2="74063" y2="89375"/>
                        <a14:foregroundMark x1="71563" y1="94531" x2="70781" y2="97813"/>
                      </a14:backgroundRemoval>
                    </a14:imgEffect>
                  </a14:imgLayer>
                </a14:imgProps>
              </a:ext>
              <a:ext uri="{28A0092B-C50C-407E-A947-70E740481C1C}">
                <a14:useLocalDpi xmlns:a14="http://schemas.microsoft.com/office/drawing/2010/main" val="0"/>
              </a:ext>
            </a:extLst>
          </a:blip>
          <a:srcRect/>
          <a:stretch>
            <a:fillRect/>
          </a:stretch>
        </p:blipFill>
        <p:spPr bwMode="auto">
          <a:xfrm>
            <a:off x="8873283" y="3110879"/>
            <a:ext cx="3771444" cy="377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7747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16" presetClass="entr" presetSubtype="21"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arn(inVertical)">
                                      <p:cBhvr>
                                        <p:cTn id="25" dur="500"/>
                                        <p:tgtEl>
                                          <p:spTgt spid="38"/>
                                        </p:tgtEl>
                                      </p:cBhvr>
                                    </p:animEffect>
                                  </p:childTnLst>
                                </p:cTn>
                              </p:par>
                            </p:childTnLst>
                          </p:cTn>
                        </p:par>
                        <p:par>
                          <p:cTn id="26" fill="hold">
                            <p:stCondLst>
                              <p:cond delay="2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9">
                                            <p:txEl>
                                              <p:pRg st="0" end="0"/>
                                            </p:txEl>
                                          </p:spTgt>
                                        </p:tgtEl>
                                        <p:attrNameLst>
                                          <p:attrName>style.visibility</p:attrName>
                                        </p:attrNameLst>
                                      </p:cBhvr>
                                      <p:to>
                                        <p:strVal val="visible"/>
                                      </p:to>
                                    </p:set>
                                    <p:anim calcmode="lin" valueType="num">
                                      <p:cBhvr>
                                        <p:cTn id="29" dur="500" fill="hold"/>
                                        <p:tgtEl>
                                          <p:spTgt spid="3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9">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3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500" fill="hold"/>
                                        <p:tgtEl>
                                          <p:spTgt spid="47"/>
                                        </p:tgtEl>
                                        <p:attrNameLst>
                                          <p:attrName>ppt_x</p:attrName>
                                        </p:attrNameLst>
                                      </p:cBhvr>
                                      <p:tavLst>
                                        <p:tav tm="0">
                                          <p:val>
                                            <p:strVal val="#ppt_x"/>
                                          </p:val>
                                        </p:tav>
                                        <p:tav tm="100000">
                                          <p:val>
                                            <p:strVal val="#ppt_x"/>
                                          </p:val>
                                        </p:tav>
                                      </p:tavLst>
                                    </p:anim>
                                    <p:anim calcmode="lin" valueType="num">
                                      <p:cBhvr additive="base">
                                        <p:cTn id="39" dur="500" fill="hold"/>
                                        <p:tgtEl>
                                          <p:spTgt spid="4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60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fill="hold"/>
                                        <p:tgtEl>
                                          <p:spTgt spid="2"/>
                                        </p:tgtEl>
                                        <p:attrNameLst>
                                          <p:attrName>ppt_x</p:attrName>
                                        </p:attrNameLst>
                                      </p:cBhvr>
                                      <p:tavLst>
                                        <p:tav tm="0">
                                          <p:val>
                                            <p:strVal val="#ppt_x"/>
                                          </p:val>
                                        </p:tav>
                                        <p:tav tm="100000">
                                          <p:val>
                                            <p:strVal val="#ppt_x"/>
                                          </p:val>
                                        </p:tav>
                                      </p:tavLst>
                                    </p:anim>
                                    <p:anim calcmode="lin" valueType="num">
                                      <p:cBhvr additive="base">
                                        <p:cTn id="51" dur="500" fill="hold"/>
                                        <p:tgtEl>
                                          <p:spTgt spid="2"/>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100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1300"/>
                                  </p:stCondLst>
                                  <p:childTnLst>
                                    <p:set>
                                      <p:cBhvr>
                                        <p:cTn id="57" dur="1" fill="hold">
                                          <p:stCondLst>
                                            <p:cond delay="0"/>
                                          </p:stCondLst>
                                        </p:cTn>
                                        <p:tgtEl>
                                          <p:spTgt spid="4"/>
                                        </p:tgtEl>
                                        <p:attrNameLst>
                                          <p:attrName>style.visibility</p:attrName>
                                        </p:attrNameLst>
                                      </p:cBhvr>
                                      <p:to>
                                        <p:strVal val="visible"/>
                                      </p:to>
                                    </p:set>
                                    <p:anim calcmode="lin" valueType="num">
                                      <p:cBhvr additive="base">
                                        <p:cTn id="58" dur="500" fill="hold"/>
                                        <p:tgtEl>
                                          <p:spTgt spid="4"/>
                                        </p:tgtEl>
                                        <p:attrNameLst>
                                          <p:attrName>ppt_x</p:attrName>
                                        </p:attrNameLst>
                                      </p:cBhvr>
                                      <p:tavLst>
                                        <p:tav tm="0">
                                          <p:val>
                                            <p:strVal val="#ppt_x"/>
                                          </p:val>
                                        </p:tav>
                                        <p:tav tm="100000">
                                          <p:val>
                                            <p:strVal val="#ppt_x"/>
                                          </p:val>
                                        </p:tav>
                                      </p:tavLst>
                                    </p:anim>
                                    <p:anim calcmode="lin" valueType="num">
                                      <p:cBhvr additive="base">
                                        <p:cTn id="5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23" grpId="0" animBg="1"/>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A wooden banner on white background illustration. Download a Free Preview  or High Quality Adobe Illustrator Ai, … in 2021 | Wood banner, Best banner  design, Banner clip art">
            <a:extLst>
              <a:ext uri="{FF2B5EF4-FFF2-40B4-BE49-F238E27FC236}">
                <a16:creationId xmlns="" xmlns:a16="http://schemas.microsoft.com/office/drawing/2014/main" id="{6E0BFB68-B657-470E-A8EF-E8A5D84A459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95" b="89721" l="4100" r="96800">
                        <a14:foregroundMark x1="4200" y1="33134" x2="4200" y2="39721"/>
                        <a14:foregroundMark x1="15700" y1="5389" x2="16000" y2="9082"/>
                        <a14:foregroundMark x1="83000" y1="2894" x2="83700" y2="3593"/>
                        <a14:foregroundMark x1="93200" y1="32635" x2="96800" y2="38822"/>
                        <a14:foregroundMark x1="4100" y1="75749" x2="4300" y2="80439"/>
                        <a14:foregroundMark x1="34500" y1="27745" x2="37100" y2="27844"/>
                        <a14:foregroundMark x1="16900" y1="13872" x2="17000" y2="16068"/>
                      </a14:backgroundRemoval>
                    </a14:imgEffect>
                  </a14:imgLayer>
                </a14:imgProps>
              </a:ext>
              <a:ext uri="{28A0092B-C50C-407E-A947-70E740481C1C}">
                <a14:useLocalDpi xmlns:a14="http://schemas.microsoft.com/office/drawing/2010/main" val="0"/>
              </a:ext>
            </a:extLst>
          </a:blip>
          <a:srcRect t="11517"/>
          <a:stretch/>
        </p:blipFill>
        <p:spPr bwMode="auto">
          <a:xfrm>
            <a:off x="2194560" y="-117387"/>
            <a:ext cx="7894320" cy="6274347"/>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40927" y="89312"/>
            <a:ext cx="3676660" cy="655127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5859" y="-47750"/>
            <a:ext cx="3676660" cy="6551270"/>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9754318" y="4420235"/>
            <a:ext cx="1527051" cy="3810008"/>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6900878" y="5052670"/>
            <a:ext cx="993650" cy="2901702"/>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598732" y="4434985"/>
            <a:ext cx="1527051" cy="3810008"/>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787640" y="5052670"/>
            <a:ext cx="993650" cy="2901702"/>
          </a:xfrm>
          <a:prstGeom prst="rect">
            <a:avLst/>
          </a:prstGeom>
        </p:spPr>
      </p:pic>
      <p:pic>
        <p:nvPicPr>
          <p:cNvPr id="1026" name="Picture 2" descr="Hình ảnh Phim Hoạt Hình Minh Họa Người Lính Anh Lính Quân đội, Clipart Quân  đội, Phim Hoạt Hình Minh Họa, Lính miễn phí tải tập tin PNG PSDComment và  Vector">
            <a:extLst>
              <a:ext uri="{FF2B5EF4-FFF2-40B4-BE49-F238E27FC236}">
                <a16:creationId xmlns="" xmlns:a16="http://schemas.microsoft.com/office/drawing/2014/main" id="{486E6A49-5BEE-4C0A-B721-F9C2F56EFDE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750" b="97813" l="10000" r="90000">
                        <a14:foregroundMark x1="40781" y1="10000" x2="45469" y2="3906"/>
                        <a14:foregroundMark x1="40625" y1="85469" x2="39844" y2="91563"/>
                        <a14:foregroundMark x1="72656" y1="83125" x2="74063" y2="89375"/>
                        <a14:foregroundMark x1="71563" y1="94531" x2="70781" y2="97813"/>
                      </a14:backgroundRemoval>
                    </a14:imgEffect>
                  </a14:imgLayer>
                </a14:imgProps>
              </a:ext>
              <a:ext uri="{28A0092B-C50C-407E-A947-70E740481C1C}">
                <a14:useLocalDpi xmlns:a14="http://schemas.microsoft.com/office/drawing/2010/main" val="0"/>
              </a:ext>
            </a:extLst>
          </a:blip>
          <a:srcRect/>
          <a:stretch>
            <a:fillRect/>
          </a:stretch>
        </p:blipFill>
        <p:spPr bwMode="auto">
          <a:xfrm>
            <a:off x="11383087" y="2731454"/>
            <a:ext cx="4268892" cy="42688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Bayi Ngày Quân đội Quân đội Liên Hoan Xây Dựng đảng, Clipart Quân  đội, Khả Năng Quân Sự, Quân đội miễn phí tải tập tin PNG PSDComment và  Vector">
            <a:extLst>
              <a:ext uri="{FF2B5EF4-FFF2-40B4-BE49-F238E27FC236}">
                <a16:creationId xmlns="" xmlns:a16="http://schemas.microsoft.com/office/drawing/2014/main" id="{D78522C2-C528-4EBD-A957-3E30F13B8D2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875" b="99531" l="10000" r="90000">
                        <a14:foregroundMark x1="29219" y1="30938" x2="38906" y2="25313"/>
                        <a14:foregroundMark x1="42344" y1="10313" x2="48438" y2="7031"/>
                        <a14:foregroundMark x1="39844" y1="88906" x2="40938" y2="95781"/>
                        <a14:foregroundMark x1="47813" y1="99531" x2="52344" y2="98906"/>
                        <a14:foregroundMark x1="65469" y1="93125" x2="66406" y2="96875"/>
                      </a14:backgroundRemoval>
                    </a14:imgEffect>
                  </a14:imgLayer>
                </a14:imgProps>
              </a:ext>
              <a:ext uri="{28A0092B-C50C-407E-A947-70E740481C1C}">
                <a14:useLocalDpi xmlns:a14="http://schemas.microsoft.com/office/drawing/2010/main" val="0"/>
              </a:ext>
            </a:extLst>
          </a:blip>
          <a:srcRect/>
          <a:stretch>
            <a:fillRect/>
          </a:stretch>
        </p:blipFill>
        <p:spPr bwMode="auto">
          <a:xfrm>
            <a:off x="-3715056" y="2168894"/>
            <a:ext cx="4599794" cy="4599794"/>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13">
            <a:extLst>
              <a:ext uri="{FF2B5EF4-FFF2-40B4-BE49-F238E27FC236}">
                <a16:creationId xmlns="" xmlns:a16="http://schemas.microsoft.com/office/drawing/2014/main" id="{2DFEE419-C4C9-4E79-B296-2B03665BA124}"/>
              </a:ext>
            </a:extLst>
          </p:cNvPr>
          <p:cNvSpPr/>
          <p:nvPr/>
        </p:nvSpPr>
        <p:spPr>
          <a:xfrm>
            <a:off x="3012127" y="2551837"/>
            <a:ext cx="6733190" cy="1754326"/>
          </a:xfrm>
          <a:prstGeom prst="rect">
            <a:avLst/>
          </a:prstGeom>
        </p:spPr>
        <p:txBody>
          <a:bodyPr wrap="none">
            <a:spAutoFit/>
          </a:bodyPr>
          <a:lstStyle/>
          <a:p>
            <a:r>
              <a:rPr lang="en-US" altLang="zh-CN" sz="5400" b="1" spc="600">
                <a:ln w="38100">
                  <a:solidFill>
                    <a:schemeClr val="bg1"/>
                  </a:solidFill>
                </a:ln>
                <a:solidFill>
                  <a:schemeClr val="accent6">
                    <a:lumMod val="75000"/>
                  </a:schemeClr>
                </a:solidFill>
                <a:latin typeface="SVN-Ziclets" panose="02000603000000000000" pitchFamily="2" charset="0"/>
                <a:ea typeface="+mj-ea"/>
              </a:rPr>
              <a:t>CHÀO TẠM BIỆT</a:t>
            </a:r>
          </a:p>
          <a:p>
            <a:r>
              <a:rPr lang="en-US" altLang="zh-CN" sz="5400" b="1" spc="600">
                <a:ln w="38100">
                  <a:solidFill>
                    <a:schemeClr val="bg1"/>
                  </a:solidFill>
                </a:ln>
                <a:solidFill>
                  <a:schemeClr val="accent6">
                    <a:lumMod val="75000"/>
                  </a:schemeClr>
                </a:solidFill>
                <a:latin typeface="SVN-Ziclets" panose="02000603000000000000" pitchFamily="2" charset="0"/>
                <a:ea typeface="+mj-ea"/>
              </a:rPr>
              <a:t>VÀ HẸN GẶP LẠI</a:t>
            </a:r>
            <a:endParaRPr lang="zh-CN" altLang="en-US" sz="5400" b="1" spc="600" dirty="0">
              <a:ln w="38100">
                <a:solidFill>
                  <a:schemeClr val="bg1"/>
                </a:solidFill>
              </a:ln>
              <a:solidFill>
                <a:schemeClr val="accent6">
                  <a:lumMod val="75000"/>
                </a:schemeClr>
              </a:solidFill>
              <a:latin typeface="SVN-Ziclets" panose="02000603000000000000" pitchFamily="2" charset="0"/>
              <a:ea typeface="+mj-ea"/>
            </a:endParaRPr>
          </a:p>
        </p:txBody>
      </p:sp>
    </p:spTree>
    <p:extLst>
      <p:ext uri="{BB962C8B-B14F-4D97-AF65-F5344CB8AC3E}">
        <p14:creationId xmlns:p14="http://schemas.microsoft.com/office/powerpoint/2010/main" val="33678020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barn(inVertical)">
                                      <p:cBhvr>
                                        <p:cTn id="10" dur="500"/>
                                        <p:tgtEl>
                                          <p:spTgt spid="1032"/>
                                        </p:tgtEl>
                                      </p:cBhvr>
                                    </p:animEffect>
                                  </p:childTnLst>
                                </p:cTn>
                              </p:par>
                              <p:par>
                                <p:cTn id="11" presetID="42" presetClass="path" presetSubtype="0" accel="50000" decel="50000" fill="hold" nodeType="withEffect">
                                  <p:stCondLst>
                                    <p:cond delay="0"/>
                                  </p:stCondLst>
                                  <p:childTnLst>
                                    <p:animMotion origin="layout" path="M -4.375E-6 -3.7037E-7 L 0.26602 0.01343 " pathEditMode="relative" rAng="0" ptsTypes="AA">
                                      <p:cBhvr>
                                        <p:cTn id="12" dur="1100" fill="hold"/>
                                        <p:tgtEl>
                                          <p:spTgt spid="1030"/>
                                        </p:tgtEl>
                                        <p:attrNameLst>
                                          <p:attrName>ppt_x</p:attrName>
                                          <p:attrName>ppt_y</p:attrName>
                                        </p:attrNameLst>
                                      </p:cBhvr>
                                      <p:rCtr x="13294" y="671"/>
                                    </p:animMotion>
                                  </p:childTnLst>
                                </p:cTn>
                              </p:par>
                              <p:par>
                                <p:cTn id="13" presetID="42" presetClass="path" presetSubtype="0" accel="50000" decel="50000" fill="hold" nodeType="withEffect">
                                  <p:stCondLst>
                                    <p:cond delay="0"/>
                                  </p:stCondLst>
                                  <p:childTnLst>
                                    <p:animMotion origin="layout" path="M -3.95833E-6 -7.40741E-7 L -0.22864 -0.01597 " pathEditMode="relative" rAng="0" ptsTypes="AA">
                                      <p:cBhvr>
                                        <p:cTn id="14" dur="1100" fill="hold"/>
                                        <p:tgtEl>
                                          <p:spTgt spid="1026"/>
                                        </p:tgtEl>
                                        <p:attrNameLst>
                                          <p:attrName>ppt_x</p:attrName>
                                          <p:attrName>ppt_y</p:attrName>
                                        </p:attrNameLst>
                                      </p:cBhvr>
                                      <p:rCtr x="-11432" y="-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92" y="-14240"/>
            <a:ext cx="3676660" cy="6551270"/>
          </a:xfrm>
          <a:prstGeom prst="rect">
            <a:avLst/>
          </a:prstGeom>
        </p:spPr>
      </p:pic>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5341" y="-14240"/>
            <a:ext cx="3676660" cy="655127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476" y="5203846"/>
            <a:ext cx="1595839" cy="1278365"/>
          </a:xfrm>
          <a:prstGeom prst="rect">
            <a:avLst/>
          </a:prstGeom>
        </p:spPr>
      </p:pic>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754318" y="4420235"/>
            <a:ext cx="1527051" cy="3810008"/>
          </a:xfrm>
          <a:prstGeom prst="rect">
            <a:avLst/>
          </a:prstGeom>
        </p:spPr>
      </p:pic>
      <p:pic>
        <p:nvPicPr>
          <p:cNvPr id="31" name="图片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6900878" y="5052670"/>
            <a:ext cx="993650" cy="2901702"/>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598732" y="4434985"/>
            <a:ext cx="1527051" cy="3810008"/>
          </a:xfrm>
          <a:prstGeom prst="rect">
            <a:avLst/>
          </a:prstGeom>
        </p:spPr>
      </p:pic>
      <p:pic>
        <p:nvPicPr>
          <p:cNvPr id="33" name="图片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787640" y="5052670"/>
            <a:ext cx="993650" cy="2901702"/>
          </a:xfrm>
          <a:prstGeom prst="rect">
            <a:avLst/>
          </a:prstGeom>
        </p:spPr>
      </p:pic>
      <p:grpSp>
        <p:nvGrpSpPr>
          <p:cNvPr id="3" name="Group 2">
            <a:extLst>
              <a:ext uri="{FF2B5EF4-FFF2-40B4-BE49-F238E27FC236}">
                <a16:creationId xmlns="" xmlns:a16="http://schemas.microsoft.com/office/drawing/2014/main" id="{20E21F82-5AB0-43CB-AB3B-813C49D53976}"/>
              </a:ext>
            </a:extLst>
          </p:cNvPr>
          <p:cNvGrpSpPr/>
          <p:nvPr/>
        </p:nvGrpSpPr>
        <p:grpSpPr>
          <a:xfrm>
            <a:off x="1284465" y="1523184"/>
            <a:ext cx="8393627" cy="4328762"/>
            <a:chOff x="2005145" y="1677933"/>
            <a:chExt cx="8393627" cy="4328762"/>
          </a:xfrm>
        </p:grpSpPr>
        <p:sp>
          <p:nvSpPr>
            <p:cNvPr id="2" name="Rectangle: Rounded Corners 1">
              <a:extLst>
                <a:ext uri="{FF2B5EF4-FFF2-40B4-BE49-F238E27FC236}">
                  <a16:creationId xmlns="" xmlns:a16="http://schemas.microsoft.com/office/drawing/2014/main" id="{0C0D869E-E966-4EC7-87AF-183AE1D31F53}"/>
                </a:ext>
              </a:extLst>
            </p:cNvPr>
            <p:cNvSpPr/>
            <p:nvPr/>
          </p:nvSpPr>
          <p:spPr>
            <a:xfrm>
              <a:off x="2005145" y="1677933"/>
              <a:ext cx="8393627" cy="4328762"/>
            </a:xfrm>
            <a:prstGeom prst="roundRect">
              <a:avLst/>
            </a:prstGeom>
            <a:solidFill>
              <a:schemeClr val="accent6">
                <a:lumMod val="60000"/>
                <a:lumOff val="40000"/>
              </a:schemeClr>
            </a:solid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 xmlns:a16="http://schemas.microsoft.com/office/drawing/2014/main" id="{B36AA54A-EC1F-4077-B554-D3090971E2AA}"/>
                </a:ext>
              </a:extLst>
            </p:cNvPr>
            <p:cNvSpPr/>
            <p:nvPr/>
          </p:nvSpPr>
          <p:spPr>
            <a:xfrm>
              <a:off x="2378846" y="1884715"/>
              <a:ext cx="7591712" cy="3915198"/>
            </a:xfrm>
            <a:prstGeom prst="roundRect">
              <a:avLst>
                <a:gd name="adj" fmla="val 14707"/>
              </a:avLst>
            </a:prstGeom>
            <a:solidFill>
              <a:schemeClr val="bg1"/>
            </a:solid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2" descr="Hình ảnh Phim Hoạt Hình Minh Họa Người Lính Anh Lính Quân đội, Clipart Quân  đội, Phim Hoạt Hình Minh Họa, Lính miễn phí tải tập tin PNG PSDComment và  Vector">
            <a:extLst>
              <a:ext uri="{FF2B5EF4-FFF2-40B4-BE49-F238E27FC236}">
                <a16:creationId xmlns="" xmlns:a16="http://schemas.microsoft.com/office/drawing/2014/main" id="{30F9375D-0C55-4F74-A363-78FEC1387C2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750" b="97813" l="10000" r="90000">
                        <a14:foregroundMark x1="40781" y1="10000" x2="45469" y2="3906"/>
                        <a14:foregroundMark x1="40625" y1="85469" x2="39844" y2="91563"/>
                        <a14:foregroundMark x1="72656" y1="83125" x2="74063" y2="89375"/>
                        <a14:foregroundMark x1="71563" y1="94531" x2="70781" y2="97813"/>
                      </a14:backgroundRemoval>
                    </a14:imgEffect>
                  </a14:imgLayer>
                </a14:imgProps>
              </a:ext>
              <a:ext uri="{28A0092B-C50C-407E-A947-70E740481C1C}">
                <a14:useLocalDpi xmlns:a14="http://schemas.microsoft.com/office/drawing/2010/main" val="0"/>
              </a:ext>
            </a:extLst>
          </a:blip>
          <a:srcRect/>
          <a:stretch>
            <a:fillRect/>
          </a:stretch>
        </p:blipFill>
        <p:spPr bwMode="auto">
          <a:xfrm>
            <a:off x="8535161" y="3318124"/>
            <a:ext cx="3771444" cy="3771444"/>
          </a:xfrm>
          <a:prstGeom prst="rect">
            <a:avLst/>
          </a:prstGeom>
          <a:noFill/>
          <a:extLst>
            <a:ext uri="{909E8E84-426E-40DD-AFC4-6F175D3DCCD1}">
              <a14:hiddenFill xmlns:a14="http://schemas.microsoft.com/office/drawing/2010/main">
                <a:solidFill>
                  <a:srgbClr val="FFFFFF"/>
                </a:solidFill>
              </a14:hiddenFill>
            </a:ext>
          </a:extLst>
        </p:spPr>
      </p:pic>
      <p:pic>
        <p:nvPicPr>
          <p:cNvPr id="21" name="图片 35">
            <a:extLst>
              <a:ext uri="{FF2B5EF4-FFF2-40B4-BE49-F238E27FC236}">
                <a16:creationId xmlns="" xmlns:a16="http://schemas.microsoft.com/office/drawing/2014/main" id="{9E108506-A204-4095-AE20-1FD32F55481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52295" y="201982"/>
            <a:ext cx="6134597" cy="2465566"/>
          </a:xfrm>
          <a:prstGeom prst="rect">
            <a:avLst/>
          </a:prstGeom>
        </p:spPr>
      </p:pic>
      <p:sp>
        <p:nvSpPr>
          <p:cNvPr id="23" name="矩形 13">
            <a:extLst>
              <a:ext uri="{FF2B5EF4-FFF2-40B4-BE49-F238E27FC236}">
                <a16:creationId xmlns="" xmlns:a16="http://schemas.microsoft.com/office/drawing/2014/main" id="{FD658B36-E85F-4A9E-BE2E-06577FE9D54B}"/>
              </a:ext>
            </a:extLst>
          </p:cNvPr>
          <p:cNvSpPr/>
          <p:nvPr/>
        </p:nvSpPr>
        <p:spPr>
          <a:xfrm>
            <a:off x="5394683" y="1597309"/>
            <a:ext cx="1130438" cy="923330"/>
          </a:xfrm>
          <a:prstGeom prst="rect">
            <a:avLst/>
          </a:prstGeom>
        </p:spPr>
        <p:txBody>
          <a:bodyPr wrap="none">
            <a:spAutoFit/>
          </a:bodyPr>
          <a:lstStyle/>
          <a:p>
            <a:r>
              <a:rPr lang="en-US" altLang="zh-CN" sz="5400" b="1" spc="600">
                <a:ln w="38100">
                  <a:solidFill>
                    <a:schemeClr val="accent6">
                      <a:lumMod val="75000"/>
                    </a:schemeClr>
                  </a:solidFill>
                </a:ln>
                <a:solidFill>
                  <a:schemeClr val="bg1"/>
                </a:solidFill>
                <a:latin typeface="SVN-Ziclets" panose="02000603000000000000" pitchFamily="2" charset="0"/>
                <a:ea typeface="+mj-ea"/>
              </a:rPr>
              <a:t>01</a:t>
            </a:r>
            <a:endParaRPr lang="zh-CN" altLang="en-US" sz="5400" b="1" spc="600" dirty="0">
              <a:ln w="38100">
                <a:solidFill>
                  <a:schemeClr val="accent6">
                    <a:lumMod val="75000"/>
                  </a:schemeClr>
                </a:solidFill>
              </a:ln>
              <a:solidFill>
                <a:schemeClr val="bg1"/>
              </a:solidFill>
              <a:latin typeface="SVN-Ziclets" panose="02000603000000000000" pitchFamily="2" charset="0"/>
              <a:ea typeface="+mj-ea"/>
            </a:endParaRPr>
          </a:p>
        </p:txBody>
      </p:sp>
      <p:sp>
        <p:nvSpPr>
          <p:cNvPr id="24" name="矩形 13">
            <a:extLst>
              <a:ext uri="{FF2B5EF4-FFF2-40B4-BE49-F238E27FC236}">
                <a16:creationId xmlns="" xmlns:a16="http://schemas.microsoft.com/office/drawing/2014/main" id="{5F5222B4-BF6A-48C8-953A-503F23F95D7C}"/>
              </a:ext>
            </a:extLst>
          </p:cNvPr>
          <p:cNvSpPr/>
          <p:nvPr/>
        </p:nvSpPr>
        <p:spPr>
          <a:xfrm>
            <a:off x="951908" y="3133567"/>
            <a:ext cx="10275570" cy="1107996"/>
          </a:xfrm>
          <a:prstGeom prst="rect">
            <a:avLst/>
          </a:prstGeom>
        </p:spPr>
        <p:txBody>
          <a:bodyPr wrap="none">
            <a:spAutoFit/>
          </a:bodyPr>
          <a:lstStyle/>
          <a:p>
            <a:r>
              <a:rPr lang="en-US" altLang="zh-CN" sz="6600" b="1" spc="600" dirty="0">
                <a:ln w="38100">
                  <a:solidFill>
                    <a:schemeClr val="accent6">
                      <a:lumMod val="40000"/>
                      <a:lumOff val="60000"/>
                    </a:schemeClr>
                  </a:solidFill>
                </a:ln>
                <a:solidFill>
                  <a:schemeClr val="accent6">
                    <a:lumMod val="75000"/>
                  </a:schemeClr>
                </a:solidFill>
                <a:latin typeface="SVN-Ziclets" panose="02000603000000000000" pitchFamily="2" charset="0"/>
                <a:ea typeface="+mj-ea"/>
              </a:rPr>
              <a:t>NHẬN XÉT </a:t>
            </a:r>
            <a:r>
              <a:rPr lang="en-US" altLang="zh-CN" sz="6600" b="1" spc="600" dirty="0" smtClean="0">
                <a:ln w="38100">
                  <a:solidFill>
                    <a:schemeClr val="accent6">
                      <a:lumMod val="40000"/>
                      <a:lumOff val="60000"/>
                    </a:schemeClr>
                  </a:solidFill>
                </a:ln>
                <a:solidFill>
                  <a:schemeClr val="accent6">
                    <a:lumMod val="75000"/>
                  </a:schemeClr>
                </a:solidFill>
                <a:latin typeface="SVN-Ziclets" panose="02000603000000000000" pitchFamily="2" charset="0"/>
                <a:ea typeface="+mj-ea"/>
              </a:rPr>
              <a:t>T</a:t>
            </a:r>
            <a:r>
              <a:rPr lang="vi-VN" altLang="zh-CN" sz="6600" b="1" spc="600" dirty="0" smtClean="0">
                <a:ln w="38100">
                  <a:solidFill>
                    <a:schemeClr val="accent6">
                      <a:lumMod val="40000"/>
                      <a:lumOff val="60000"/>
                    </a:schemeClr>
                  </a:solidFill>
                </a:ln>
                <a:solidFill>
                  <a:schemeClr val="accent6">
                    <a:lumMod val="75000"/>
                  </a:schemeClr>
                </a:solidFill>
                <a:latin typeface="SVN-Ziclets" panose="02000603000000000000" pitchFamily="2" charset="0"/>
                <a:ea typeface="+mj-ea"/>
              </a:rPr>
              <a:t>HÁNG 12</a:t>
            </a:r>
            <a:endParaRPr lang="zh-CN" altLang="en-US" sz="6600" b="1" spc="600" dirty="0">
              <a:ln w="38100">
                <a:solidFill>
                  <a:schemeClr val="accent6">
                    <a:lumMod val="40000"/>
                    <a:lumOff val="60000"/>
                  </a:schemeClr>
                </a:solidFill>
              </a:ln>
              <a:solidFill>
                <a:schemeClr val="accent6">
                  <a:lumMod val="75000"/>
                </a:schemeClr>
              </a:solidFill>
              <a:latin typeface="SVN-Ziclets" panose="02000603000000000000" pitchFamily="2" charset="0"/>
              <a:ea typeface="+mj-ea"/>
            </a:endParaRPr>
          </a:p>
        </p:txBody>
      </p:sp>
    </p:spTree>
    <p:extLst>
      <p:ext uri="{BB962C8B-B14F-4D97-AF65-F5344CB8AC3E}">
        <p14:creationId xmlns:p14="http://schemas.microsoft.com/office/powerpoint/2010/main" val="27633424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p:cTn id="7" dur="500" fill="hold"/>
                                        <p:tgtEl>
                                          <p:spTgt spid="2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
                                            <p:txEl>
                                              <p:pRg st="0" end="0"/>
                                            </p:txEl>
                                          </p:spTgt>
                                        </p:tgtEl>
                                      </p:cBhvr>
                                    </p:animEffect>
                                  </p:childTnLst>
                                </p:cTn>
                              </p:par>
                            </p:childTnLst>
                          </p:cTn>
                        </p:par>
                        <p:par>
                          <p:cTn id="12" fill="hold">
                            <p:stCondLst>
                              <p:cond delay="5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p:cTn id="15" dur="500" fill="hold"/>
                                        <p:tgtEl>
                                          <p:spTgt spid="2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4">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2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p:bldP spid="2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87640" y="5052670"/>
            <a:ext cx="993650" cy="2901702"/>
          </a:xfrm>
          <a:prstGeom prst="rect">
            <a:avLst/>
          </a:prstGeom>
        </p:spPr>
      </p:pic>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9476" y="5203846"/>
            <a:ext cx="1595839" cy="1278365"/>
          </a:xfrm>
          <a:prstGeom prst="rect">
            <a:avLst/>
          </a:prstGeom>
        </p:spPr>
      </p:pic>
      <p:grpSp>
        <p:nvGrpSpPr>
          <p:cNvPr id="2" name="Group 1">
            <a:extLst>
              <a:ext uri="{FF2B5EF4-FFF2-40B4-BE49-F238E27FC236}">
                <a16:creationId xmlns="" xmlns:a16="http://schemas.microsoft.com/office/drawing/2014/main" id="{AA01C65A-AD0F-4E05-BB1E-A5D89122BA8F}"/>
              </a:ext>
            </a:extLst>
          </p:cNvPr>
          <p:cNvGrpSpPr/>
          <p:nvPr/>
        </p:nvGrpSpPr>
        <p:grpSpPr>
          <a:xfrm>
            <a:off x="1883076" y="0"/>
            <a:ext cx="8441090" cy="1390055"/>
            <a:chOff x="1587909" y="131910"/>
            <a:chExt cx="8441090" cy="1390055"/>
          </a:xfrm>
        </p:grpSpPr>
        <p:sp>
          <p:nvSpPr>
            <p:cNvPr id="31" name="Rectangle: Rounded Corners 30">
              <a:extLst>
                <a:ext uri="{FF2B5EF4-FFF2-40B4-BE49-F238E27FC236}">
                  <a16:creationId xmlns="" xmlns:a16="http://schemas.microsoft.com/office/drawing/2014/main" id="{D9F501A0-BB6E-4F13-9F5C-5C460F09DD5E}"/>
                </a:ext>
              </a:extLst>
            </p:cNvPr>
            <p:cNvSpPr/>
            <p:nvPr/>
          </p:nvSpPr>
          <p:spPr>
            <a:xfrm>
              <a:off x="2476542" y="295036"/>
              <a:ext cx="7238916" cy="970665"/>
            </a:xfrm>
            <a:prstGeom prst="roundRect">
              <a:avLst>
                <a:gd name="adj" fmla="val 50000"/>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 xmlns:a16="http://schemas.microsoft.com/office/drawing/2014/main" id="{82682656-141C-4FD6-8C35-F73773B24790}"/>
                </a:ext>
              </a:extLst>
            </p:cNvPr>
            <p:cNvGrpSpPr/>
            <p:nvPr/>
          </p:nvGrpSpPr>
          <p:grpSpPr>
            <a:xfrm>
              <a:off x="1587909" y="131910"/>
              <a:ext cx="1389139" cy="1390055"/>
              <a:chOff x="837609" y="1946695"/>
              <a:chExt cx="1389139" cy="1390055"/>
            </a:xfrm>
          </p:grpSpPr>
          <p:pic>
            <p:nvPicPr>
              <p:cNvPr id="33" name="Picture 6" descr="Nature leaf cartoon Royalty Free Vector Image - VectorStock">
                <a:extLst>
                  <a:ext uri="{FF2B5EF4-FFF2-40B4-BE49-F238E27FC236}">
                    <a16:creationId xmlns="" xmlns:a16="http://schemas.microsoft.com/office/drawing/2014/main" id="{CADEADFF-67F2-4ABF-9A6D-F6B1F556D19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837609" y="1946695"/>
                <a:ext cx="1389139" cy="1390055"/>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13">
                <a:extLst>
                  <a:ext uri="{FF2B5EF4-FFF2-40B4-BE49-F238E27FC236}">
                    <a16:creationId xmlns="" xmlns:a16="http://schemas.microsoft.com/office/drawing/2014/main" id="{151CE781-4EE2-4FCC-950B-F6655D9CF4FB}"/>
                  </a:ext>
                </a:extLst>
              </p:cNvPr>
              <p:cNvSpPr/>
              <p:nvPr/>
            </p:nvSpPr>
            <p:spPr>
              <a:xfrm>
                <a:off x="1118523" y="2225798"/>
                <a:ext cx="923907" cy="707886"/>
              </a:xfrm>
              <a:prstGeom prst="rect">
                <a:avLst/>
              </a:prstGeom>
            </p:spPr>
            <p:txBody>
              <a:bodyPr wrap="none">
                <a:spAutoFit/>
              </a:bodyPr>
              <a:lstStyle/>
              <a:p>
                <a:r>
                  <a:rPr lang="en-US" altLang="zh-CN" sz="4000" b="1" spc="600">
                    <a:ln w="38100">
                      <a:solidFill>
                        <a:schemeClr val="accent6">
                          <a:lumMod val="75000"/>
                        </a:schemeClr>
                      </a:solidFill>
                    </a:ln>
                    <a:solidFill>
                      <a:schemeClr val="bg1"/>
                    </a:solidFill>
                    <a:latin typeface="SVN-Ziclets" panose="02000603000000000000" pitchFamily="2" charset="0"/>
                    <a:ea typeface="+mj-ea"/>
                  </a:rPr>
                  <a:t>01</a:t>
                </a:r>
                <a:endParaRPr lang="zh-CN" altLang="en-US" sz="4000" b="1" spc="600" dirty="0">
                  <a:ln w="38100">
                    <a:solidFill>
                      <a:schemeClr val="accent6">
                        <a:lumMod val="75000"/>
                      </a:schemeClr>
                    </a:solidFill>
                  </a:ln>
                  <a:solidFill>
                    <a:schemeClr val="bg1"/>
                  </a:solidFill>
                  <a:latin typeface="SVN-Ziclets" panose="02000603000000000000" pitchFamily="2" charset="0"/>
                  <a:ea typeface="+mj-ea"/>
                </a:endParaRPr>
              </a:p>
            </p:txBody>
          </p:sp>
        </p:grpSp>
        <p:sp>
          <p:nvSpPr>
            <p:cNvPr id="35" name="矩形 13">
              <a:extLst>
                <a:ext uri="{FF2B5EF4-FFF2-40B4-BE49-F238E27FC236}">
                  <a16:creationId xmlns="" xmlns:a16="http://schemas.microsoft.com/office/drawing/2014/main" id="{CE73F3A7-730D-4020-931D-013279956F22}"/>
                </a:ext>
              </a:extLst>
            </p:cNvPr>
            <p:cNvSpPr/>
            <p:nvPr/>
          </p:nvSpPr>
          <p:spPr>
            <a:xfrm>
              <a:off x="3260800" y="411013"/>
              <a:ext cx="6768199" cy="830997"/>
            </a:xfrm>
            <a:prstGeom prst="rect">
              <a:avLst/>
            </a:prstGeom>
          </p:spPr>
          <p:txBody>
            <a:bodyPr wrap="none">
              <a:spAutoFit/>
            </a:bodyPr>
            <a:lstStyle/>
            <a:p>
              <a:r>
                <a:rPr lang="en-US" altLang="zh-CN" sz="4800" b="1" spc="600" dirty="0">
                  <a:ln w="38100">
                    <a:solidFill>
                      <a:schemeClr val="accent6">
                        <a:lumMod val="40000"/>
                        <a:lumOff val="60000"/>
                      </a:schemeClr>
                    </a:solidFill>
                  </a:ln>
                  <a:solidFill>
                    <a:schemeClr val="accent6">
                      <a:lumMod val="75000"/>
                    </a:schemeClr>
                  </a:solidFill>
                  <a:latin typeface="SVN-Ziclets" panose="02000603000000000000" pitchFamily="2" charset="0"/>
                  <a:ea typeface="+mj-ea"/>
                </a:rPr>
                <a:t>NHẬN XÉT </a:t>
              </a:r>
              <a:r>
                <a:rPr lang="vi-VN" altLang="zh-CN" sz="4800" b="1" spc="600" dirty="0" smtClean="0">
                  <a:ln w="38100">
                    <a:solidFill>
                      <a:schemeClr val="accent6">
                        <a:lumMod val="40000"/>
                        <a:lumOff val="60000"/>
                      </a:schemeClr>
                    </a:solidFill>
                  </a:ln>
                  <a:solidFill>
                    <a:schemeClr val="accent6">
                      <a:lumMod val="75000"/>
                    </a:schemeClr>
                  </a:solidFill>
                  <a:latin typeface="SVN-Ziclets" panose="02000603000000000000" pitchFamily="2" charset="0"/>
                  <a:ea typeface="+mj-ea"/>
                </a:rPr>
                <a:t>THÁNG</a:t>
              </a:r>
              <a:endParaRPr lang="zh-CN" altLang="en-US" sz="4800" b="1" spc="600" dirty="0">
                <a:ln w="38100">
                  <a:solidFill>
                    <a:schemeClr val="accent6">
                      <a:lumMod val="40000"/>
                      <a:lumOff val="60000"/>
                    </a:schemeClr>
                  </a:solidFill>
                </a:ln>
                <a:solidFill>
                  <a:schemeClr val="accent6">
                    <a:lumMod val="75000"/>
                  </a:schemeClr>
                </a:solidFill>
                <a:latin typeface="SVN-Ziclets" panose="02000603000000000000" pitchFamily="2" charset="0"/>
                <a:ea typeface="+mj-ea"/>
              </a:endParaRPr>
            </a:p>
          </p:txBody>
        </p:sp>
      </p:grpSp>
      <p:pic>
        <p:nvPicPr>
          <p:cNvPr id="2050" name="Picture 2" descr="Colorful Natural Tree by GDJ | Cartoon trees, Tree clipart, Tree images">
            <a:extLst>
              <a:ext uri="{FF2B5EF4-FFF2-40B4-BE49-F238E27FC236}">
                <a16:creationId xmlns="" xmlns:a16="http://schemas.microsoft.com/office/drawing/2014/main" id="{A360A39D-639B-499C-814C-8C9749ECEF0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000" b="96387" l="3397" r="96603">
                        <a14:foregroundMark x1="5978" y1="28387" x2="8832" y2="36903"/>
                        <a14:foregroundMark x1="6114" y1="41161" x2="3397" y2="44774"/>
                        <a14:foregroundMark x1="45788" y1="88000" x2="50543" y2="96774"/>
                        <a14:foregroundMark x1="48913" y1="8903" x2="49728" y2="4258"/>
                        <a14:foregroundMark x1="91168" y1="22968" x2="92935" y2="26710"/>
                        <a14:foregroundMark x1="93207" y1="33419" x2="96603" y2="36903"/>
                      </a14:backgroundRemoval>
                    </a14:imgEffect>
                  </a14:imgLayer>
                </a14:imgProps>
              </a:ext>
              <a:ext uri="{28A0092B-C50C-407E-A947-70E740481C1C}">
                <a14:useLocalDpi xmlns:a14="http://schemas.microsoft.com/office/drawing/2010/main" val="0"/>
              </a:ext>
            </a:extLst>
          </a:blip>
          <a:srcRect/>
          <a:stretch>
            <a:fillRect/>
          </a:stretch>
        </p:blipFill>
        <p:spPr bwMode="auto">
          <a:xfrm>
            <a:off x="-2240093" y="556886"/>
            <a:ext cx="2294028" cy="241535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 xmlns:a16="http://schemas.microsoft.com/office/drawing/2014/main" id="{C79B922B-93B4-4C06-A43D-E7A0AE23CD40}"/>
              </a:ext>
            </a:extLst>
          </p:cNvPr>
          <p:cNvGrpSpPr/>
          <p:nvPr/>
        </p:nvGrpSpPr>
        <p:grpSpPr>
          <a:xfrm>
            <a:off x="303569" y="1457865"/>
            <a:ext cx="3615769" cy="3579471"/>
            <a:chOff x="2169550" y="505989"/>
            <a:chExt cx="3615769" cy="3579471"/>
          </a:xfrm>
        </p:grpSpPr>
        <p:pic>
          <p:nvPicPr>
            <p:cNvPr id="42" name="Picture 6" descr="Nature leaf cartoon Royalty Free Vector Image - VectorStock">
              <a:extLst>
                <a:ext uri="{FF2B5EF4-FFF2-40B4-BE49-F238E27FC236}">
                  <a16:creationId xmlns="" xmlns:a16="http://schemas.microsoft.com/office/drawing/2014/main" id="{9AEB9D51-1CC2-42B2-A81B-1F3BB3EAEC69}"/>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2169550" y="505989"/>
              <a:ext cx="3577112" cy="3579471"/>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 xmlns:a16="http://schemas.microsoft.com/office/drawing/2014/main" id="{6D37D761-278A-4D30-B82C-A7DFA4221069}"/>
                </a:ext>
              </a:extLst>
            </p:cNvPr>
            <p:cNvSpPr txBox="1"/>
            <p:nvPr/>
          </p:nvSpPr>
          <p:spPr>
            <a:xfrm>
              <a:off x="2883616" y="1707021"/>
              <a:ext cx="2901703" cy="1200329"/>
            </a:xfrm>
            <a:prstGeom prst="rect">
              <a:avLst/>
            </a:prstGeom>
            <a:noFill/>
          </p:spPr>
          <p:txBody>
            <a:bodyPr wrap="square" rtlCol="0">
              <a:spAutoFit/>
            </a:bodyPr>
            <a:lstStyle/>
            <a:p>
              <a:r>
                <a:rPr lang="en-US" sz="3600" b="1">
                  <a:ln>
                    <a:solidFill>
                      <a:schemeClr val="tx1"/>
                    </a:solidFill>
                  </a:ln>
                  <a:solidFill>
                    <a:schemeClr val="bg1"/>
                  </a:solidFill>
                  <a:latin typeface="SVN-Anastasia" panose="020B0606040200020203" pitchFamily="34" charset="0"/>
                </a:rPr>
                <a:t>Tham gia giờ học đúng giờ</a:t>
              </a:r>
            </a:p>
          </p:txBody>
        </p:sp>
      </p:grpSp>
      <p:grpSp>
        <p:nvGrpSpPr>
          <p:cNvPr id="44" name="Group 43">
            <a:extLst>
              <a:ext uri="{FF2B5EF4-FFF2-40B4-BE49-F238E27FC236}">
                <a16:creationId xmlns="" xmlns:a16="http://schemas.microsoft.com/office/drawing/2014/main" id="{17BB5A3E-2C96-4FAD-B7B0-DF685233D51C}"/>
              </a:ext>
            </a:extLst>
          </p:cNvPr>
          <p:cNvGrpSpPr/>
          <p:nvPr/>
        </p:nvGrpSpPr>
        <p:grpSpPr>
          <a:xfrm>
            <a:off x="4300612" y="1495728"/>
            <a:ext cx="3770525" cy="3496299"/>
            <a:chOff x="2063981" y="730520"/>
            <a:chExt cx="3060286" cy="3062304"/>
          </a:xfrm>
        </p:grpSpPr>
        <p:pic>
          <p:nvPicPr>
            <p:cNvPr id="45" name="Picture 6" descr="Nature leaf cartoon Royalty Free Vector Image - VectorStock">
              <a:extLst>
                <a:ext uri="{FF2B5EF4-FFF2-40B4-BE49-F238E27FC236}">
                  <a16:creationId xmlns="" xmlns:a16="http://schemas.microsoft.com/office/drawing/2014/main" id="{59A3AAFE-571A-4D31-B7AC-14C5FFA8C4BE}"/>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2063981" y="730520"/>
              <a:ext cx="3060286" cy="3062304"/>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 xmlns:a16="http://schemas.microsoft.com/office/drawing/2014/main" id="{D08C9F8D-9E4B-4497-8551-197ECB8B9481}"/>
                </a:ext>
              </a:extLst>
            </p:cNvPr>
            <p:cNvSpPr txBox="1"/>
            <p:nvPr/>
          </p:nvSpPr>
          <p:spPr>
            <a:xfrm>
              <a:off x="2332108" y="1744822"/>
              <a:ext cx="2494862" cy="1051332"/>
            </a:xfrm>
            <a:prstGeom prst="rect">
              <a:avLst/>
            </a:prstGeom>
            <a:noFill/>
          </p:spPr>
          <p:txBody>
            <a:bodyPr wrap="square" rtlCol="0">
              <a:spAutoFit/>
            </a:bodyPr>
            <a:lstStyle/>
            <a:p>
              <a:pPr algn="ctr"/>
              <a:r>
                <a:rPr lang="en-US" sz="3600" b="1">
                  <a:ln>
                    <a:solidFill>
                      <a:schemeClr val="tx1"/>
                    </a:solidFill>
                  </a:ln>
                  <a:solidFill>
                    <a:schemeClr val="bg1"/>
                  </a:solidFill>
                  <a:latin typeface="SVN-Anastasia" panose="020B0606040200020203" pitchFamily="34" charset="0"/>
                </a:rPr>
                <a:t>Tích cực trong giờ học</a:t>
              </a:r>
            </a:p>
          </p:txBody>
        </p:sp>
      </p:grpSp>
      <p:grpSp>
        <p:nvGrpSpPr>
          <p:cNvPr id="47" name="Group 46">
            <a:extLst>
              <a:ext uri="{FF2B5EF4-FFF2-40B4-BE49-F238E27FC236}">
                <a16:creationId xmlns="" xmlns:a16="http://schemas.microsoft.com/office/drawing/2014/main" id="{6E9C579C-B275-4848-9100-441DC221F1B4}"/>
              </a:ext>
            </a:extLst>
          </p:cNvPr>
          <p:cNvGrpSpPr/>
          <p:nvPr/>
        </p:nvGrpSpPr>
        <p:grpSpPr>
          <a:xfrm>
            <a:off x="8357203" y="1549446"/>
            <a:ext cx="3834797" cy="3622270"/>
            <a:chOff x="2063981" y="730520"/>
            <a:chExt cx="3060286" cy="3062304"/>
          </a:xfrm>
        </p:grpSpPr>
        <p:pic>
          <p:nvPicPr>
            <p:cNvPr id="48" name="Picture 6" descr="Nature leaf cartoon Royalty Free Vector Image - VectorStock">
              <a:extLst>
                <a:ext uri="{FF2B5EF4-FFF2-40B4-BE49-F238E27FC236}">
                  <a16:creationId xmlns="" xmlns:a16="http://schemas.microsoft.com/office/drawing/2014/main" id="{FB74EC21-CDED-4CF6-B6E8-C8687B0F008B}"/>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2063981" y="730520"/>
              <a:ext cx="3060286" cy="3062304"/>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 xmlns:a16="http://schemas.microsoft.com/office/drawing/2014/main" id="{248F23D2-5C05-469D-BA44-5CA0DBDCFFBE}"/>
                </a:ext>
              </a:extLst>
            </p:cNvPr>
            <p:cNvSpPr txBox="1"/>
            <p:nvPr/>
          </p:nvSpPr>
          <p:spPr>
            <a:xfrm>
              <a:off x="2450245" y="1664134"/>
              <a:ext cx="2315649" cy="1014770"/>
            </a:xfrm>
            <a:prstGeom prst="rect">
              <a:avLst/>
            </a:prstGeom>
            <a:noFill/>
          </p:spPr>
          <p:txBody>
            <a:bodyPr wrap="square" rtlCol="0">
              <a:spAutoFit/>
            </a:bodyPr>
            <a:lstStyle/>
            <a:p>
              <a:pPr algn="ctr"/>
              <a:r>
                <a:rPr lang="en-US" sz="3600" b="1">
                  <a:ln>
                    <a:solidFill>
                      <a:schemeClr val="tx1"/>
                    </a:solidFill>
                  </a:ln>
                  <a:solidFill>
                    <a:schemeClr val="bg1"/>
                  </a:solidFill>
                  <a:latin typeface="SVN-Anastasia" panose="020B0606040200020203" pitchFamily="34" charset="0"/>
                </a:rPr>
                <a:t>Hoàn thành đầy đủ nhiệm vụ</a:t>
              </a:r>
            </a:p>
          </p:txBody>
        </p:sp>
      </p:grpSp>
      <p:grpSp>
        <p:nvGrpSpPr>
          <p:cNvPr id="50" name="Group 49">
            <a:extLst>
              <a:ext uri="{FF2B5EF4-FFF2-40B4-BE49-F238E27FC236}">
                <a16:creationId xmlns="" xmlns:a16="http://schemas.microsoft.com/office/drawing/2014/main" id="{7C816034-E44D-47DE-B8AB-9305E375690E}"/>
              </a:ext>
            </a:extLst>
          </p:cNvPr>
          <p:cNvGrpSpPr/>
          <p:nvPr/>
        </p:nvGrpSpPr>
        <p:grpSpPr>
          <a:xfrm>
            <a:off x="182733" y="3752701"/>
            <a:ext cx="3615770" cy="3579471"/>
            <a:chOff x="2169550" y="505989"/>
            <a:chExt cx="3615770" cy="3579471"/>
          </a:xfrm>
        </p:grpSpPr>
        <p:pic>
          <p:nvPicPr>
            <p:cNvPr id="51" name="Picture 6" descr="Nature leaf cartoon Royalty Free Vector Image - VectorStock">
              <a:extLst>
                <a:ext uri="{FF2B5EF4-FFF2-40B4-BE49-F238E27FC236}">
                  <a16:creationId xmlns="" xmlns:a16="http://schemas.microsoft.com/office/drawing/2014/main" id="{12FA2B27-7807-4B70-8889-EDAA40613EAB}"/>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2169550" y="505989"/>
              <a:ext cx="3577112" cy="3579471"/>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 xmlns:a16="http://schemas.microsoft.com/office/drawing/2014/main" id="{166960DC-C471-4997-B73E-30D804F0C4BB}"/>
                </a:ext>
              </a:extLst>
            </p:cNvPr>
            <p:cNvSpPr txBox="1"/>
            <p:nvPr/>
          </p:nvSpPr>
          <p:spPr>
            <a:xfrm>
              <a:off x="2480304" y="1707021"/>
              <a:ext cx="3305016" cy="1200329"/>
            </a:xfrm>
            <a:prstGeom prst="rect">
              <a:avLst/>
            </a:prstGeom>
            <a:noFill/>
          </p:spPr>
          <p:txBody>
            <a:bodyPr wrap="square" rtlCol="0">
              <a:spAutoFit/>
            </a:bodyPr>
            <a:lstStyle/>
            <a:p>
              <a:r>
                <a:rPr lang="vi-VN" sz="3600" b="1" dirty="0" smtClean="0">
                  <a:ln>
                    <a:solidFill>
                      <a:schemeClr val="tx1"/>
                    </a:solidFill>
                  </a:ln>
                  <a:solidFill>
                    <a:schemeClr val="bg1"/>
                  </a:solidFill>
                  <a:latin typeface="SVN-Anastasia" panose="020B0606040200020203" pitchFamily="34" charset="0"/>
                </a:rPr>
                <a:t>Thực hiện </a:t>
              </a:r>
              <a:r>
                <a:rPr lang="en-US" sz="3600" b="1" dirty="0" err="1" smtClean="0">
                  <a:ln>
                    <a:solidFill>
                      <a:schemeClr val="tx1"/>
                    </a:solidFill>
                  </a:ln>
                  <a:solidFill>
                    <a:schemeClr val="bg1"/>
                  </a:solidFill>
                  <a:latin typeface="SVN-Anastasia" panose="020B0606040200020203" pitchFamily="34" charset="0"/>
                </a:rPr>
                <a:t>đúng</a:t>
              </a:r>
              <a:r>
                <a:rPr lang="en-US" sz="3600" b="1" dirty="0" smtClean="0">
                  <a:ln>
                    <a:solidFill>
                      <a:schemeClr val="tx1"/>
                    </a:solidFill>
                  </a:ln>
                  <a:solidFill>
                    <a:schemeClr val="bg1"/>
                  </a:solidFill>
                  <a:latin typeface="SVN-Anastasia" panose="020B0606040200020203" pitchFamily="34" charset="0"/>
                </a:rPr>
                <a:t> </a:t>
              </a:r>
              <a:r>
                <a:rPr lang="en-US" sz="3600" b="1" dirty="0" err="1">
                  <a:ln>
                    <a:solidFill>
                      <a:schemeClr val="tx1"/>
                    </a:solidFill>
                  </a:ln>
                  <a:solidFill>
                    <a:schemeClr val="bg1"/>
                  </a:solidFill>
                  <a:latin typeface="SVN-Anastasia" panose="020B0606040200020203" pitchFamily="34" charset="0"/>
                </a:rPr>
                <a:t>nội</a:t>
              </a:r>
              <a:r>
                <a:rPr lang="en-US" sz="3600" b="1" dirty="0">
                  <a:ln>
                    <a:solidFill>
                      <a:schemeClr val="tx1"/>
                    </a:solidFill>
                  </a:ln>
                  <a:solidFill>
                    <a:schemeClr val="bg1"/>
                  </a:solidFill>
                  <a:latin typeface="SVN-Anastasia" panose="020B0606040200020203" pitchFamily="34" charset="0"/>
                </a:rPr>
                <a:t> </a:t>
              </a:r>
              <a:r>
                <a:rPr lang="en-US" sz="3600" b="1" dirty="0" err="1" smtClean="0">
                  <a:ln>
                    <a:solidFill>
                      <a:schemeClr val="tx1"/>
                    </a:solidFill>
                  </a:ln>
                  <a:solidFill>
                    <a:schemeClr val="bg1"/>
                  </a:solidFill>
                  <a:latin typeface="SVN-Anastasia" panose="020B0606040200020203" pitchFamily="34" charset="0"/>
                </a:rPr>
                <a:t>quy</a:t>
              </a:r>
              <a:r>
                <a:rPr lang="vi-VN" sz="3600" b="1" dirty="0" smtClean="0">
                  <a:ln>
                    <a:solidFill>
                      <a:schemeClr val="tx1"/>
                    </a:solidFill>
                  </a:ln>
                  <a:solidFill>
                    <a:schemeClr val="bg1"/>
                  </a:solidFill>
                  <a:latin typeface="SVN-Anastasia" panose="020B0606040200020203" pitchFamily="34" charset="0"/>
                </a:rPr>
                <a:t> trường,lớp</a:t>
              </a:r>
              <a:endParaRPr lang="en-US" sz="3600" b="1" dirty="0">
                <a:ln>
                  <a:solidFill>
                    <a:schemeClr val="tx1"/>
                  </a:solidFill>
                </a:ln>
                <a:solidFill>
                  <a:schemeClr val="bg1"/>
                </a:solidFill>
                <a:latin typeface="SVN-Anastasia" panose="020B0606040200020203" pitchFamily="34" charset="0"/>
              </a:endParaRPr>
            </a:p>
          </p:txBody>
        </p:sp>
      </p:grpSp>
      <p:grpSp>
        <p:nvGrpSpPr>
          <p:cNvPr id="53" name="Group 52">
            <a:extLst>
              <a:ext uri="{FF2B5EF4-FFF2-40B4-BE49-F238E27FC236}">
                <a16:creationId xmlns="" xmlns:a16="http://schemas.microsoft.com/office/drawing/2014/main" id="{0FC522EF-38BC-4C10-ADA2-E6E197647860}"/>
              </a:ext>
            </a:extLst>
          </p:cNvPr>
          <p:cNvGrpSpPr/>
          <p:nvPr/>
        </p:nvGrpSpPr>
        <p:grpSpPr>
          <a:xfrm>
            <a:off x="4179776" y="3790564"/>
            <a:ext cx="3770525" cy="3496299"/>
            <a:chOff x="2063981" y="730520"/>
            <a:chExt cx="3060286" cy="3062304"/>
          </a:xfrm>
        </p:grpSpPr>
        <p:pic>
          <p:nvPicPr>
            <p:cNvPr id="54" name="Picture 6" descr="Nature leaf cartoon Royalty Free Vector Image - VectorStock">
              <a:extLst>
                <a:ext uri="{FF2B5EF4-FFF2-40B4-BE49-F238E27FC236}">
                  <a16:creationId xmlns="" xmlns:a16="http://schemas.microsoft.com/office/drawing/2014/main" id="{12D41B48-DA02-40B2-8CCD-832176D3B3E9}"/>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2063981" y="730520"/>
              <a:ext cx="3060286" cy="3062304"/>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 xmlns:a16="http://schemas.microsoft.com/office/drawing/2014/main" id="{9F068E2C-A320-4222-BCFD-4D0792BB7642}"/>
                </a:ext>
              </a:extLst>
            </p:cNvPr>
            <p:cNvSpPr txBox="1"/>
            <p:nvPr/>
          </p:nvSpPr>
          <p:spPr>
            <a:xfrm>
              <a:off x="2712262" y="1722707"/>
              <a:ext cx="1924442" cy="1051332"/>
            </a:xfrm>
            <a:prstGeom prst="rect">
              <a:avLst/>
            </a:prstGeom>
            <a:noFill/>
          </p:spPr>
          <p:txBody>
            <a:bodyPr wrap="square" rtlCol="0">
              <a:spAutoFit/>
            </a:bodyPr>
            <a:lstStyle/>
            <a:p>
              <a:pPr algn="ctr"/>
              <a:r>
                <a:rPr lang="en-US" sz="3600" b="1">
                  <a:ln>
                    <a:solidFill>
                      <a:schemeClr val="tx1"/>
                    </a:solidFill>
                  </a:ln>
                  <a:solidFill>
                    <a:schemeClr val="bg1"/>
                  </a:solidFill>
                  <a:latin typeface="SVN-Anastasia" panose="020B0606040200020203" pitchFamily="34" charset="0"/>
                </a:rPr>
                <a:t>Thao tác nhanh nhẹn</a:t>
              </a:r>
            </a:p>
          </p:txBody>
        </p:sp>
      </p:grpSp>
      <p:grpSp>
        <p:nvGrpSpPr>
          <p:cNvPr id="56" name="Group 55">
            <a:extLst>
              <a:ext uri="{FF2B5EF4-FFF2-40B4-BE49-F238E27FC236}">
                <a16:creationId xmlns="" xmlns:a16="http://schemas.microsoft.com/office/drawing/2014/main" id="{9C9CCBD3-2BDA-4614-92EC-9BED7FB3C8F0}"/>
              </a:ext>
            </a:extLst>
          </p:cNvPr>
          <p:cNvGrpSpPr/>
          <p:nvPr/>
        </p:nvGrpSpPr>
        <p:grpSpPr>
          <a:xfrm>
            <a:off x="8236367" y="3844282"/>
            <a:ext cx="3834797" cy="3622270"/>
            <a:chOff x="2063981" y="730520"/>
            <a:chExt cx="3060286" cy="3062304"/>
          </a:xfrm>
        </p:grpSpPr>
        <p:pic>
          <p:nvPicPr>
            <p:cNvPr id="57" name="Picture 6" descr="Nature leaf cartoon Royalty Free Vector Image - VectorStock">
              <a:extLst>
                <a:ext uri="{FF2B5EF4-FFF2-40B4-BE49-F238E27FC236}">
                  <a16:creationId xmlns="" xmlns:a16="http://schemas.microsoft.com/office/drawing/2014/main" id="{8E00FD8C-0590-47CB-9228-14544696E008}"/>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2063981" y="730520"/>
              <a:ext cx="3060286" cy="3062304"/>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 xmlns:a16="http://schemas.microsoft.com/office/drawing/2014/main" id="{6D3AAD1A-5E11-4BA7-B8BD-9660478C1690}"/>
                </a:ext>
              </a:extLst>
            </p:cNvPr>
            <p:cNvSpPr txBox="1"/>
            <p:nvPr/>
          </p:nvSpPr>
          <p:spPr>
            <a:xfrm>
              <a:off x="2467510" y="1788501"/>
              <a:ext cx="2315649" cy="1014770"/>
            </a:xfrm>
            <a:prstGeom prst="rect">
              <a:avLst/>
            </a:prstGeom>
            <a:noFill/>
          </p:spPr>
          <p:txBody>
            <a:bodyPr wrap="square" rtlCol="0">
              <a:spAutoFit/>
            </a:bodyPr>
            <a:lstStyle/>
            <a:p>
              <a:pPr algn="ctr"/>
              <a:r>
                <a:rPr lang="en-US" sz="3600" b="1">
                  <a:ln>
                    <a:solidFill>
                      <a:schemeClr val="tx1"/>
                    </a:solidFill>
                  </a:ln>
                  <a:solidFill>
                    <a:schemeClr val="bg1"/>
                  </a:solidFill>
                  <a:latin typeface="SVN-Anastasia" panose="020B0606040200020203" pitchFamily="34" charset="0"/>
                </a:rPr>
                <a:t>Tham gia đầy đủ các tiết học</a:t>
              </a:r>
            </a:p>
          </p:txBody>
        </p:sp>
      </p:grpSp>
      <p:sp>
        <p:nvSpPr>
          <p:cNvPr id="36" name="TextBox 35">
            <a:extLst>
              <a:ext uri="{FF2B5EF4-FFF2-40B4-BE49-F238E27FC236}">
                <a16:creationId xmlns="" xmlns:a16="http://schemas.microsoft.com/office/drawing/2014/main" id="{426DCF62-8B8C-44C9-951C-E8CEEB970568}"/>
              </a:ext>
            </a:extLst>
          </p:cNvPr>
          <p:cNvSpPr txBox="1"/>
          <p:nvPr/>
        </p:nvSpPr>
        <p:spPr>
          <a:xfrm>
            <a:off x="3285451" y="1349384"/>
            <a:ext cx="7232392" cy="707886"/>
          </a:xfrm>
          <a:prstGeom prst="rect">
            <a:avLst/>
          </a:prstGeom>
          <a:noFill/>
        </p:spPr>
        <p:txBody>
          <a:bodyPr wrap="square" rtlCol="0">
            <a:spAutoFit/>
          </a:bodyPr>
          <a:lstStyle/>
          <a:p>
            <a:r>
              <a:rPr lang="en-US" sz="4000" b="1">
                <a:solidFill>
                  <a:schemeClr val="accent6">
                    <a:lumMod val="75000"/>
                  </a:schemeClr>
                </a:solidFill>
                <a:latin typeface="SVN-Anastasia" panose="020B0606040200020203" pitchFamily="34" charset="0"/>
              </a:rPr>
              <a:t>Những điều các con đã làm tốt</a:t>
            </a:r>
          </a:p>
        </p:txBody>
      </p:sp>
    </p:spTree>
    <p:extLst>
      <p:ext uri="{BB962C8B-B14F-4D97-AF65-F5344CB8AC3E}">
        <p14:creationId xmlns:p14="http://schemas.microsoft.com/office/powerpoint/2010/main" val="20814860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randombar(horizont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30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nodeType="withEffect">
                                  <p:stCondLst>
                                    <p:cond delay="200"/>
                                  </p:stCondLst>
                                  <p:childTnLst>
                                    <p:set>
                                      <p:cBhvr>
                                        <p:cTn id="23" dur="1" fill="hold">
                                          <p:stCondLst>
                                            <p:cond delay="0"/>
                                          </p:stCondLst>
                                        </p:cTn>
                                        <p:tgtEl>
                                          <p:spTgt spid="44"/>
                                        </p:tgtEl>
                                        <p:attrNameLst>
                                          <p:attrName>style.visibility</p:attrName>
                                        </p:attrNameLst>
                                      </p:cBhvr>
                                      <p:to>
                                        <p:strVal val="visible"/>
                                      </p:to>
                                    </p:set>
                                    <p:animEffect transition="in" filter="wipe(down)">
                                      <p:cBhvr>
                                        <p:cTn id="24" dur="600"/>
                                        <p:tgtEl>
                                          <p:spTgt spid="44"/>
                                        </p:tgtEl>
                                      </p:cBhvr>
                                    </p:animEffect>
                                  </p:childTnLst>
                                </p:cTn>
                              </p:par>
                              <p:par>
                                <p:cTn id="25" presetID="22" presetClass="entr" presetSubtype="4" fill="hold" nodeType="withEffect">
                                  <p:stCondLst>
                                    <p:cond delay="300"/>
                                  </p:stCondLst>
                                  <p:childTnLst>
                                    <p:set>
                                      <p:cBhvr>
                                        <p:cTn id="26" dur="1" fill="hold">
                                          <p:stCondLst>
                                            <p:cond delay="0"/>
                                          </p:stCondLst>
                                        </p:cTn>
                                        <p:tgtEl>
                                          <p:spTgt spid="47"/>
                                        </p:tgtEl>
                                        <p:attrNameLst>
                                          <p:attrName>style.visibility</p:attrName>
                                        </p:attrNameLst>
                                      </p:cBhvr>
                                      <p:to>
                                        <p:strVal val="visible"/>
                                      </p:to>
                                    </p:set>
                                    <p:animEffect transition="in" filter="wipe(down)">
                                      <p:cBhvr>
                                        <p:cTn id="27" dur="500"/>
                                        <p:tgtEl>
                                          <p:spTgt spid="47"/>
                                        </p:tgtEl>
                                      </p:cBhvr>
                                    </p:animEffect>
                                  </p:childTnLst>
                                </p:cTn>
                              </p:par>
                              <p:par>
                                <p:cTn id="28" presetID="22" presetClass="entr" presetSubtype="4" fill="hold" nodeType="withEffect">
                                  <p:stCondLst>
                                    <p:cond delay="300"/>
                                  </p:stCondLst>
                                  <p:childTnLst>
                                    <p:set>
                                      <p:cBhvr>
                                        <p:cTn id="29" dur="1" fill="hold">
                                          <p:stCondLst>
                                            <p:cond delay="0"/>
                                          </p:stCondLst>
                                        </p:cTn>
                                        <p:tgtEl>
                                          <p:spTgt spid="50"/>
                                        </p:tgtEl>
                                        <p:attrNameLst>
                                          <p:attrName>style.visibility</p:attrName>
                                        </p:attrNameLst>
                                      </p:cBhvr>
                                      <p:to>
                                        <p:strVal val="visible"/>
                                      </p:to>
                                    </p:set>
                                    <p:animEffect transition="in" filter="wipe(down)">
                                      <p:cBhvr>
                                        <p:cTn id="30" dur="500"/>
                                        <p:tgtEl>
                                          <p:spTgt spid="50"/>
                                        </p:tgtEl>
                                      </p:cBhvr>
                                    </p:animEffect>
                                  </p:childTnLst>
                                </p:cTn>
                              </p:par>
                              <p:par>
                                <p:cTn id="31" presetID="22" presetClass="entr" presetSubtype="4" fill="hold" nodeType="withEffect">
                                  <p:stCondLst>
                                    <p:cond delay="300"/>
                                  </p:stCondLst>
                                  <p:childTnLst>
                                    <p:set>
                                      <p:cBhvr>
                                        <p:cTn id="32" dur="1" fill="hold">
                                          <p:stCondLst>
                                            <p:cond delay="0"/>
                                          </p:stCondLst>
                                        </p:cTn>
                                        <p:tgtEl>
                                          <p:spTgt spid="53"/>
                                        </p:tgtEl>
                                        <p:attrNameLst>
                                          <p:attrName>style.visibility</p:attrName>
                                        </p:attrNameLst>
                                      </p:cBhvr>
                                      <p:to>
                                        <p:strVal val="visible"/>
                                      </p:to>
                                    </p:set>
                                    <p:animEffect transition="in" filter="wipe(down)">
                                      <p:cBhvr>
                                        <p:cTn id="33" dur="500"/>
                                        <p:tgtEl>
                                          <p:spTgt spid="53"/>
                                        </p:tgtEl>
                                      </p:cBhvr>
                                    </p:animEffect>
                                  </p:childTnLst>
                                </p:cTn>
                              </p:par>
                              <p:par>
                                <p:cTn id="34" presetID="22" presetClass="entr" presetSubtype="4" fill="hold" nodeType="withEffect">
                                  <p:stCondLst>
                                    <p:cond delay="300"/>
                                  </p:stCondLst>
                                  <p:childTnLst>
                                    <p:set>
                                      <p:cBhvr>
                                        <p:cTn id="35" dur="1" fill="hold">
                                          <p:stCondLst>
                                            <p:cond delay="0"/>
                                          </p:stCondLst>
                                        </p:cTn>
                                        <p:tgtEl>
                                          <p:spTgt spid="56"/>
                                        </p:tgtEl>
                                        <p:attrNameLst>
                                          <p:attrName>style.visibility</p:attrName>
                                        </p:attrNameLst>
                                      </p:cBhvr>
                                      <p:to>
                                        <p:strVal val="visible"/>
                                      </p:to>
                                    </p:set>
                                    <p:animEffect transition="in" filter="wipe(down)">
                                      <p:cBhvr>
                                        <p:cTn id="3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87640" y="5052670"/>
            <a:ext cx="993650" cy="2901702"/>
          </a:xfrm>
          <a:prstGeom prst="rect">
            <a:avLst/>
          </a:prstGeom>
        </p:spPr>
      </p:pic>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9476" y="5203846"/>
            <a:ext cx="1595839" cy="1278365"/>
          </a:xfrm>
          <a:prstGeom prst="rect">
            <a:avLst/>
          </a:prstGeom>
        </p:spPr>
      </p:pic>
      <p:grpSp>
        <p:nvGrpSpPr>
          <p:cNvPr id="2" name="Group 1">
            <a:extLst>
              <a:ext uri="{FF2B5EF4-FFF2-40B4-BE49-F238E27FC236}">
                <a16:creationId xmlns="" xmlns:a16="http://schemas.microsoft.com/office/drawing/2014/main" id="{AA01C65A-AD0F-4E05-BB1E-A5D89122BA8F}"/>
              </a:ext>
            </a:extLst>
          </p:cNvPr>
          <p:cNvGrpSpPr/>
          <p:nvPr/>
        </p:nvGrpSpPr>
        <p:grpSpPr>
          <a:xfrm>
            <a:off x="1883076" y="0"/>
            <a:ext cx="8127549" cy="1390055"/>
            <a:chOff x="1587909" y="131910"/>
            <a:chExt cx="8127549" cy="1390055"/>
          </a:xfrm>
        </p:grpSpPr>
        <p:sp>
          <p:nvSpPr>
            <p:cNvPr id="31" name="Rectangle: Rounded Corners 30">
              <a:extLst>
                <a:ext uri="{FF2B5EF4-FFF2-40B4-BE49-F238E27FC236}">
                  <a16:creationId xmlns="" xmlns:a16="http://schemas.microsoft.com/office/drawing/2014/main" id="{D9F501A0-BB6E-4F13-9F5C-5C460F09DD5E}"/>
                </a:ext>
              </a:extLst>
            </p:cNvPr>
            <p:cNvSpPr/>
            <p:nvPr/>
          </p:nvSpPr>
          <p:spPr>
            <a:xfrm>
              <a:off x="2476542" y="295036"/>
              <a:ext cx="7238916" cy="970665"/>
            </a:xfrm>
            <a:prstGeom prst="roundRect">
              <a:avLst>
                <a:gd name="adj" fmla="val 50000"/>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 xmlns:a16="http://schemas.microsoft.com/office/drawing/2014/main" id="{82682656-141C-4FD6-8C35-F73773B24790}"/>
                </a:ext>
              </a:extLst>
            </p:cNvPr>
            <p:cNvGrpSpPr/>
            <p:nvPr/>
          </p:nvGrpSpPr>
          <p:grpSpPr>
            <a:xfrm>
              <a:off x="1587909" y="131910"/>
              <a:ext cx="1389139" cy="1390055"/>
              <a:chOff x="837609" y="1946695"/>
              <a:chExt cx="1389139" cy="1390055"/>
            </a:xfrm>
          </p:grpSpPr>
          <p:pic>
            <p:nvPicPr>
              <p:cNvPr id="33" name="Picture 6" descr="Nature leaf cartoon Royalty Free Vector Image - VectorStock">
                <a:extLst>
                  <a:ext uri="{FF2B5EF4-FFF2-40B4-BE49-F238E27FC236}">
                    <a16:creationId xmlns="" xmlns:a16="http://schemas.microsoft.com/office/drawing/2014/main" id="{CADEADFF-67F2-4ABF-9A6D-F6B1F556D19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837609" y="1946695"/>
                <a:ext cx="1389139" cy="1390055"/>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13">
                <a:extLst>
                  <a:ext uri="{FF2B5EF4-FFF2-40B4-BE49-F238E27FC236}">
                    <a16:creationId xmlns="" xmlns:a16="http://schemas.microsoft.com/office/drawing/2014/main" id="{151CE781-4EE2-4FCC-950B-F6655D9CF4FB}"/>
                  </a:ext>
                </a:extLst>
              </p:cNvPr>
              <p:cNvSpPr/>
              <p:nvPr/>
            </p:nvSpPr>
            <p:spPr>
              <a:xfrm>
                <a:off x="1118523" y="2225798"/>
                <a:ext cx="923907" cy="707886"/>
              </a:xfrm>
              <a:prstGeom prst="rect">
                <a:avLst/>
              </a:prstGeom>
            </p:spPr>
            <p:txBody>
              <a:bodyPr wrap="none">
                <a:spAutoFit/>
              </a:bodyPr>
              <a:lstStyle/>
              <a:p>
                <a:r>
                  <a:rPr lang="en-US" altLang="zh-CN" sz="4000" b="1" spc="600">
                    <a:ln w="38100">
                      <a:solidFill>
                        <a:schemeClr val="accent6">
                          <a:lumMod val="75000"/>
                        </a:schemeClr>
                      </a:solidFill>
                    </a:ln>
                    <a:solidFill>
                      <a:schemeClr val="bg1"/>
                    </a:solidFill>
                    <a:latin typeface="SVN-Ziclets" panose="02000603000000000000" pitchFamily="2" charset="0"/>
                    <a:ea typeface="+mj-ea"/>
                  </a:rPr>
                  <a:t>01</a:t>
                </a:r>
                <a:endParaRPr lang="zh-CN" altLang="en-US" sz="4000" b="1" spc="600" dirty="0">
                  <a:ln w="38100">
                    <a:solidFill>
                      <a:schemeClr val="accent6">
                        <a:lumMod val="75000"/>
                      </a:schemeClr>
                    </a:solidFill>
                  </a:ln>
                  <a:solidFill>
                    <a:schemeClr val="bg1"/>
                  </a:solidFill>
                  <a:latin typeface="SVN-Ziclets" panose="02000603000000000000" pitchFamily="2" charset="0"/>
                  <a:ea typeface="+mj-ea"/>
                </a:endParaRPr>
              </a:p>
            </p:txBody>
          </p:sp>
        </p:grpSp>
        <p:sp>
          <p:nvSpPr>
            <p:cNvPr id="35" name="矩形 13">
              <a:extLst>
                <a:ext uri="{FF2B5EF4-FFF2-40B4-BE49-F238E27FC236}">
                  <a16:creationId xmlns="" xmlns:a16="http://schemas.microsoft.com/office/drawing/2014/main" id="{CE73F3A7-730D-4020-931D-013279956F22}"/>
                </a:ext>
              </a:extLst>
            </p:cNvPr>
            <p:cNvSpPr/>
            <p:nvPr/>
          </p:nvSpPr>
          <p:spPr>
            <a:xfrm>
              <a:off x="3260800" y="411013"/>
              <a:ext cx="5924442" cy="830997"/>
            </a:xfrm>
            <a:prstGeom prst="rect">
              <a:avLst/>
            </a:prstGeom>
          </p:spPr>
          <p:txBody>
            <a:bodyPr wrap="none">
              <a:spAutoFit/>
            </a:bodyPr>
            <a:lstStyle/>
            <a:p>
              <a:r>
                <a:rPr lang="en-US" altLang="zh-CN" sz="4800" b="1" spc="600">
                  <a:ln w="38100">
                    <a:solidFill>
                      <a:schemeClr val="accent6">
                        <a:lumMod val="40000"/>
                        <a:lumOff val="60000"/>
                      </a:schemeClr>
                    </a:solidFill>
                  </a:ln>
                  <a:solidFill>
                    <a:schemeClr val="accent6">
                      <a:lumMod val="75000"/>
                    </a:schemeClr>
                  </a:solidFill>
                  <a:latin typeface="SVN-Ziclets" panose="02000603000000000000" pitchFamily="2" charset="0"/>
                  <a:ea typeface="+mj-ea"/>
                </a:rPr>
                <a:t>NHẬN XÉT TUẦN</a:t>
              </a:r>
              <a:endParaRPr lang="zh-CN" altLang="en-US" sz="4800" b="1" spc="600" dirty="0">
                <a:ln w="38100">
                  <a:solidFill>
                    <a:schemeClr val="accent6">
                      <a:lumMod val="40000"/>
                      <a:lumOff val="60000"/>
                    </a:schemeClr>
                  </a:solidFill>
                </a:ln>
                <a:solidFill>
                  <a:schemeClr val="accent6">
                    <a:lumMod val="75000"/>
                  </a:schemeClr>
                </a:solidFill>
                <a:latin typeface="SVN-Ziclets" panose="02000603000000000000" pitchFamily="2" charset="0"/>
                <a:ea typeface="+mj-ea"/>
              </a:endParaRPr>
            </a:p>
          </p:txBody>
        </p:sp>
      </p:grpSp>
      <p:grpSp>
        <p:nvGrpSpPr>
          <p:cNvPr id="5" name="Group 4">
            <a:extLst>
              <a:ext uri="{FF2B5EF4-FFF2-40B4-BE49-F238E27FC236}">
                <a16:creationId xmlns="" xmlns:a16="http://schemas.microsoft.com/office/drawing/2014/main" id="{C79B922B-93B4-4C06-A43D-E7A0AE23CD40}"/>
              </a:ext>
            </a:extLst>
          </p:cNvPr>
          <p:cNvGrpSpPr/>
          <p:nvPr/>
        </p:nvGrpSpPr>
        <p:grpSpPr>
          <a:xfrm>
            <a:off x="303569" y="1457865"/>
            <a:ext cx="3577112" cy="3579471"/>
            <a:chOff x="2169550" y="505989"/>
            <a:chExt cx="3577112" cy="3579471"/>
          </a:xfrm>
        </p:grpSpPr>
        <p:pic>
          <p:nvPicPr>
            <p:cNvPr id="42" name="Picture 6" descr="Nature leaf cartoon Royalty Free Vector Image - VectorStock">
              <a:extLst>
                <a:ext uri="{FF2B5EF4-FFF2-40B4-BE49-F238E27FC236}">
                  <a16:creationId xmlns="" xmlns:a16="http://schemas.microsoft.com/office/drawing/2014/main" id="{9AEB9D51-1CC2-42B2-A81B-1F3BB3EAEC69}"/>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2169550" y="505989"/>
              <a:ext cx="3577112" cy="3579471"/>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 xmlns:a16="http://schemas.microsoft.com/office/drawing/2014/main" id="{6D37D761-278A-4D30-B82C-A7DFA4221069}"/>
                </a:ext>
              </a:extLst>
            </p:cNvPr>
            <p:cNvSpPr txBox="1"/>
            <p:nvPr/>
          </p:nvSpPr>
          <p:spPr>
            <a:xfrm>
              <a:off x="2824980" y="1704997"/>
              <a:ext cx="2901703" cy="1200329"/>
            </a:xfrm>
            <a:prstGeom prst="rect">
              <a:avLst/>
            </a:prstGeom>
            <a:noFill/>
          </p:spPr>
          <p:txBody>
            <a:bodyPr wrap="square" rtlCol="0">
              <a:spAutoFit/>
            </a:bodyPr>
            <a:lstStyle/>
            <a:p>
              <a:r>
                <a:rPr lang="en-US" sz="3600" b="1">
                  <a:ln>
                    <a:solidFill>
                      <a:schemeClr val="tx1"/>
                    </a:solidFill>
                  </a:ln>
                  <a:solidFill>
                    <a:schemeClr val="bg1"/>
                  </a:solidFill>
                  <a:latin typeface="SVN-Anastasia" panose="020B0606040200020203" pitchFamily="34" charset="0"/>
                </a:rPr>
                <a:t>Vào học sớm hơn để ổn định</a:t>
              </a:r>
            </a:p>
          </p:txBody>
        </p:sp>
      </p:grpSp>
      <p:grpSp>
        <p:nvGrpSpPr>
          <p:cNvPr id="44" name="Group 43">
            <a:extLst>
              <a:ext uri="{FF2B5EF4-FFF2-40B4-BE49-F238E27FC236}">
                <a16:creationId xmlns="" xmlns:a16="http://schemas.microsoft.com/office/drawing/2014/main" id="{17BB5A3E-2C96-4FAD-B7B0-DF685233D51C}"/>
              </a:ext>
            </a:extLst>
          </p:cNvPr>
          <p:cNvGrpSpPr/>
          <p:nvPr/>
        </p:nvGrpSpPr>
        <p:grpSpPr>
          <a:xfrm>
            <a:off x="4300612" y="1495728"/>
            <a:ext cx="3770525" cy="3496299"/>
            <a:chOff x="2063981" y="730520"/>
            <a:chExt cx="3060286" cy="3062304"/>
          </a:xfrm>
        </p:grpSpPr>
        <p:pic>
          <p:nvPicPr>
            <p:cNvPr id="45" name="Picture 6" descr="Nature leaf cartoon Royalty Free Vector Image - VectorStock">
              <a:extLst>
                <a:ext uri="{FF2B5EF4-FFF2-40B4-BE49-F238E27FC236}">
                  <a16:creationId xmlns="" xmlns:a16="http://schemas.microsoft.com/office/drawing/2014/main" id="{59A3AAFE-571A-4D31-B7AC-14C5FFA8C4B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2063981" y="730520"/>
              <a:ext cx="3060286" cy="3062304"/>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 xmlns:a16="http://schemas.microsoft.com/office/drawing/2014/main" id="{D08C9F8D-9E4B-4497-8551-197ECB8B9481}"/>
                </a:ext>
              </a:extLst>
            </p:cNvPr>
            <p:cNvSpPr txBox="1"/>
            <p:nvPr/>
          </p:nvSpPr>
          <p:spPr>
            <a:xfrm>
              <a:off x="2332108" y="1744822"/>
              <a:ext cx="2494862" cy="1051332"/>
            </a:xfrm>
            <a:prstGeom prst="rect">
              <a:avLst/>
            </a:prstGeom>
            <a:noFill/>
          </p:spPr>
          <p:txBody>
            <a:bodyPr wrap="square" rtlCol="0">
              <a:spAutoFit/>
            </a:bodyPr>
            <a:lstStyle/>
            <a:p>
              <a:pPr algn="ctr"/>
              <a:r>
                <a:rPr lang="en-US" sz="3600" b="1">
                  <a:ln>
                    <a:solidFill>
                      <a:schemeClr val="tx1"/>
                    </a:solidFill>
                  </a:ln>
                  <a:solidFill>
                    <a:schemeClr val="bg1"/>
                  </a:solidFill>
                  <a:latin typeface="SVN-Anastasia" panose="020B0606040200020203" pitchFamily="34" charset="0"/>
                </a:rPr>
                <a:t>Tập trung trong giờ học</a:t>
              </a:r>
            </a:p>
          </p:txBody>
        </p:sp>
      </p:grpSp>
      <p:grpSp>
        <p:nvGrpSpPr>
          <p:cNvPr id="47" name="Group 46">
            <a:extLst>
              <a:ext uri="{FF2B5EF4-FFF2-40B4-BE49-F238E27FC236}">
                <a16:creationId xmlns="" xmlns:a16="http://schemas.microsoft.com/office/drawing/2014/main" id="{6E9C579C-B275-4848-9100-441DC221F1B4}"/>
              </a:ext>
            </a:extLst>
          </p:cNvPr>
          <p:cNvGrpSpPr/>
          <p:nvPr/>
        </p:nvGrpSpPr>
        <p:grpSpPr>
          <a:xfrm>
            <a:off x="8357203" y="1549446"/>
            <a:ext cx="3834797" cy="3622270"/>
            <a:chOff x="2063981" y="730520"/>
            <a:chExt cx="3060286" cy="3062304"/>
          </a:xfrm>
        </p:grpSpPr>
        <p:pic>
          <p:nvPicPr>
            <p:cNvPr id="48" name="Picture 6" descr="Nature leaf cartoon Royalty Free Vector Image - VectorStock">
              <a:extLst>
                <a:ext uri="{FF2B5EF4-FFF2-40B4-BE49-F238E27FC236}">
                  <a16:creationId xmlns="" xmlns:a16="http://schemas.microsoft.com/office/drawing/2014/main" id="{FB74EC21-CDED-4CF6-B6E8-C8687B0F008B}"/>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2063981" y="730520"/>
              <a:ext cx="3060286" cy="3062304"/>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 xmlns:a16="http://schemas.microsoft.com/office/drawing/2014/main" id="{248F23D2-5C05-469D-BA44-5CA0DBDCFFBE}"/>
                </a:ext>
              </a:extLst>
            </p:cNvPr>
            <p:cNvSpPr txBox="1"/>
            <p:nvPr/>
          </p:nvSpPr>
          <p:spPr>
            <a:xfrm>
              <a:off x="2450245" y="1664134"/>
              <a:ext cx="2315649" cy="1014770"/>
            </a:xfrm>
            <a:prstGeom prst="rect">
              <a:avLst/>
            </a:prstGeom>
            <a:noFill/>
          </p:spPr>
          <p:txBody>
            <a:bodyPr wrap="square" rtlCol="0">
              <a:spAutoFit/>
            </a:bodyPr>
            <a:lstStyle/>
            <a:p>
              <a:pPr algn="ctr"/>
              <a:r>
                <a:rPr lang="en-US" sz="3600" b="1">
                  <a:ln>
                    <a:solidFill>
                      <a:schemeClr val="tx1"/>
                    </a:solidFill>
                  </a:ln>
                  <a:solidFill>
                    <a:schemeClr val="bg1"/>
                  </a:solidFill>
                  <a:latin typeface="SVN-Anastasia" panose="020B0606040200020203" pitchFamily="34" charset="0"/>
                </a:rPr>
                <a:t>Chuẩn bị đầy đủ đồ dùng</a:t>
              </a:r>
            </a:p>
          </p:txBody>
        </p:sp>
      </p:grpSp>
      <p:grpSp>
        <p:nvGrpSpPr>
          <p:cNvPr id="50" name="Group 49">
            <a:extLst>
              <a:ext uri="{FF2B5EF4-FFF2-40B4-BE49-F238E27FC236}">
                <a16:creationId xmlns="" xmlns:a16="http://schemas.microsoft.com/office/drawing/2014/main" id="{7C816034-E44D-47DE-B8AB-9305E375690E}"/>
              </a:ext>
            </a:extLst>
          </p:cNvPr>
          <p:cNvGrpSpPr/>
          <p:nvPr/>
        </p:nvGrpSpPr>
        <p:grpSpPr>
          <a:xfrm>
            <a:off x="182733" y="3752701"/>
            <a:ext cx="3615770" cy="3579471"/>
            <a:chOff x="2169550" y="505989"/>
            <a:chExt cx="3615770" cy="3579471"/>
          </a:xfrm>
        </p:grpSpPr>
        <p:pic>
          <p:nvPicPr>
            <p:cNvPr id="51" name="Picture 6" descr="Nature leaf cartoon Royalty Free Vector Image - VectorStock">
              <a:extLst>
                <a:ext uri="{FF2B5EF4-FFF2-40B4-BE49-F238E27FC236}">
                  <a16:creationId xmlns="" xmlns:a16="http://schemas.microsoft.com/office/drawing/2014/main" id="{12FA2B27-7807-4B70-8889-EDAA40613EAB}"/>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2169550" y="505989"/>
              <a:ext cx="3577112" cy="3579471"/>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 xmlns:a16="http://schemas.microsoft.com/office/drawing/2014/main" id="{166960DC-C471-4997-B73E-30D804F0C4BB}"/>
                </a:ext>
              </a:extLst>
            </p:cNvPr>
            <p:cNvSpPr txBox="1"/>
            <p:nvPr/>
          </p:nvSpPr>
          <p:spPr>
            <a:xfrm>
              <a:off x="2277104" y="1707021"/>
              <a:ext cx="3508216" cy="1200329"/>
            </a:xfrm>
            <a:prstGeom prst="rect">
              <a:avLst/>
            </a:prstGeom>
            <a:noFill/>
          </p:spPr>
          <p:txBody>
            <a:bodyPr wrap="square" rtlCol="0">
              <a:spAutoFit/>
            </a:bodyPr>
            <a:lstStyle/>
            <a:p>
              <a:r>
                <a:rPr lang="vi-VN" sz="3600" b="1" dirty="0">
                  <a:ln>
                    <a:solidFill>
                      <a:schemeClr val="tx1"/>
                    </a:solidFill>
                  </a:ln>
                  <a:solidFill>
                    <a:schemeClr val="bg1"/>
                  </a:solidFill>
                  <a:latin typeface="SVN-Anastasia" panose="020B0606040200020203" pitchFamily="34" charset="0"/>
                </a:rPr>
                <a:t>Thực hiện </a:t>
              </a:r>
              <a:r>
                <a:rPr lang="en-US" sz="3600" b="1" dirty="0" err="1">
                  <a:ln>
                    <a:solidFill>
                      <a:schemeClr val="tx1"/>
                    </a:solidFill>
                  </a:ln>
                  <a:solidFill>
                    <a:schemeClr val="bg1"/>
                  </a:solidFill>
                  <a:latin typeface="SVN-Anastasia" panose="020B0606040200020203" pitchFamily="34" charset="0"/>
                </a:rPr>
                <a:t>đúng</a:t>
              </a:r>
              <a:r>
                <a:rPr lang="en-US" sz="3600" b="1" dirty="0">
                  <a:ln>
                    <a:solidFill>
                      <a:schemeClr val="tx1"/>
                    </a:solidFill>
                  </a:ln>
                  <a:solidFill>
                    <a:schemeClr val="bg1"/>
                  </a:solidFill>
                  <a:latin typeface="SVN-Anastasia" panose="020B0606040200020203" pitchFamily="34" charset="0"/>
                </a:rPr>
                <a:t> </a:t>
              </a:r>
              <a:r>
                <a:rPr lang="en-US" sz="3600" b="1" dirty="0" err="1">
                  <a:ln>
                    <a:solidFill>
                      <a:schemeClr val="tx1"/>
                    </a:solidFill>
                  </a:ln>
                  <a:solidFill>
                    <a:schemeClr val="bg1"/>
                  </a:solidFill>
                  <a:latin typeface="SVN-Anastasia" panose="020B0606040200020203" pitchFamily="34" charset="0"/>
                </a:rPr>
                <a:t>nội</a:t>
              </a:r>
              <a:r>
                <a:rPr lang="en-US" sz="3600" b="1" dirty="0">
                  <a:ln>
                    <a:solidFill>
                      <a:schemeClr val="tx1"/>
                    </a:solidFill>
                  </a:ln>
                  <a:solidFill>
                    <a:schemeClr val="bg1"/>
                  </a:solidFill>
                  <a:latin typeface="SVN-Anastasia" panose="020B0606040200020203" pitchFamily="34" charset="0"/>
                </a:rPr>
                <a:t> </a:t>
              </a:r>
              <a:r>
                <a:rPr lang="en-US" sz="3600" b="1" dirty="0" err="1">
                  <a:ln>
                    <a:solidFill>
                      <a:schemeClr val="tx1"/>
                    </a:solidFill>
                  </a:ln>
                  <a:solidFill>
                    <a:schemeClr val="bg1"/>
                  </a:solidFill>
                  <a:latin typeface="SVN-Anastasia" panose="020B0606040200020203" pitchFamily="34" charset="0"/>
                </a:rPr>
                <a:t>quy</a:t>
              </a:r>
              <a:r>
                <a:rPr lang="vi-VN" sz="3600" b="1" dirty="0">
                  <a:ln>
                    <a:solidFill>
                      <a:schemeClr val="tx1"/>
                    </a:solidFill>
                  </a:ln>
                  <a:solidFill>
                    <a:schemeClr val="bg1"/>
                  </a:solidFill>
                  <a:latin typeface="SVN-Anastasia" panose="020B0606040200020203" pitchFamily="34" charset="0"/>
                </a:rPr>
                <a:t> trường,lớp</a:t>
              </a:r>
              <a:endParaRPr lang="en-US" sz="3600" b="1" dirty="0">
                <a:ln>
                  <a:solidFill>
                    <a:schemeClr val="tx1"/>
                  </a:solidFill>
                </a:ln>
                <a:solidFill>
                  <a:schemeClr val="bg1"/>
                </a:solidFill>
                <a:latin typeface="SVN-Anastasia" panose="020B0606040200020203" pitchFamily="34" charset="0"/>
              </a:endParaRPr>
            </a:p>
          </p:txBody>
        </p:sp>
      </p:grpSp>
      <p:grpSp>
        <p:nvGrpSpPr>
          <p:cNvPr id="53" name="Group 52">
            <a:extLst>
              <a:ext uri="{FF2B5EF4-FFF2-40B4-BE49-F238E27FC236}">
                <a16:creationId xmlns="" xmlns:a16="http://schemas.microsoft.com/office/drawing/2014/main" id="{0FC522EF-38BC-4C10-ADA2-E6E197647860}"/>
              </a:ext>
            </a:extLst>
          </p:cNvPr>
          <p:cNvGrpSpPr/>
          <p:nvPr/>
        </p:nvGrpSpPr>
        <p:grpSpPr>
          <a:xfrm>
            <a:off x="4179776" y="3790564"/>
            <a:ext cx="3770525" cy="3496299"/>
            <a:chOff x="2063981" y="730520"/>
            <a:chExt cx="3060286" cy="3062304"/>
          </a:xfrm>
        </p:grpSpPr>
        <p:pic>
          <p:nvPicPr>
            <p:cNvPr id="54" name="Picture 6" descr="Nature leaf cartoon Royalty Free Vector Image - VectorStock">
              <a:extLst>
                <a:ext uri="{FF2B5EF4-FFF2-40B4-BE49-F238E27FC236}">
                  <a16:creationId xmlns="" xmlns:a16="http://schemas.microsoft.com/office/drawing/2014/main" id="{12D41B48-DA02-40B2-8CCD-832176D3B3E9}"/>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2063981" y="730520"/>
              <a:ext cx="3060286" cy="3062304"/>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 xmlns:a16="http://schemas.microsoft.com/office/drawing/2014/main" id="{9F068E2C-A320-4222-BCFD-4D0792BB7642}"/>
                </a:ext>
              </a:extLst>
            </p:cNvPr>
            <p:cNvSpPr txBox="1"/>
            <p:nvPr/>
          </p:nvSpPr>
          <p:spPr>
            <a:xfrm>
              <a:off x="2522969" y="1784511"/>
              <a:ext cx="2227951" cy="1051332"/>
            </a:xfrm>
            <a:prstGeom prst="rect">
              <a:avLst/>
            </a:prstGeom>
            <a:noFill/>
          </p:spPr>
          <p:txBody>
            <a:bodyPr wrap="square" rtlCol="0">
              <a:spAutoFit/>
            </a:bodyPr>
            <a:lstStyle/>
            <a:p>
              <a:pPr algn="ctr"/>
              <a:r>
                <a:rPr lang="en-US" sz="3600" b="1">
                  <a:ln>
                    <a:solidFill>
                      <a:schemeClr val="tx1"/>
                    </a:solidFill>
                  </a:ln>
                  <a:solidFill>
                    <a:schemeClr val="bg1"/>
                  </a:solidFill>
                  <a:latin typeface="SVN-Anastasia" panose="020B0606040200020203" pitchFamily="34" charset="0"/>
                </a:rPr>
                <a:t>Xem trước bài theo báo bài</a:t>
              </a:r>
            </a:p>
          </p:txBody>
        </p:sp>
      </p:grpSp>
      <p:grpSp>
        <p:nvGrpSpPr>
          <p:cNvPr id="56" name="Group 55">
            <a:extLst>
              <a:ext uri="{FF2B5EF4-FFF2-40B4-BE49-F238E27FC236}">
                <a16:creationId xmlns="" xmlns:a16="http://schemas.microsoft.com/office/drawing/2014/main" id="{9C9CCBD3-2BDA-4614-92EC-9BED7FB3C8F0}"/>
              </a:ext>
            </a:extLst>
          </p:cNvPr>
          <p:cNvGrpSpPr/>
          <p:nvPr/>
        </p:nvGrpSpPr>
        <p:grpSpPr>
          <a:xfrm>
            <a:off x="8236367" y="3844282"/>
            <a:ext cx="3834797" cy="3622270"/>
            <a:chOff x="2063981" y="730520"/>
            <a:chExt cx="3060286" cy="3062304"/>
          </a:xfrm>
        </p:grpSpPr>
        <p:pic>
          <p:nvPicPr>
            <p:cNvPr id="57" name="Picture 6" descr="Nature leaf cartoon Royalty Free Vector Image - VectorStock">
              <a:extLst>
                <a:ext uri="{FF2B5EF4-FFF2-40B4-BE49-F238E27FC236}">
                  <a16:creationId xmlns="" xmlns:a16="http://schemas.microsoft.com/office/drawing/2014/main" id="{8E00FD8C-0590-47CB-9228-14544696E008}"/>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2063981" y="730520"/>
              <a:ext cx="3060286" cy="3062304"/>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 xmlns:a16="http://schemas.microsoft.com/office/drawing/2014/main" id="{6D3AAD1A-5E11-4BA7-B8BD-9660478C1690}"/>
                </a:ext>
              </a:extLst>
            </p:cNvPr>
            <p:cNvSpPr txBox="1"/>
            <p:nvPr/>
          </p:nvSpPr>
          <p:spPr>
            <a:xfrm>
              <a:off x="2467510" y="1788501"/>
              <a:ext cx="2315649" cy="1014770"/>
            </a:xfrm>
            <a:prstGeom prst="rect">
              <a:avLst/>
            </a:prstGeom>
            <a:noFill/>
          </p:spPr>
          <p:txBody>
            <a:bodyPr wrap="square" rtlCol="0">
              <a:spAutoFit/>
            </a:bodyPr>
            <a:lstStyle/>
            <a:p>
              <a:pPr algn="ctr"/>
              <a:r>
                <a:rPr lang="en-US" sz="3600" b="1">
                  <a:ln>
                    <a:solidFill>
                      <a:schemeClr val="tx1"/>
                    </a:solidFill>
                  </a:ln>
                  <a:solidFill>
                    <a:schemeClr val="bg1"/>
                  </a:solidFill>
                  <a:latin typeface="SVN-Anastasia" panose="020B0606040200020203" pitchFamily="34" charset="0"/>
                </a:rPr>
                <a:t>Nộp bài đúng thời hạn</a:t>
              </a:r>
            </a:p>
          </p:txBody>
        </p:sp>
      </p:grpSp>
      <p:sp>
        <p:nvSpPr>
          <p:cNvPr id="36" name="TextBox 35">
            <a:extLst>
              <a:ext uri="{FF2B5EF4-FFF2-40B4-BE49-F238E27FC236}">
                <a16:creationId xmlns="" xmlns:a16="http://schemas.microsoft.com/office/drawing/2014/main" id="{426DCF62-8B8C-44C9-951C-E8CEEB970568}"/>
              </a:ext>
            </a:extLst>
          </p:cNvPr>
          <p:cNvSpPr txBox="1"/>
          <p:nvPr/>
        </p:nvSpPr>
        <p:spPr>
          <a:xfrm>
            <a:off x="3042209" y="1409875"/>
            <a:ext cx="7232392" cy="707886"/>
          </a:xfrm>
          <a:prstGeom prst="rect">
            <a:avLst/>
          </a:prstGeom>
          <a:noFill/>
        </p:spPr>
        <p:txBody>
          <a:bodyPr wrap="square" rtlCol="0">
            <a:spAutoFit/>
          </a:bodyPr>
          <a:lstStyle/>
          <a:p>
            <a:r>
              <a:rPr lang="en-US" sz="4000" b="1">
                <a:solidFill>
                  <a:schemeClr val="accent6">
                    <a:lumMod val="75000"/>
                  </a:schemeClr>
                </a:solidFill>
                <a:latin typeface="SVN-Anastasia" panose="020B0606040200020203" pitchFamily="34" charset="0"/>
              </a:rPr>
              <a:t>Những điều các con cần cố gắng:</a:t>
            </a:r>
          </a:p>
        </p:txBody>
      </p:sp>
    </p:spTree>
    <p:extLst>
      <p:ext uri="{BB962C8B-B14F-4D97-AF65-F5344CB8AC3E}">
        <p14:creationId xmlns:p14="http://schemas.microsoft.com/office/powerpoint/2010/main" val="42287270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randombar(horizontal)">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1000" fill="hold"/>
                                        <p:tgtEl>
                                          <p:spTgt spid="44"/>
                                        </p:tgtEl>
                                        <p:attrNameLst>
                                          <p:attrName>ppt_w</p:attrName>
                                        </p:attrNameLst>
                                      </p:cBhvr>
                                      <p:tavLst>
                                        <p:tav tm="0">
                                          <p:val>
                                            <p:fltVal val="0"/>
                                          </p:val>
                                        </p:tav>
                                        <p:tav tm="100000">
                                          <p:val>
                                            <p:strVal val="#ppt_w"/>
                                          </p:val>
                                        </p:tav>
                                      </p:tavLst>
                                    </p:anim>
                                    <p:anim calcmode="lin" valueType="num">
                                      <p:cBhvr>
                                        <p:cTn id="26" dur="1000" fill="hold"/>
                                        <p:tgtEl>
                                          <p:spTgt spid="44"/>
                                        </p:tgtEl>
                                        <p:attrNameLst>
                                          <p:attrName>ppt_h</p:attrName>
                                        </p:attrNameLst>
                                      </p:cBhvr>
                                      <p:tavLst>
                                        <p:tav tm="0">
                                          <p:val>
                                            <p:fltVal val="0"/>
                                          </p:val>
                                        </p:tav>
                                        <p:tav tm="100000">
                                          <p:val>
                                            <p:strVal val="#ppt_h"/>
                                          </p:val>
                                        </p:tav>
                                      </p:tavLst>
                                    </p:anim>
                                    <p:anim calcmode="lin" valueType="num">
                                      <p:cBhvr>
                                        <p:cTn id="27" dur="1000" fill="hold"/>
                                        <p:tgtEl>
                                          <p:spTgt spid="44"/>
                                        </p:tgtEl>
                                        <p:attrNameLst>
                                          <p:attrName>style.rotation</p:attrName>
                                        </p:attrNameLst>
                                      </p:cBhvr>
                                      <p:tavLst>
                                        <p:tav tm="0">
                                          <p:val>
                                            <p:fltVal val="90"/>
                                          </p:val>
                                        </p:tav>
                                        <p:tav tm="100000">
                                          <p:val>
                                            <p:fltVal val="0"/>
                                          </p:val>
                                        </p:tav>
                                      </p:tavLst>
                                    </p:anim>
                                    <p:animEffect transition="in" filter="fade">
                                      <p:cBhvr>
                                        <p:cTn id="28" dur="1000"/>
                                        <p:tgtEl>
                                          <p:spTgt spid="44"/>
                                        </p:tgtEl>
                                      </p:cBhvr>
                                    </p:animEffect>
                                  </p:childTnLst>
                                </p:cTn>
                              </p:par>
                              <p:par>
                                <p:cTn id="29" presetID="3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1000" fill="hold"/>
                                        <p:tgtEl>
                                          <p:spTgt spid="47"/>
                                        </p:tgtEl>
                                        <p:attrNameLst>
                                          <p:attrName>ppt_w</p:attrName>
                                        </p:attrNameLst>
                                      </p:cBhvr>
                                      <p:tavLst>
                                        <p:tav tm="0">
                                          <p:val>
                                            <p:fltVal val="0"/>
                                          </p:val>
                                        </p:tav>
                                        <p:tav tm="100000">
                                          <p:val>
                                            <p:strVal val="#ppt_w"/>
                                          </p:val>
                                        </p:tav>
                                      </p:tavLst>
                                    </p:anim>
                                    <p:anim calcmode="lin" valueType="num">
                                      <p:cBhvr>
                                        <p:cTn id="32" dur="1000" fill="hold"/>
                                        <p:tgtEl>
                                          <p:spTgt spid="47"/>
                                        </p:tgtEl>
                                        <p:attrNameLst>
                                          <p:attrName>ppt_h</p:attrName>
                                        </p:attrNameLst>
                                      </p:cBhvr>
                                      <p:tavLst>
                                        <p:tav tm="0">
                                          <p:val>
                                            <p:fltVal val="0"/>
                                          </p:val>
                                        </p:tav>
                                        <p:tav tm="100000">
                                          <p:val>
                                            <p:strVal val="#ppt_h"/>
                                          </p:val>
                                        </p:tav>
                                      </p:tavLst>
                                    </p:anim>
                                    <p:anim calcmode="lin" valueType="num">
                                      <p:cBhvr>
                                        <p:cTn id="33" dur="1000" fill="hold"/>
                                        <p:tgtEl>
                                          <p:spTgt spid="47"/>
                                        </p:tgtEl>
                                        <p:attrNameLst>
                                          <p:attrName>style.rotation</p:attrName>
                                        </p:attrNameLst>
                                      </p:cBhvr>
                                      <p:tavLst>
                                        <p:tav tm="0">
                                          <p:val>
                                            <p:fltVal val="90"/>
                                          </p:val>
                                        </p:tav>
                                        <p:tav tm="100000">
                                          <p:val>
                                            <p:fltVal val="0"/>
                                          </p:val>
                                        </p:tav>
                                      </p:tavLst>
                                    </p:anim>
                                    <p:animEffect transition="in" filter="fade">
                                      <p:cBhvr>
                                        <p:cTn id="34" dur="1000"/>
                                        <p:tgtEl>
                                          <p:spTgt spid="47"/>
                                        </p:tgtEl>
                                      </p:cBhvr>
                                    </p:animEffect>
                                  </p:childTnLst>
                                </p:cTn>
                              </p:par>
                              <p:par>
                                <p:cTn id="35" presetID="31"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1000" fill="hold"/>
                                        <p:tgtEl>
                                          <p:spTgt spid="50"/>
                                        </p:tgtEl>
                                        <p:attrNameLst>
                                          <p:attrName>ppt_w</p:attrName>
                                        </p:attrNameLst>
                                      </p:cBhvr>
                                      <p:tavLst>
                                        <p:tav tm="0">
                                          <p:val>
                                            <p:fltVal val="0"/>
                                          </p:val>
                                        </p:tav>
                                        <p:tav tm="100000">
                                          <p:val>
                                            <p:strVal val="#ppt_w"/>
                                          </p:val>
                                        </p:tav>
                                      </p:tavLst>
                                    </p:anim>
                                    <p:anim calcmode="lin" valueType="num">
                                      <p:cBhvr>
                                        <p:cTn id="38" dur="1000" fill="hold"/>
                                        <p:tgtEl>
                                          <p:spTgt spid="50"/>
                                        </p:tgtEl>
                                        <p:attrNameLst>
                                          <p:attrName>ppt_h</p:attrName>
                                        </p:attrNameLst>
                                      </p:cBhvr>
                                      <p:tavLst>
                                        <p:tav tm="0">
                                          <p:val>
                                            <p:fltVal val="0"/>
                                          </p:val>
                                        </p:tav>
                                        <p:tav tm="100000">
                                          <p:val>
                                            <p:strVal val="#ppt_h"/>
                                          </p:val>
                                        </p:tav>
                                      </p:tavLst>
                                    </p:anim>
                                    <p:anim calcmode="lin" valueType="num">
                                      <p:cBhvr>
                                        <p:cTn id="39" dur="1000" fill="hold"/>
                                        <p:tgtEl>
                                          <p:spTgt spid="50"/>
                                        </p:tgtEl>
                                        <p:attrNameLst>
                                          <p:attrName>style.rotation</p:attrName>
                                        </p:attrNameLst>
                                      </p:cBhvr>
                                      <p:tavLst>
                                        <p:tav tm="0">
                                          <p:val>
                                            <p:fltVal val="90"/>
                                          </p:val>
                                        </p:tav>
                                        <p:tav tm="100000">
                                          <p:val>
                                            <p:fltVal val="0"/>
                                          </p:val>
                                        </p:tav>
                                      </p:tavLst>
                                    </p:anim>
                                    <p:animEffect transition="in" filter="fade">
                                      <p:cBhvr>
                                        <p:cTn id="40" dur="1000"/>
                                        <p:tgtEl>
                                          <p:spTgt spid="50"/>
                                        </p:tgtEl>
                                      </p:cBhvr>
                                    </p:animEffect>
                                  </p:childTnLst>
                                </p:cTn>
                              </p:par>
                              <p:par>
                                <p:cTn id="41" presetID="31"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p:cTn id="43" dur="1000" fill="hold"/>
                                        <p:tgtEl>
                                          <p:spTgt spid="53"/>
                                        </p:tgtEl>
                                        <p:attrNameLst>
                                          <p:attrName>ppt_w</p:attrName>
                                        </p:attrNameLst>
                                      </p:cBhvr>
                                      <p:tavLst>
                                        <p:tav tm="0">
                                          <p:val>
                                            <p:fltVal val="0"/>
                                          </p:val>
                                        </p:tav>
                                        <p:tav tm="100000">
                                          <p:val>
                                            <p:strVal val="#ppt_w"/>
                                          </p:val>
                                        </p:tav>
                                      </p:tavLst>
                                    </p:anim>
                                    <p:anim calcmode="lin" valueType="num">
                                      <p:cBhvr>
                                        <p:cTn id="44" dur="1000" fill="hold"/>
                                        <p:tgtEl>
                                          <p:spTgt spid="53"/>
                                        </p:tgtEl>
                                        <p:attrNameLst>
                                          <p:attrName>ppt_h</p:attrName>
                                        </p:attrNameLst>
                                      </p:cBhvr>
                                      <p:tavLst>
                                        <p:tav tm="0">
                                          <p:val>
                                            <p:fltVal val="0"/>
                                          </p:val>
                                        </p:tav>
                                        <p:tav tm="100000">
                                          <p:val>
                                            <p:strVal val="#ppt_h"/>
                                          </p:val>
                                        </p:tav>
                                      </p:tavLst>
                                    </p:anim>
                                    <p:anim calcmode="lin" valueType="num">
                                      <p:cBhvr>
                                        <p:cTn id="45" dur="1000" fill="hold"/>
                                        <p:tgtEl>
                                          <p:spTgt spid="53"/>
                                        </p:tgtEl>
                                        <p:attrNameLst>
                                          <p:attrName>style.rotation</p:attrName>
                                        </p:attrNameLst>
                                      </p:cBhvr>
                                      <p:tavLst>
                                        <p:tav tm="0">
                                          <p:val>
                                            <p:fltVal val="90"/>
                                          </p:val>
                                        </p:tav>
                                        <p:tav tm="100000">
                                          <p:val>
                                            <p:fltVal val="0"/>
                                          </p:val>
                                        </p:tav>
                                      </p:tavLst>
                                    </p:anim>
                                    <p:animEffect transition="in" filter="fade">
                                      <p:cBhvr>
                                        <p:cTn id="46" dur="1000"/>
                                        <p:tgtEl>
                                          <p:spTgt spid="53"/>
                                        </p:tgtEl>
                                      </p:cBhvr>
                                    </p:animEffect>
                                  </p:childTnLst>
                                </p:cTn>
                              </p:par>
                              <p:par>
                                <p:cTn id="47" presetID="31" presetClass="entr" presetSubtype="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p:cTn id="49" dur="1000" fill="hold"/>
                                        <p:tgtEl>
                                          <p:spTgt spid="56"/>
                                        </p:tgtEl>
                                        <p:attrNameLst>
                                          <p:attrName>ppt_w</p:attrName>
                                        </p:attrNameLst>
                                      </p:cBhvr>
                                      <p:tavLst>
                                        <p:tav tm="0">
                                          <p:val>
                                            <p:fltVal val="0"/>
                                          </p:val>
                                        </p:tav>
                                        <p:tav tm="100000">
                                          <p:val>
                                            <p:strVal val="#ppt_w"/>
                                          </p:val>
                                        </p:tav>
                                      </p:tavLst>
                                    </p:anim>
                                    <p:anim calcmode="lin" valueType="num">
                                      <p:cBhvr>
                                        <p:cTn id="50" dur="1000" fill="hold"/>
                                        <p:tgtEl>
                                          <p:spTgt spid="56"/>
                                        </p:tgtEl>
                                        <p:attrNameLst>
                                          <p:attrName>ppt_h</p:attrName>
                                        </p:attrNameLst>
                                      </p:cBhvr>
                                      <p:tavLst>
                                        <p:tav tm="0">
                                          <p:val>
                                            <p:fltVal val="0"/>
                                          </p:val>
                                        </p:tav>
                                        <p:tav tm="100000">
                                          <p:val>
                                            <p:strVal val="#ppt_h"/>
                                          </p:val>
                                        </p:tav>
                                      </p:tavLst>
                                    </p:anim>
                                    <p:anim calcmode="lin" valueType="num">
                                      <p:cBhvr>
                                        <p:cTn id="51" dur="1000" fill="hold"/>
                                        <p:tgtEl>
                                          <p:spTgt spid="56"/>
                                        </p:tgtEl>
                                        <p:attrNameLst>
                                          <p:attrName>style.rotation</p:attrName>
                                        </p:attrNameLst>
                                      </p:cBhvr>
                                      <p:tavLst>
                                        <p:tav tm="0">
                                          <p:val>
                                            <p:fltVal val="90"/>
                                          </p:val>
                                        </p:tav>
                                        <p:tav tm="100000">
                                          <p:val>
                                            <p:fltVal val="0"/>
                                          </p:val>
                                        </p:tav>
                                      </p:tavLst>
                                    </p:anim>
                                    <p:animEffect transition="in" filter="fade">
                                      <p:cBhvr>
                                        <p:cTn id="52"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92" y="-14240"/>
            <a:ext cx="3676660" cy="6551270"/>
          </a:xfrm>
          <a:prstGeom prst="rect">
            <a:avLst/>
          </a:prstGeom>
        </p:spPr>
      </p:pic>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5341" y="-14240"/>
            <a:ext cx="3676660" cy="655127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476" y="5203846"/>
            <a:ext cx="1595839" cy="1278365"/>
          </a:xfrm>
          <a:prstGeom prst="rect">
            <a:avLst/>
          </a:prstGeom>
        </p:spPr>
      </p:pic>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754318" y="4420235"/>
            <a:ext cx="1527051" cy="3810008"/>
          </a:xfrm>
          <a:prstGeom prst="rect">
            <a:avLst/>
          </a:prstGeom>
        </p:spPr>
      </p:pic>
      <p:pic>
        <p:nvPicPr>
          <p:cNvPr id="31" name="图片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6900878" y="5052670"/>
            <a:ext cx="993650" cy="2901702"/>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598732" y="4434985"/>
            <a:ext cx="1527051" cy="3810008"/>
          </a:xfrm>
          <a:prstGeom prst="rect">
            <a:avLst/>
          </a:prstGeom>
        </p:spPr>
      </p:pic>
      <p:pic>
        <p:nvPicPr>
          <p:cNvPr id="33" name="图片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787640" y="5052670"/>
            <a:ext cx="993650" cy="2901702"/>
          </a:xfrm>
          <a:prstGeom prst="rect">
            <a:avLst/>
          </a:prstGeom>
        </p:spPr>
      </p:pic>
      <p:grpSp>
        <p:nvGrpSpPr>
          <p:cNvPr id="3" name="Group 2">
            <a:extLst>
              <a:ext uri="{FF2B5EF4-FFF2-40B4-BE49-F238E27FC236}">
                <a16:creationId xmlns="" xmlns:a16="http://schemas.microsoft.com/office/drawing/2014/main" id="{20E21F82-5AB0-43CB-AB3B-813C49D53976}"/>
              </a:ext>
            </a:extLst>
          </p:cNvPr>
          <p:cNvGrpSpPr/>
          <p:nvPr/>
        </p:nvGrpSpPr>
        <p:grpSpPr>
          <a:xfrm>
            <a:off x="1750037" y="1523184"/>
            <a:ext cx="8393627" cy="4328762"/>
            <a:chOff x="2005145" y="1677933"/>
            <a:chExt cx="8393627" cy="4328762"/>
          </a:xfrm>
        </p:grpSpPr>
        <p:sp>
          <p:nvSpPr>
            <p:cNvPr id="2" name="Rectangle: Rounded Corners 1">
              <a:extLst>
                <a:ext uri="{FF2B5EF4-FFF2-40B4-BE49-F238E27FC236}">
                  <a16:creationId xmlns="" xmlns:a16="http://schemas.microsoft.com/office/drawing/2014/main" id="{0C0D869E-E966-4EC7-87AF-183AE1D31F53}"/>
                </a:ext>
              </a:extLst>
            </p:cNvPr>
            <p:cNvSpPr/>
            <p:nvPr/>
          </p:nvSpPr>
          <p:spPr>
            <a:xfrm>
              <a:off x="2005145" y="1677933"/>
              <a:ext cx="8393627" cy="4328762"/>
            </a:xfrm>
            <a:prstGeom prst="roundRect">
              <a:avLst/>
            </a:prstGeom>
            <a:solidFill>
              <a:schemeClr val="accent6">
                <a:lumMod val="60000"/>
                <a:lumOff val="40000"/>
              </a:schemeClr>
            </a:solid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 xmlns:a16="http://schemas.microsoft.com/office/drawing/2014/main" id="{B36AA54A-EC1F-4077-B554-D3090971E2AA}"/>
                </a:ext>
              </a:extLst>
            </p:cNvPr>
            <p:cNvSpPr/>
            <p:nvPr/>
          </p:nvSpPr>
          <p:spPr>
            <a:xfrm>
              <a:off x="2378846" y="1884715"/>
              <a:ext cx="7591712" cy="3915198"/>
            </a:xfrm>
            <a:prstGeom prst="roundRect">
              <a:avLst>
                <a:gd name="adj" fmla="val 14707"/>
              </a:avLst>
            </a:prstGeom>
            <a:solidFill>
              <a:schemeClr val="bg1"/>
            </a:solid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图片 35">
            <a:extLst>
              <a:ext uri="{FF2B5EF4-FFF2-40B4-BE49-F238E27FC236}">
                <a16:creationId xmlns="" xmlns:a16="http://schemas.microsoft.com/office/drawing/2014/main" id="{9E108506-A204-4095-AE20-1FD32F5548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2295" y="201982"/>
            <a:ext cx="6134597" cy="2465566"/>
          </a:xfrm>
          <a:prstGeom prst="rect">
            <a:avLst/>
          </a:prstGeom>
        </p:spPr>
      </p:pic>
      <p:sp>
        <p:nvSpPr>
          <p:cNvPr id="23" name="矩形 13">
            <a:extLst>
              <a:ext uri="{FF2B5EF4-FFF2-40B4-BE49-F238E27FC236}">
                <a16:creationId xmlns="" xmlns:a16="http://schemas.microsoft.com/office/drawing/2014/main" id="{FD658B36-E85F-4A9E-BE2E-06577FE9D54B}"/>
              </a:ext>
            </a:extLst>
          </p:cNvPr>
          <p:cNvSpPr/>
          <p:nvPr/>
        </p:nvSpPr>
        <p:spPr>
          <a:xfrm>
            <a:off x="5394683" y="1597309"/>
            <a:ext cx="1298753" cy="923330"/>
          </a:xfrm>
          <a:prstGeom prst="rect">
            <a:avLst/>
          </a:prstGeom>
        </p:spPr>
        <p:txBody>
          <a:bodyPr wrap="none">
            <a:spAutoFit/>
          </a:bodyPr>
          <a:lstStyle/>
          <a:p>
            <a:r>
              <a:rPr lang="en-US" altLang="zh-CN" sz="5400" b="1" spc="600">
                <a:ln w="38100">
                  <a:solidFill>
                    <a:schemeClr val="accent6">
                      <a:lumMod val="75000"/>
                    </a:schemeClr>
                  </a:solidFill>
                </a:ln>
                <a:solidFill>
                  <a:schemeClr val="bg1"/>
                </a:solidFill>
                <a:latin typeface="SVN-Ziclets" panose="02000603000000000000" pitchFamily="2" charset="0"/>
                <a:ea typeface="+mj-ea"/>
              </a:rPr>
              <a:t>02</a:t>
            </a:r>
            <a:endParaRPr lang="zh-CN" altLang="en-US" sz="5400" b="1" spc="600" dirty="0">
              <a:ln w="38100">
                <a:solidFill>
                  <a:schemeClr val="accent6">
                    <a:lumMod val="75000"/>
                  </a:schemeClr>
                </a:solidFill>
              </a:ln>
              <a:solidFill>
                <a:schemeClr val="bg1"/>
              </a:solidFill>
              <a:latin typeface="SVN-Ziclets" panose="02000603000000000000" pitchFamily="2" charset="0"/>
              <a:ea typeface="+mj-ea"/>
            </a:endParaRPr>
          </a:p>
        </p:txBody>
      </p:sp>
      <p:sp>
        <p:nvSpPr>
          <p:cNvPr id="24" name="矩形 13">
            <a:extLst>
              <a:ext uri="{FF2B5EF4-FFF2-40B4-BE49-F238E27FC236}">
                <a16:creationId xmlns="" xmlns:a16="http://schemas.microsoft.com/office/drawing/2014/main" id="{5F5222B4-BF6A-48C8-953A-503F23F95D7C}"/>
              </a:ext>
            </a:extLst>
          </p:cNvPr>
          <p:cNvSpPr/>
          <p:nvPr/>
        </p:nvSpPr>
        <p:spPr>
          <a:xfrm>
            <a:off x="2517292" y="3073045"/>
            <a:ext cx="7053534" cy="1107996"/>
          </a:xfrm>
          <a:prstGeom prst="rect">
            <a:avLst/>
          </a:prstGeom>
        </p:spPr>
        <p:txBody>
          <a:bodyPr wrap="none">
            <a:spAutoFit/>
          </a:bodyPr>
          <a:lstStyle/>
          <a:p>
            <a:r>
              <a:rPr lang="en-US" altLang="zh-CN" sz="6600" b="1" spc="600">
                <a:ln w="38100">
                  <a:solidFill>
                    <a:schemeClr val="accent6">
                      <a:lumMod val="40000"/>
                      <a:lumOff val="60000"/>
                    </a:schemeClr>
                  </a:solidFill>
                </a:ln>
                <a:solidFill>
                  <a:schemeClr val="accent6">
                    <a:lumMod val="75000"/>
                  </a:schemeClr>
                </a:solidFill>
                <a:latin typeface="SVN-Ziclets" panose="02000603000000000000" pitchFamily="2" charset="0"/>
                <a:ea typeface="+mj-ea"/>
              </a:rPr>
              <a:t>KHEN THƯỞNG</a:t>
            </a:r>
            <a:endParaRPr lang="zh-CN" altLang="en-US" sz="6600" b="1" spc="600" dirty="0">
              <a:ln w="38100">
                <a:solidFill>
                  <a:schemeClr val="accent6">
                    <a:lumMod val="40000"/>
                    <a:lumOff val="60000"/>
                  </a:schemeClr>
                </a:solidFill>
              </a:ln>
              <a:solidFill>
                <a:schemeClr val="accent6">
                  <a:lumMod val="75000"/>
                </a:schemeClr>
              </a:solidFill>
              <a:latin typeface="SVN-Ziclets" panose="02000603000000000000" pitchFamily="2" charset="0"/>
              <a:ea typeface="+mj-ea"/>
            </a:endParaRPr>
          </a:p>
        </p:txBody>
      </p:sp>
      <p:pic>
        <p:nvPicPr>
          <p:cNvPr id="16" name="Picture 2" descr="Lính phim Hoạt hình trả tiền bản Quyền Vẽ miễn phí - người lính png tải về  - Miễn phí trong suốt đồ Chơi png Tải về.">
            <a:extLst>
              <a:ext uri="{FF2B5EF4-FFF2-40B4-BE49-F238E27FC236}">
                <a16:creationId xmlns="" xmlns:a16="http://schemas.microsoft.com/office/drawing/2014/main" id="{C730EABD-FBCA-4764-8282-554D9B2C40C4}"/>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2841" b="91250" l="10000" r="90000">
                        <a14:foregroundMark x1="35333" y1="7386" x2="41000" y2="2841"/>
                        <a14:foregroundMark x1="37667" y1="29773" x2="35111" y2="37045"/>
                        <a14:foregroundMark x1="58889" y1="30114" x2="61556" y2="37841"/>
                        <a14:foregroundMark x1="45889" y1="91250" x2="48222" y2="912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199711" y="3855101"/>
            <a:ext cx="3302337" cy="32290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Medal Clip Art Vector - Medal Vector , Free Transparent Clipart - ClipartKey">
            <a:extLst>
              <a:ext uri="{FF2B5EF4-FFF2-40B4-BE49-F238E27FC236}">
                <a16:creationId xmlns="" xmlns:a16="http://schemas.microsoft.com/office/drawing/2014/main" id="{6AE0283F-7D3C-46DD-A094-BB597203EBDA}"/>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7080" b="89971" l="10000" r="94000">
                        <a14:foregroundMark x1="71333" y1="9292" x2="79111" y2="9735"/>
                        <a14:foregroundMark x1="89000" y1="23599" x2="92667" y2="34366"/>
                        <a14:foregroundMark x1="92778" y1="30531" x2="93333" y2="30531"/>
                        <a14:foregroundMark x1="78667" y1="7965" x2="78667" y2="7375"/>
                        <a14:foregroundMark x1="70778" y1="7080" x2="70778" y2="7080"/>
                        <a14:foregroundMark x1="93111" y1="36578" x2="94000" y2="35693"/>
                      </a14:backgroundRemoval>
                    </a14:imgEffect>
                  </a14:imgLayer>
                </a14:imgProps>
              </a:ext>
              <a:ext uri="{28A0092B-C50C-407E-A947-70E740481C1C}">
                <a14:useLocalDpi xmlns:a14="http://schemas.microsoft.com/office/drawing/2010/main" val="0"/>
              </a:ext>
            </a:extLst>
          </a:blip>
          <a:srcRect l="45673"/>
          <a:stretch/>
        </p:blipFill>
        <p:spPr bwMode="auto">
          <a:xfrm>
            <a:off x="4956164" y="4107079"/>
            <a:ext cx="1837369" cy="2547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7668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p:cTn id="7" dur="500" fill="hold"/>
                                        <p:tgtEl>
                                          <p:spTgt spid="2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
                                            <p:txEl>
                                              <p:pRg st="0" end="0"/>
                                            </p:txEl>
                                          </p:spTgt>
                                        </p:tgtEl>
                                      </p:cBhvr>
                                    </p:animEffect>
                                  </p:childTnLst>
                                </p:cTn>
                              </p:par>
                            </p:childTnLst>
                          </p:cTn>
                        </p:par>
                        <p:par>
                          <p:cTn id="12" fill="hold">
                            <p:stCondLst>
                              <p:cond delay="5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p:cTn id="15" dur="500" fill="hold"/>
                                        <p:tgtEl>
                                          <p:spTgt spid="2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4">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2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p:bldP spid="2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4">
            <a:extLst>
              <a:ext uri="{FF2B5EF4-FFF2-40B4-BE49-F238E27FC236}">
                <a16:creationId xmlns="" xmlns:a16="http://schemas.microsoft.com/office/drawing/2014/main" id="{1FC6527B-5FE0-4534-8C09-3EBF571C52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92" y="-14240"/>
            <a:ext cx="3676660" cy="6551270"/>
          </a:xfrm>
          <a:prstGeom prst="rect">
            <a:avLst/>
          </a:prstGeom>
        </p:spPr>
      </p:pic>
      <p:pic>
        <p:nvPicPr>
          <p:cNvPr id="38" name="图片 33">
            <a:extLst>
              <a:ext uri="{FF2B5EF4-FFF2-40B4-BE49-F238E27FC236}">
                <a16:creationId xmlns="" xmlns:a16="http://schemas.microsoft.com/office/drawing/2014/main" id="{ED19BE47-1470-4D10-9D8E-FB2BCFAB0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5341" y="-14240"/>
            <a:ext cx="3676660" cy="6551270"/>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787640" y="5052670"/>
            <a:ext cx="993650" cy="2901702"/>
          </a:xfrm>
          <a:prstGeom prst="rect">
            <a:avLst/>
          </a:prstGeom>
        </p:spPr>
      </p:pic>
      <p:grpSp>
        <p:nvGrpSpPr>
          <p:cNvPr id="2" name="Group 1">
            <a:extLst>
              <a:ext uri="{FF2B5EF4-FFF2-40B4-BE49-F238E27FC236}">
                <a16:creationId xmlns="" xmlns:a16="http://schemas.microsoft.com/office/drawing/2014/main" id="{AA01C65A-AD0F-4E05-BB1E-A5D89122BA8F}"/>
              </a:ext>
            </a:extLst>
          </p:cNvPr>
          <p:cNvGrpSpPr/>
          <p:nvPr/>
        </p:nvGrpSpPr>
        <p:grpSpPr>
          <a:xfrm>
            <a:off x="1292305" y="-373530"/>
            <a:ext cx="8774006" cy="2098303"/>
            <a:chOff x="-498119" y="-159640"/>
            <a:chExt cx="11338312" cy="2098303"/>
          </a:xfrm>
        </p:grpSpPr>
        <p:sp>
          <p:nvSpPr>
            <p:cNvPr id="31" name="Rectangle: Rounded Corners 30">
              <a:extLst>
                <a:ext uri="{FF2B5EF4-FFF2-40B4-BE49-F238E27FC236}">
                  <a16:creationId xmlns="" xmlns:a16="http://schemas.microsoft.com/office/drawing/2014/main" id="{D9F501A0-BB6E-4F13-9F5C-5C460F09DD5E}"/>
                </a:ext>
              </a:extLst>
            </p:cNvPr>
            <p:cNvSpPr/>
            <p:nvPr/>
          </p:nvSpPr>
          <p:spPr>
            <a:xfrm>
              <a:off x="741153" y="295036"/>
              <a:ext cx="10099040" cy="1449323"/>
            </a:xfrm>
            <a:prstGeom prst="roundRect">
              <a:avLst>
                <a:gd name="adj" fmla="val 50000"/>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 xmlns:a16="http://schemas.microsoft.com/office/drawing/2014/main" id="{82682656-141C-4FD6-8C35-F73773B24790}"/>
                </a:ext>
              </a:extLst>
            </p:cNvPr>
            <p:cNvGrpSpPr/>
            <p:nvPr/>
          </p:nvGrpSpPr>
          <p:grpSpPr>
            <a:xfrm>
              <a:off x="-498119" y="-159640"/>
              <a:ext cx="2509517" cy="2098303"/>
              <a:chOff x="-1248419" y="1655145"/>
              <a:chExt cx="2509517" cy="2098303"/>
            </a:xfrm>
          </p:grpSpPr>
          <p:pic>
            <p:nvPicPr>
              <p:cNvPr id="33" name="Picture 6" descr="Nature leaf cartoon Royalty Free Vector Image - VectorStock">
                <a:extLst>
                  <a:ext uri="{FF2B5EF4-FFF2-40B4-BE49-F238E27FC236}">
                    <a16:creationId xmlns="" xmlns:a16="http://schemas.microsoft.com/office/drawing/2014/main" id="{CADEADFF-67F2-4ABF-9A6D-F6B1F556D19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1248419" y="1655145"/>
                <a:ext cx="2096920" cy="2098303"/>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13">
                <a:extLst>
                  <a:ext uri="{FF2B5EF4-FFF2-40B4-BE49-F238E27FC236}">
                    <a16:creationId xmlns="" xmlns:a16="http://schemas.microsoft.com/office/drawing/2014/main" id="{151CE781-4EE2-4FCC-950B-F6655D9CF4FB}"/>
                  </a:ext>
                </a:extLst>
              </p:cNvPr>
              <p:cNvSpPr/>
              <p:nvPr/>
            </p:nvSpPr>
            <p:spPr>
              <a:xfrm>
                <a:off x="-838158" y="2149449"/>
                <a:ext cx="2099256" cy="830997"/>
              </a:xfrm>
              <a:prstGeom prst="rect">
                <a:avLst/>
              </a:prstGeom>
            </p:spPr>
            <p:txBody>
              <a:bodyPr wrap="square">
                <a:spAutoFit/>
              </a:bodyPr>
              <a:lstStyle/>
              <a:p>
                <a:r>
                  <a:rPr lang="en-US" altLang="zh-CN" sz="4800" b="1" spc="600">
                    <a:ln w="38100">
                      <a:solidFill>
                        <a:schemeClr val="accent6">
                          <a:lumMod val="75000"/>
                        </a:schemeClr>
                      </a:solidFill>
                    </a:ln>
                    <a:solidFill>
                      <a:schemeClr val="bg1"/>
                    </a:solidFill>
                    <a:latin typeface="SVN-Ziclets" panose="02000603000000000000" pitchFamily="2" charset="0"/>
                    <a:ea typeface="+mj-ea"/>
                  </a:rPr>
                  <a:t>02</a:t>
                </a:r>
                <a:endParaRPr lang="zh-CN" altLang="en-US" sz="4800" b="1" spc="600" dirty="0">
                  <a:ln w="38100">
                    <a:solidFill>
                      <a:schemeClr val="accent6">
                        <a:lumMod val="75000"/>
                      </a:schemeClr>
                    </a:solidFill>
                  </a:ln>
                  <a:solidFill>
                    <a:schemeClr val="bg1"/>
                  </a:solidFill>
                  <a:latin typeface="SVN-Ziclets" panose="02000603000000000000" pitchFamily="2" charset="0"/>
                  <a:ea typeface="+mj-ea"/>
                </a:endParaRPr>
              </a:p>
            </p:txBody>
          </p:sp>
        </p:grpSp>
        <p:sp>
          <p:nvSpPr>
            <p:cNvPr id="35" name="矩形 13">
              <a:extLst>
                <a:ext uri="{FF2B5EF4-FFF2-40B4-BE49-F238E27FC236}">
                  <a16:creationId xmlns="" xmlns:a16="http://schemas.microsoft.com/office/drawing/2014/main" id="{CE73F3A7-730D-4020-931D-013279956F22}"/>
                </a:ext>
              </a:extLst>
            </p:cNvPr>
            <p:cNvSpPr/>
            <p:nvPr/>
          </p:nvSpPr>
          <p:spPr>
            <a:xfrm>
              <a:off x="2647697" y="342019"/>
              <a:ext cx="6756337" cy="1446550"/>
            </a:xfrm>
            <a:prstGeom prst="rect">
              <a:avLst/>
            </a:prstGeom>
          </p:spPr>
          <p:txBody>
            <a:bodyPr wrap="none">
              <a:spAutoFit/>
            </a:bodyPr>
            <a:lstStyle/>
            <a:p>
              <a:pPr algn="ctr"/>
              <a:r>
                <a:rPr lang="en-US" altLang="zh-CN" sz="4400" b="1" spc="600">
                  <a:ln w="38100">
                    <a:solidFill>
                      <a:schemeClr val="accent6">
                        <a:lumMod val="40000"/>
                        <a:lumOff val="60000"/>
                      </a:schemeClr>
                    </a:solidFill>
                  </a:ln>
                  <a:solidFill>
                    <a:schemeClr val="accent6">
                      <a:lumMod val="75000"/>
                    </a:schemeClr>
                  </a:solidFill>
                  <a:latin typeface="SVN-Ziclets" panose="02000603000000000000" pitchFamily="2" charset="0"/>
                  <a:ea typeface="+mj-ea"/>
                </a:rPr>
                <a:t>KHEN THƯỞNG </a:t>
              </a:r>
            </a:p>
            <a:p>
              <a:pPr algn="ctr"/>
              <a:r>
                <a:rPr lang="en-US" altLang="zh-CN" sz="4400" b="1" spc="600">
                  <a:ln w="38100">
                    <a:solidFill>
                      <a:schemeClr val="accent6">
                        <a:lumMod val="40000"/>
                        <a:lumOff val="60000"/>
                      </a:schemeClr>
                    </a:solidFill>
                  </a:ln>
                  <a:solidFill>
                    <a:schemeClr val="accent6">
                      <a:lumMod val="75000"/>
                    </a:schemeClr>
                  </a:solidFill>
                  <a:latin typeface="SVN-Ziclets" panose="02000603000000000000" pitchFamily="2" charset="0"/>
                  <a:ea typeface="+mj-ea"/>
                </a:rPr>
                <a:t>TOP 3 CLASSDOJO</a:t>
              </a:r>
              <a:endParaRPr lang="zh-CN" altLang="en-US" sz="4400" b="1" spc="600" dirty="0">
                <a:ln w="38100">
                  <a:solidFill>
                    <a:schemeClr val="accent6">
                      <a:lumMod val="40000"/>
                      <a:lumOff val="60000"/>
                    </a:schemeClr>
                  </a:solidFill>
                </a:ln>
                <a:solidFill>
                  <a:schemeClr val="accent6">
                    <a:lumMod val="75000"/>
                  </a:schemeClr>
                </a:solidFill>
                <a:latin typeface="SVN-Ziclets" panose="02000603000000000000" pitchFamily="2" charset="0"/>
                <a:ea typeface="+mj-ea"/>
              </a:endParaRPr>
            </a:p>
          </p:txBody>
        </p:sp>
      </p:grpSp>
      <p:sp>
        <p:nvSpPr>
          <p:cNvPr id="36" name="TextBox 35">
            <a:extLst>
              <a:ext uri="{FF2B5EF4-FFF2-40B4-BE49-F238E27FC236}">
                <a16:creationId xmlns="" xmlns:a16="http://schemas.microsoft.com/office/drawing/2014/main" id="{426DCF62-8B8C-44C9-951C-E8CEEB970568}"/>
              </a:ext>
            </a:extLst>
          </p:cNvPr>
          <p:cNvSpPr txBox="1"/>
          <p:nvPr/>
        </p:nvSpPr>
        <p:spPr>
          <a:xfrm>
            <a:off x="3121279" y="1605652"/>
            <a:ext cx="7232392" cy="707886"/>
          </a:xfrm>
          <a:prstGeom prst="rect">
            <a:avLst/>
          </a:prstGeom>
          <a:noFill/>
        </p:spPr>
        <p:txBody>
          <a:bodyPr wrap="square" rtlCol="0">
            <a:spAutoFit/>
          </a:bodyPr>
          <a:lstStyle/>
          <a:p>
            <a:r>
              <a:rPr lang="en-US" sz="4000" b="1" dirty="0" err="1">
                <a:latin typeface="SVN-Anastasia" panose="020B0606040200020203" pitchFamily="34" charset="0"/>
              </a:rPr>
              <a:t>Tập</a:t>
            </a:r>
            <a:r>
              <a:rPr lang="en-US" sz="4000" b="1" dirty="0">
                <a:latin typeface="SVN-Anastasia" panose="020B0606040200020203" pitchFamily="34" charset="0"/>
              </a:rPr>
              <a:t> </a:t>
            </a:r>
            <a:r>
              <a:rPr lang="en-US" sz="4000" b="1" dirty="0" err="1">
                <a:latin typeface="SVN-Anastasia" panose="020B0606040200020203" pitchFamily="34" charset="0"/>
              </a:rPr>
              <a:t>thể</a:t>
            </a:r>
            <a:r>
              <a:rPr lang="en-US" sz="4000" b="1" dirty="0">
                <a:latin typeface="SVN-Anastasia" panose="020B0606040200020203" pitchFamily="34" charset="0"/>
              </a:rPr>
              <a:t> </a:t>
            </a:r>
            <a:r>
              <a:rPr lang="en-US" sz="4000" b="1" dirty="0" err="1">
                <a:latin typeface="SVN-Anastasia" panose="020B0606040200020203" pitchFamily="34" charset="0"/>
              </a:rPr>
              <a:t>lớp</a:t>
            </a:r>
            <a:r>
              <a:rPr lang="en-US" sz="4000" b="1" dirty="0">
                <a:latin typeface="SVN-Anastasia" panose="020B0606040200020203" pitchFamily="34" charset="0"/>
              </a:rPr>
              <a:t> </a:t>
            </a:r>
            <a:r>
              <a:rPr lang="vi-VN" sz="4000" b="1" dirty="0" smtClean="0">
                <a:latin typeface="SVN-Anastasia" panose="020B0606040200020203" pitchFamily="34" charset="0"/>
              </a:rPr>
              <a:t>5A5</a:t>
            </a:r>
            <a:r>
              <a:rPr lang="en-US" sz="4000" b="1" dirty="0" smtClean="0">
                <a:latin typeface="SVN-Anastasia" panose="020B0606040200020203" pitchFamily="34" charset="0"/>
              </a:rPr>
              <a:t> </a:t>
            </a:r>
            <a:r>
              <a:rPr lang="en-US" sz="4000" b="1" dirty="0" err="1">
                <a:latin typeface="SVN-Anastasia" panose="020B0606040200020203" pitchFamily="34" charset="0"/>
              </a:rPr>
              <a:t>xin</a:t>
            </a:r>
            <a:r>
              <a:rPr lang="en-US" sz="4000" b="1" dirty="0">
                <a:latin typeface="SVN-Anastasia" panose="020B0606040200020203" pitchFamily="34" charset="0"/>
              </a:rPr>
              <a:t> </a:t>
            </a:r>
            <a:r>
              <a:rPr lang="en-US" sz="4000" b="1" dirty="0" err="1">
                <a:latin typeface="SVN-Anastasia" panose="020B0606040200020203" pitchFamily="34" charset="0"/>
              </a:rPr>
              <a:t>chúc</a:t>
            </a:r>
            <a:r>
              <a:rPr lang="en-US" sz="4000" b="1" dirty="0">
                <a:latin typeface="SVN-Anastasia" panose="020B0606040200020203" pitchFamily="34" charset="0"/>
              </a:rPr>
              <a:t> </a:t>
            </a:r>
            <a:r>
              <a:rPr lang="en-US" sz="4000" b="1" dirty="0" err="1">
                <a:latin typeface="SVN-Anastasia" panose="020B0606040200020203" pitchFamily="34" charset="0"/>
              </a:rPr>
              <a:t>mừng</a:t>
            </a:r>
            <a:r>
              <a:rPr lang="en-US" sz="4000" b="1" dirty="0">
                <a:latin typeface="SVN-Anastasia" panose="020B0606040200020203" pitchFamily="34" charset="0"/>
              </a:rPr>
              <a:t>:</a:t>
            </a:r>
          </a:p>
        </p:txBody>
      </p:sp>
      <p:sp>
        <p:nvSpPr>
          <p:cNvPr id="3" name="Rectangle: Rounded Corners 2">
            <a:extLst>
              <a:ext uri="{FF2B5EF4-FFF2-40B4-BE49-F238E27FC236}">
                <a16:creationId xmlns="" xmlns:a16="http://schemas.microsoft.com/office/drawing/2014/main" id="{7C01ADF6-43F0-4D95-A6FC-199C2195DD77}"/>
              </a:ext>
            </a:extLst>
          </p:cNvPr>
          <p:cNvSpPr/>
          <p:nvPr/>
        </p:nvSpPr>
        <p:spPr>
          <a:xfrm>
            <a:off x="744145" y="2682330"/>
            <a:ext cx="2980107" cy="3633223"/>
          </a:xfrm>
          <a:prstGeom prst="roundRect">
            <a:avLst/>
          </a:prstGeom>
          <a:solidFill>
            <a:schemeClr val="bg1"/>
          </a:solidFill>
          <a:ln w="571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 xmlns:a16="http://schemas.microsoft.com/office/drawing/2014/main" id="{183F5AE7-F8E1-43C0-8DFD-EF7B9A51A700}"/>
              </a:ext>
            </a:extLst>
          </p:cNvPr>
          <p:cNvGrpSpPr/>
          <p:nvPr/>
        </p:nvGrpSpPr>
        <p:grpSpPr>
          <a:xfrm>
            <a:off x="193507" y="2278173"/>
            <a:ext cx="1367106" cy="1895714"/>
            <a:chOff x="172720" y="1878647"/>
            <a:chExt cx="1367106" cy="1895714"/>
          </a:xfrm>
        </p:grpSpPr>
        <p:pic>
          <p:nvPicPr>
            <p:cNvPr id="40" name="Picture 2" descr="Medal Clip Art Vector - Medal Vector , Free Transparent Clipart - ClipartKey">
              <a:extLst>
                <a:ext uri="{FF2B5EF4-FFF2-40B4-BE49-F238E27FC236}">
                  <a16:creationId xmlns="" xmlns:a16="http://schemas.microsoft.com/office/drawing/2014/main" id="{7F48B5A2-4CD9-4528-A0A5-5D8BC7032614}"/>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7080" b="89971" l="10000" r="94000">
                          <a14:foregroundMark x1="71333" y1="9292" x2="79111" y2="9735"/>
                          <a14:foregroundMark x1="89000" y1="23599" x2="92667" y2="34366"/>
                          <a14:foregroundMark x1="92778" y1="30531" x2="93333" y2="30531"/>
                          <a14:foregroundMark x1="78667" y1="7965" x2="78667" y2="7375"/>
                          <a14:foregroundMark x1="70778" y1="7080" x2="70778" y2="7080"/>
                          <a14:foregroundMark x1="93111" y1="36578" x2="94000" y2="35693"/>
                        </a14:backgroundRemoval>
                      </a14:imgEffect>
                    </a14:imgLayer>
                  </a14:imgProps>
                </a:ext>
                <a:ext uri="{28A0092B-C50C-407E-A947-70E740481C1C}">
                  <a14:useLocalDpi xmlns:a14="http://schemas.microsoft.com/office/drawing/2010/main" val="0"/>
                </a:ext>
              </a:extLst>
            </a:blip>
            <a:srcRect l="45673"/>
            <a:stretch/>
          </p:blipFill>
          <p:spPr bwMode="auto">
            <a:xfrm>
              <a:off x="172720" y="1878647"/>
              <a:ext cx="1367106" cy="189571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 xmlns:a16="http://schemas.microsoft.com/office/drawing/2014/main" id="{8B0074F1-01DF-479E-A415-112B29E9B76A}"/>
                </a:ext>
              </a:extLst>
            </p:cNvPr>
            <p:cNvSpPr txBox="1"/>
            <p:nvPr/>
          </p:nvSpPr>
          <p:spPr>
            <a:xfrm flipH="1">
              <a:off x="586990" y="2282804"/>
              <a:ext cx="564481" cy="707886"/>
            </a:xfrm>
            <a:prstGeom prst="rect">
              <a:avLst/>
            </a:prstGeom>
            <a:noFill/>
          </p:spPr>
          <p:txBody>
            <a:bodyPr wrap="square" rtlCol="0">
              <a:spAutoFit/>
            </a:bodyPr>
            <a:lstStyle/>
            <a:p>
              <a:r>
                <a:rPr lang="en-US" sz="4000" b="1">
                  <a:latin typeface="SVN-Anastasia" panose="020B0606040200020203" pitchFamily="34" charset="0"/>
                </a:rPr>
                <a:t>2</a:t>
              </a:r>
            </a:p>
          </p:txBody>
        </p:sp>
      </p:grpSp>
      <p:sp>
        <p:nvSpPr>
          <p:cNvPr id="59" name="Rectangle: Rounded Corners 58">
            <a:extLst>
              <a:ext uri="{FF2B5EF4-FFF2-40B4-BE49-F238E27FC236}">
                <a16:creationId xmlns="" xmlns:a16="http://schemas.microsoft.com/office/drawing/2014/main" id="{C0447F7D-7975-4BBA-8A77-10974EA8E3CB}"/>
              </a:ext>
            </a:extLst>
          </p:cNvPr>
          <p:cNvSpPr/>
          <p:nvPr/>
        </p:nvSpPr>
        <p:spPr>
          <a:xfrm>
            <a:off x="4400498" y="2518585"/>
            <a:ext cx="3300297" cy="4018445"/>
          </a:xfrm>
          <a:prstGeom prst="roundRect">
            <a:avLst/>
          </a:prstGeom>
          <a:solidFill>
            <a:schemeClr val="bg1"/>
          </a:solidFill>
          <a:ln w="571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 xmlns:a16="http://schemas.microsoft.com/office/drawing/2014/main" id="{6E5DED65-426E-4BB0-800F-D21B7D66347B}"/>
              </a:ext>
            </a:extLst>
          </p:cNvPr>
          <p:cNvGrpSpPr/>
          <p:nvPr/>
        </p:nvGrpSpPr>
        <p:grpSpPr>
          <a:xfrm>
            <a:off x="4018058" y="2023760"/>
            <a:ext cx="1367106" cy="1895714"/>
            <a:chOff x="172720" y="1878647"/>
            <a:chExt cx="1367106" cy="1895714"/>
          </a:xfrm>
        </p:grpSpPr>
        <p:pic>
          <p:nvPicPr>
            <p:cNvPr id="61" name="Picture 2" descr="Medal Clip Art Vector - Medal Vector , Free Transparent Clipart - ClipartKey">
              <a:extLst>
                <a:ext uri="{FF2B5EF4-FFF2-40B4-BE49-F238E27FC236}">
                  <a16:creationId xmlns="" xmlns:a16="http://schemas.microsoft.com/office/drawing/2014/main" id="{FF0420CF-16C4-4CE0-A68D-BC16A84180CC}"/>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7080" b="89971" l="10000" r="94000">
                          <a14:foregroundMark x1="71333" y1="9292" x2="79111" y2="9735"/>
                          <a14:foregroundMark x1="89000" y1="23599" x2="92667" y2="34366"/>
                          <a14:foregroundMark x1="92778" y1="30531" x2="93333" y2="30531"/>
                          <a14:foregroundMark x1="78667" y1="7965" x2="78667" y2="7375"/>
                          <a14:foregroundMark x1="70778" y1="7080" x2="70778" y2="7080"/>
                          <a14:foregroundMark x1="93111" y1="36578" x2="94000" y2="35693"/>
                        </a14:backgroundRemoval>
                      </a14:imgEffect>
                    </a14:imgLayer>
                  </a14:imgProps>
                </a:ext>
                <a:ext uri="{28A0092B-C50C-407E-A947-70E740481C1C}">
                  <a14:useLocalDpi xmlns:a14="http://schemas.microsoft.com/office/drawing/2010/main" val="0"/>
                </a:ext>
              </a:extLst>
            </a:blip>
            <a:srcRect l="45673"/>
            <a:stretch/>
          </p:blipFill>
          <p:spPr bwMode="auto">
            <a:xfrm>
              <a:off x="172720" y="1878647"/>
              <a:ext cx="1367106" cy="1895714"/>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 xmlns:a16="http://schemas.microsoft.com/office/drawing/2014/main" id="{7AFC45D1-B45E-45BB-8122-799A9640B2B9}"/>
                </a:ext>
              </a:extLst>
            </p:cNvPr>
            <p:cNvSpPr txBox="1"/>
            <p:nvPr/>
          </p:nvSpPr>
          <p:spPr>
            <a:xfrm flipH="1">
              <a:off x="709189" y="2245782"/>
              <a:ext cx="564481" cy="707886"/>
            </a:xfrm>
            <a:prstGeom prst="rect">
              <a:avLst/>
            </a:prstGeom>
            <a:noFill/>
          </p:spPr>
          <p:txBody>
            <a:bodyPr wrap="square" rtlCol="0">
              <a:spAutoFit/>
            </a:bodyPr>
            <a:lstStyle/>
            <a:p>
              <a:r>
                <a:rPr lang="en-US" sz="4000" b="1">
                  <a:latin typeface="SVN-Anastasia" panose="020B0606040200020203" pitchFamily="34" charset="0"/>
                </a:rPr>
                <a:t>1</a:t>
              </a:r>
            </a:p>
          </p:txBody>
        </p:sp>
      </p:grpSp>
      <p:sp>
        <p:nvSpPr>
          <p:cNvPr id="63" name="Rectangle: Rounded Corners 62">
            <a:extLst>
              <a:ext uri="{FF2B5EF4-FFF2-40B4-BE49-F238E27FC236}">
                <a16:creationId xmlns="" xmlns:a16="http://schemas.microsoft.com/office/drawing/2014/main" id="{EE9846D5-F872-448B-BDDD-74195264C8AB}"/>
              </a:ext>
            </a:extLst>
          </p:cNvPr>
          <p:cNvSpPr/>
          <p:nvPr/>
        </p:nvSpPr>
        <p:spPr>
          <a:xfrm>
            <a:off x="8463612" y="2913014"/>
            <a:ext cx="2980107" cy="3633223"/>
          </a:xfrm>
          <a:prstGeom prst="roundRect">
            <a:avLst/>
          </a:prstGeom>
          <a:solidFill>
            <a:schemeClr val="bg1"/>
          </a:solidFill>
          <a:ln w="571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 xmlns:a16="http://schemas.microsoft.com/office/drawing/2014/main" id="{DBE564CD-3D44-4B4F-87B1-7B6A71965A95}"/>
              </a:ext>
            </a:extLst>
          </p:cNvPr>
          <p:cNvGrpSpPr/>
          <p:nvPr/>
        </p:nvGrpSpPr>
        <p:grpSpPr>
          <a:xfrm>
            <a:off x="7877088" y="2313538"/>
            <a:ext cx="1367106" cy="1895714"/>
            <a:chOff x="172720" y="1878647"/>
            <a:chExt cx="1367106" cy="1895714"/>
          </a:xfrm>
        </p:grpSpPr>
        <p:pic>
          <p:nvPicPr>
            <p:cNvPr id="65" name="Picture 2" descr="Medal Clip Art Vector - Medal Vector , Free Transparent Clipart - ClipartKey">
              <a:extLst>
                <a:ext uri="{FF2B5EF4-FFF2-40B4-BE49-F238E27FC236}">
                  <a16:creationId xmlns="" xmlns:a16="http://schemas.microsoft.com/office/drawing/2014/main" id="{BC797B32-D1DE-46D1-82B5-BDF0CD37D583}"/>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7080" b="89971" l="10000" r="94000">
                          <a14:foregroundMark x1="71333" y1="9292" x2="79111" y2="9735"/>
                          <a14:foregroundMark x1="89000" y1="23599" x2="92667" y2="34366"/>
                          <a14:foregroundMark x1="92778" y1="30531" x2="93333" y2="30531"/>
                          <a14:foregroundMark x1="78667" y1="7965" x2="78667" y2="7375"/>
                          <a14:foregroundMark x1="70778" y1="7080" x2="70778" y2="7080"/>
                          <a14:foregroundMark x1="93111" y1="36578" x2="94000" y2="35693"/>
                        </a14:backgroundRemoval>
                      </a14:imgEffect>
                    </a14:imgLayer>
                  </a14:imgProps>
                </a:ext>
                <a:ext uri="{28A0092B-C50C-407E-A947-70E740481C1C}">
                  <a14:useLocalDpi xmlns:a14="http://schemas.microsoft.com/office/drawing/2010/main" val="0"/>
                </a:ext>
              </a:extLst>
            </a:blip>
            <a:srcRect l="45673"/>
            <a:stretch/>
          </p:blipFill>
          <p:spPr bwMode="auto">
            <a:xfrm>
              <a:off x="172720" y="1878647"/>
              <a:ext cx="1367106" cy="1895714"/>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 xmlns:a16="http://schemas.microsoft.com/office/drawing/2014/main" id="{5008D7AA-84E0-41BF-B18D-001538787077}"/>
                </a:ext>
              </a:extLst>
            </p:cNvPr>
            <p:cNvSpPr txBox="1"/>
            <p:nvPr/>
          </p:nvSpPr>
          <p:spPr>
            <a:xfrm flipH="1">
              <a:off x="586990" y="2282804"/>
              <a:ext cx="564481" cy="707886"/>
            </a:xfrm>
            <a:prstGeom prst="rect">
              <a:avLst/>
            </a:prstGeom>
            <a:noFill/>
          </p:spPr>
          <p:txBody>
            <a:bodyPr wrap="square" rtlCol="0">
              <a:spAutoFit/>
            </a:bodyPr>
            <a:lstStyle/>
            <a:p>
              <a:r>
                <a:rPr lang="en-US" sz="4000" b="1">
                  <a:latin typeface="SVN-Anastasia" panose="020B0606040200020203" pitchFamily="34" charset="0"/>
                </a:rPr>
                <a:t>3</a:t>
              </a:r>
            </a:p>
          </p:txBody>
        </p:sp>
      </p:grpSp>
      <p:sp>
        <p:nvSpPr>
          <p:cNvPr id="27" name="TextBox 26">
            <a:extLst>
              <a:ext uri="{FF2B5EF4-FFF2-40B4-BE49-F238E27FC236}">
                <a16:creationId xmlns="" xmlns:a16="http://schemas.microsoft.com/office/drawing/2014/main" id="{426DCF62-8B8C-44C9-951C-E8CEEB970568}"/>
              </a:ext>
            </a:extLst>
          </p:cNvPr>
          <p:cNvSpPr txBox="1"/>
          <p:nvPr/>
        </p:nvSpPr>
        <p:spPr>
          <a:xfrm>
            <a:off x="925676" y="3547532"/>
            <a:ext cx="2628296" cy="1323439"/>
          </a:xfrm>
          <a:prstGeom prst="rect">
            <a:avLst/>
          </a:prstGeom>
          <a:noFill/>
        </p:spPr>
        <p:txBody>
          <a:bodyPr wrap="square" rtlCol="0">
            <a:spAutoFit/>
          </a:bodyPr>
          <a:lstStyle/>
          <a:p>
            <a:r>
              <a:rPr lang="vi-VN" sz="4000" b="1" dirty="0" smtClean="0">
                <a:latin typeface="SVN-Anastasia" panose="020B0606040200020203" pitchFamily="34" charset="0"/>
              </a:rPr>
              <a:t>Ngô Thị Minh Châu</a:t>
            </a:r>
            <a:endParaRPr lang="en-US" sz="4000" b="1" dirty="0">
              <a:latin typeface="SVN-Anastasia" panose="020B0606040200020203" pitchFamily="34" charset="0"/>
            </a:endParaRPr>
          </a:p>
        </p:txBody>
      </p:sp>
      <p:sp>
        <p:nvSpPr>
          <p:cNvPr id="28" name="TextBox 27">
            <a:extLst>
              <a:ext uri="{FF2B5EF4-FFF2-40B4-BE49-F238E27FC236}">
                <a16:creationId xmlns="" xmlns:a16="http://schemas.microsoft.com/office/drawing/2014/main" id="{426DCF62-8B8C-44C9-951C-E8CEEB970568}"/>
              </a:ext>
            </a:extLst>
          </p:cNvPr>
          <p:cNvSpPr txBox="1"/>
          <p:nvPr/>
        </p:nvSpPr>
        <p:spPr>
          <a:xfrm>
            <a:off x="4701611" y="3699932"/>
            <a:ext cx="2628296" cy="1323439"/>
          </a:xfrm>
          <a:prstGeom prst="rect">
            <a:avLst/>
          </a:prstGeom>
          <a:noFill/>
        </p:spPr>
        <p:txBody>
          <a:bodyPr wrap="square" rtlCol="0">
            <a:spAutoFit/>
          </a:bodyPr>
          <a:lstStyle/>
          <a:p>
            <a:r>
              <a:rPr lang="vi-VN" sz="4000" b="1" dirty="0" smtClean="0">
                <a:latin typeface="SVN-Anastasia" panose="020B0606040200020203" pitchFamily="34" charset="0"/>
              </a:rPr>
              <a:t>Nguyễn Thị Minh Anh</a:t>
            </a:r>
            <a:endParaRPr lang="en-US" sz="4000" b="1" dirty="0">
              <a:latin typeface="SVN-Anastasia" panose="020B0606040200020203" pitchFamily="34" charset="0"/>
            </a:endParaRPr>
          </a:p>
        </p:txBody>
      </p:sp>
      <p:sp>
        <p:nvSpPr>
          <p:cNvPr id="29" name="TextBox 28">
            <a:extLst>
              <a:ext uri="{FF2B5EF4-FFF2-40B4-BE49-F238E27FC236}">
                <a16:creationId xmlns="" xmlns:a16="http://schemas.microsoft.com/office/drawing/2014/main" id="{426DCF62-8B8C-44C9-951C-E8CEEB970568}"/>
              </a:ext>
            </a:extLst>
          </p:cNvPr>
          <p:cNvSpPr txBox="1"/>
          <p:nvPr/>
        </p:nvSpPr>
        <p:spPr>
          <a:xfrm>
            <a:off x="8573598" y="3866087"/>
            <a:ext cx="2628296" cy="1323439"/>
          </a:xfrm>
          <a:prstGeom prst="rect">
            <a:avLst/>
          </a:prstGeom>
          <a:noFill/>
        </p:spPr>
        <p:txBody>
          <a:bodyPr wrap="square" rtlCol="0">
            <a:spAutoFit/>
          </a:bodyPr>
          <a:lstStyle/>
          <a:p>
            <a:r>
              <a:rPr lang="vi-VN" sz="4000" b="1" dirty="0" smtClean="0">
                <a:latin typeface="SVN-Anastasia" panose="020B0606040200020203" pitchFamily="34" charset="0"/>
              </a:rPr>
              <a:t>Vũ Huy Hoàng</a:t>
            </a:r>
            <a:endParaRPr lang="en-US" sz="4000" b="1" dirty="0">
              <a:latin typeface="SVN-Anastasia" panose="020B0606040200020203" pitchFamily="34" charset="0"/>
            </a:endParaRPr>
          </a:p>
        </p:txBody>
      </p:sp>
    </p:spTree>
    <p:extLst>
      <p:ext uri="{BB962C8B-B14F-4D97-AF65-F5344CB8AC3E}">
        <p14:creationId xmlns:p14="http://schemas.microsoft.com/office/powerpoint/2010/main" val="16439482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randombar(horizontal)">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circle(in)">
                                      <p:cBhvr>
                                        <p:cTn id="19" dur="2000"/>
                                        <p:tgtEl>
                                          <p:spTgt spid="6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circle(in)">
                                      <p:cBhvr>
                                        <p:cTn id="22" dur="20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circle(in)">
                                      <p:cBhvr>
                                        <p:cTn id="35" dur="2000"/>
                                        <p:tgtEl>
                                          <p:spTgt spid="59"/>
                                        </p:tgtEl>
                                      </p:cBhvr>
                                    </p:animEffect>
                                  </p:childTnLst>
                                </p:cTn>
                              </p:par>
                              <p:par>
                                <p:cTn id="36" presetID="6" presetClass="entr" presetSubtype="16" fill="hold"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circle(in)">
                                      <p:cBhvr>
                                        <p:cTn id="38" dur="2000"/>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randombar(horizontal)">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randombar(horizont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randombar(horizontal)">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 grpId="0" animBg="1"/>
      <p:bldP spid="59" grpId="0" animBg="1"/>
      <p:bldP spid="63" grpId="0" animBg="1"/>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4">
            <a:extLst>
              <a:ext uri="{FF2B5EF4-FFF2-40B4-BE49-F238E27FC236}">
                <a16:creationId xmlns="" xmlns:a16="http://schemas.microsoft.com/office/drawing/2014/main" id="{1FC6527B-5FE0-4534-8C09-3EBF571C52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92" y="-14240"/>
            <a:ext cx="3676660" cy="6551270"/>
          </a:xfrm>
          <a:prstGeom prst="rect">
            <a:avLst/>
          </a:prstGeom>
        </p:spPr>
      </p:pic>
      <p:pic>
        <p:nvPicPr>
          <p:cNvPr id="38" name="图片 33">
            <a:extLst>
              <a:ext uri="{FF2B5EF4-FFF2-40B4-BE49-F238E27FC236}">
                <a16:creationId xmlns="" xmlns:a16="http://schemas.microsoft.com/office/drawing/2014/main" id="{ED19BE47-1470-4D10-9D8E-FB2BCFAB0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5341" y="-14240"/>
            <a:ext cx="3676660" cy="6551270"/>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787640" y="5052670"/>
            <a:ext cx="993650" cy="2901702"/>
          </a:xfrm>
          <a:prstGeom prst="rect">
            <a:avLst/>
          </a:prstGeom>
        </p:spPr>
      </p:pic>
      <p:grpSp>
        <p:nvGrpSpPr>
          <p:cNvPr id="2" name="Group 1">
            <a:extLst>
              <a:ext uri="{FF2B5EF4-FFF2-40B4-BE49-F238E27FC236}">
                <a16:creationId xmlns="" xmlns:a16="http://schemas.microsoft.com/office/drawing/2014/main" id="{AA01C65A-AD0F-4E05-BB1E-A5D89122BA8F}"/>
              </a:ext>
            </a:extLst>
          </p:cNvPr>
          <p:cNvGrpSpPr/>
          <p:nvPr/>
        </p:nvGrpSpPr>
        <p:grpSpPr>
          <a:xfrm>
            <a:off x="1292305" y="-373530"/>
            <a:ext cx="8774006" cy="2098303"/>
            <a:chOff x="-498119" y="-159640"/>
            <a:chExt cx="11338312" cy="2098303"/>
          </a:xfrm>
        </p:grpSpPr>
        <p:sp>
          <p:nvSpPr>
            <p:cNvPr id="31" name="Rectangle: Rounded Corners 30">
              <a:extLst>
                <a:ext uri="{FF2B5EF4-FFF2-40B4-BE49-F238E27FC236}">
                  <a16:creationId xmlns="" xmlns:a16="http://schemas.microsoft.com/office/drawing/2014/main" id="{D9F501A0-BB6E-4F13-9F5C-5C460F09DD5E}"/>
                </a:ext>
              </a:extLst>
            </p:cNvPr>
            <p:cNvSpPr/>
            <p:nvPr/>
          </p:nvSpPr>
          <p:spPr>
            <a:xfrm>
              <a:off x="741153" y="295036"/>
              <a:ext cx="10099040" cy="1449323"/>
            </a:xfrm>
            <a:prstGeom prst="roundRect">
              <a:avLst>
                <a:gd name="adj" fmla="val 50000"/>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 xmlns:a16="http://schemas.microsoft.com/office/drawing/2014/main" id="{82682656-141C-4FD6-8C35-F73773B24790}"/>
                </a:ext>
              </a:extLst>
            </p:cNvPr>
            <p:cNvGrpSpPr/>
            <p:nvPr/>
          </p:nvGrpSpPr>
          <p:grpSpPr>
            <a:xfrm>
              <a:off x="-498119" y="-159640"/>
              <a:ext cx="2509517" cy="2098303"/>
              <a:chOff x="-1248419" y="1655145"/>
              <a:chExt cx="2509517" cy="2098303"/>
            </a:xfrm>
          </p:grpSpPr>
          <p:pic>
            <p:nvPicPr>
              <p:cNvPr id="33" name="Picture 6" descr="Nature leaf cartoon Royalty Free Vector Image - VectorStock">
                <a:extLst>
                  <a:ext uri="{FF2B5EF4-FFF2-40B4-BE49-F238E27FC236}">
                    <a16:creationId xmlns="" xmlns:a16="http://schemas.microsoft.com/office/drawing/2014/main" id="{CADEADFF-67F2-4ABF-9A6D-F6B1F556D19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1248419" y="1655145"/>
                <a:ext cx="2096920" cy="2098303"/>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13">
                <a:extLst>
                  <a:ext uri="{FF2B5EF4-FFF2-40B4-BE49-F238E27FC236}">
                    <a16:creationId xmlns="" xmlns:a16="http://schemas.microsoft.com/office/drawing/2014/main" id="{151CE781-4EE2-4FCC-950B-F6655D9CF4FB}"/>
                  </a:ext>
                </a:extLst>
              </p:cNvPr>
              <p:cNvSpPr/>
              <p:nvPr/>
            </p:nvSpPr>
            <p:spPr>
              <a:xfrm>
                <a:off x="-838158" y="2149449"/>
                <a:ext cx="2099256" cy="830997"/>
              </a:xfrm>
              <a:prstGeom prst="rect">
                <a:avLst/>
              </a:prstGeom>
            </p:spPr>
            <p:txBody>
              <a:bodyPr wrap="square">
                <a:spAutoFit/>
              </a:bodyPr>
              <a:lstStyle/>
              <a:p>
                <a:r>
                  <a:rPr lang="en-US" altLang="zh-CN" sz="4800" b="1" spc="600">
                    <a:ln w="38100">
                      <a:solidFill>
                        <a:schemeClr val="accent6">
                          <a:lumMod val="75000"/>
                        </a:schemeClr>
                      </a:solidFill>
                    </a:ln>
                    <a:solidFill>
                      <a:schemeClr val="bg1"/>
                    </a:solidFill>
                    <a:latin typeface="SVN-Ziclets" panose="02000603000000000000" pitchFamily="2" charset="0"/>
                    <a:ea typeface="+mj-ea"/>
                  </a:rPr>
                  <a:t>02</a:t>
                </a:r>
                <a:endParaRPr lang="zh-CN" altLang="en-US" sz="4800" b="1" spc="600" dirty="0">
                  <a:ln w="38100">
                    <a:solidFill>
                      <a:schemeClr val="accent6">
                        <a:lumMod val="75000"/>
                      </a:schemeClr>
                    </a:solidFill>
                  </a:ln>
                  <a:solidFill>
                    <a:schemeClr val="bg1"/>
                  </a:solidFill>
                  <a:latin typeface="SVN-Ziclets" panose="02000603000000000000" pitchFamily="2" charset="0"/>
                  <a:ea typeface="+mj-ea"/>
                </a:endParaRPr>
              </a:p>
            </p:txBody>
          </p:sp>
        </p:grpSp>
        <p:sp>
          <p:nvSpPr>
            <p:cNvPr id="35" name="矩形 13">
              <a:extLst>
                <a:ext uri="{FF2B5EF4-FFF2-40B4-BE49-F238E27FC236}">
                  <a16:creationId xmlns="" xmlns:a16="http://schemas.microsoft.com/office/drawing/2014/main" id="{CE73F3A7-730D-4020-931D-013279956F22}"/>
                </a:ext>
              </a:extLst>
            </p:cNvPr>
            <p:cNvSpPr/>
            <p:nvPr/>
          </p:nvSpPr>
          <p:spPr>
            <a:xfrm>
              <a:off x="2379820" y="342019"/>
              <a:ext cx="7292092" cy="1446550"/>
            </a:xfrm>
            <a:prstGeom prst="rect">
              <a:avLst/>
            </a:prstGeom>
          </p:spPr>
          <p:txBody>
            <a:bodyPr wrap="none">
              <a:spAutoFit/>
            </a:bodyPr>
            <a:lstStyle/>
            <a:p>
              <a:pPr algn="ctr"/>
              <a:r>
                <a:rPr lang="en-US" altLang="zh-CN" sz="4400" b="1" spc="600">
                  <a:ln w="38100">
                    <a:solidFill>
                      <a:schemeClr val="accent6">
                        <a:lumMod val="40000"/>
                        <a:lumOff val="60000"/>
                      </a:schemeClr>
                    </a:solidFill>
                  </a:ln>
                  <a:solidFill>
                    <a:schemeClr val="accent6">
                      <a:lumMod val="75000"/>
                    </a:schemeClr>
                  </a:solidFill>
                  <a:latin typeface="SVN-Ziclets" panose="02000603000000000000" pitchFamily="2" charset="0"/>
                  <a:ea typeface="+mj-ea"/>
                </a:rPr>
                <a:t>KHEN THƯỞNG </a:t>
              </a:r>
            </a:p>
            <a:p>
              <a:pPr algn="ctr"/>
              <a:r>
                <a:rPr lang="en-US" altLang="zh-CN" sz="4400" b="1" spc="600">
                  <a:ln w="38100">
                    <a:solidFill>
                      <a:schemeClr val="accent6">
                        <a:lumMod val="40000"/>
                        <a:lumOff val="60000"/>
                      </a:schemeClr>
                    </a:solidFill>
                  </a:ln>
                  <a:solidFill>
                    <a:schemeClr val="accent6">
                      <a:lumMod val="75000"/>
                    </a:schemeClr>
                  </a:solidFill>
                  <a:latin typeface="SVN-Ziclets" panose="02000603000000000000" pitchFamily="2" charset="0"/>
                  <a:ea typeface="+mj-ea"/>
                </a:rPr>
                <a:t>UKER CHĂM CHỈ</a:t>
              </a:r>
              <a:endParaRPr lang="zh-CN" altLang="en-US" sz="4400" b="1" spc="600" dirty="0">
                <a:ln w="38100">
                  <a:solidFill>
                    <a:schemeClr val="accent6">
                      <a:lumMod val="40000"/>
                      <a:lumOff val="60000"/>
                    </a:schemeClr>
                  </a:solidFill>
                </a:ln>
                <a:solidFill>
                  <a:schemeClr val="accent6">
                    <a:lumMod val="75000"/>
                  </a:schemeClr>
                </a:solidFill>
                <a:latin typeface="SVN-Ziclets" panose="02000603000000000000" pitchFamily="2" charset="0"/>
                <a:ea typeface="+mj-ea"/>
              </a:endParaRPr>
            </a:p>
          </p:txBody>
        </p:sp>
      </p:grpSp>
      <p:sp>
        <p:nvSpPr>
          <p:cNvPr id="36" name="TextBox 35">
            <a:extLst>
              <a:ext uri="{FF2B5EF4-FFF2-40B4-BE49-F238E27FC236}">
                <a16:creationId xmlns="" xmlns:a16="http://schemas.microsoft.com/office/drawing/2014/main" id="{426DCF62-8B8C-44C9-951C-E8CEEB970568}"/>
              </a:ext>
            </a:extLst>
          </p:cNvPr>
          <p:cNvSpPr txBox="1"/>
          <p:nvPr/>
        </p:nvSpPr>
        <p:spPr>
          <a:xfrm>
            <a:off x="3121279" y="1758793"/>
            <a:ext cx="7232392" cy="707886"/>
          </a:xfrm>
          <a:prstGeom prst="rect">
            <a:avLst/>
          </a:prstGeom>
          <a:noFill/>
        </p:spPr>
        <p:txBody>
          <a:bodyPr wrap="square" rtlCol="0">
            <a:spAutoFit/>
          </a:bodyPr>
          <a:lstStyle/>
          <a:p>
            <a:r>
              <a:rPr lang="en-US" sz="4000" b="1" dirty="0" err="1">
                <a:latin typeface="SVN-Anastasia" panose="020B0606040200020203" pitchFamily="34" charset="0"/>
              </a:rPr>
              <a:t>Tập</a:t>
            </a:r>
            <a:r>
              <a:rPr lang="en-US" sz="4000" b="1" dirty="0">
                <a:latin typeface="SVN-Anastasia" panose="020B0606040200020203" pitchFamily="34" charset="0"/>
              </a:rPr>
              <a:t> </a:t>
            </a:r>
            <a:r>
              <a:rPr lang="en-US" sz="4000" b="1" dirty="0" err="1">
                <a:latin typeface="SVN-Anastasia" panose="020B0606040200020203" pitchFamily="34" charset="0"/>
              </a:rPr>
              <a:t>thể</a:t>
            </a:r>
            <a:r>
              <a:rPr lang="en-US" sz="4000" b="1" dirty="0">
                <a:latin typeface="SVN-Anastasia" panose="020B0606040200020203" pitchFamily="34" charset="0"/>
              </a:rPr>
              <a:t> </a:t>
            </a:r>
            <a:r>
              <a:rPr lang="en-US" sz="4000" b="1" dirty="0" err="1">
                <a:latin typeface="SVN-Anastasia" panose="020B0606040200020203" pitchFamily="34" charset="0"/>
              </a:rPr>
              <a:t>lớp</a:t>
            </a:r>
            <a:r>
              <a:rPr lang="en-US" sz="4000" b="1" dirty="0">
                <a:latin typeface="SVN-Anastasia" panose="020B0606040200020203" pitchFamily="34" charset="0"/>
              </a:rPr>
              <a:t> </a:t>
            </a:r>
            <a:r>
              <a:rPr lang="vi-VN" sz="4000" b="1" dirty="0">
                <a:latin typeface="SVN-Anastasia" panose="020B0606040200020203" pitchFamily="34" charset="0"/>
              </a:rPr>
              <a:t>5A5 </a:t>
            </a:r>
            <a:r>
              <a:rPr lang="en-US" sz="4000" b="1" dirty="0" err="1" smtClean="0">
                <a:latin typeface="SVN-Anastasia" panose="020B0606040200020203" pitchFamily="34" charset="0"/>
              </a:rPr>
              <a:t>xin</a:t>
            </a:r>
            <a:r>
              <a:rPr lang="en-US" sz="4000" b="1" dirty="0" smtClean="0">
                <a:latin typeface="SVN-Anastasia" panose="020B0606040200020203" pitchFamily="34" charset="0"/>
              </a:rPr>
              <a:t> </a:t>
            </a:r>
            <a:r>
              <a:rPr lang="en-US" sz="4000" b="1" dirty="0" err="1">
                <a:latin typeface="SVN-Anastasia" panose="020B0606040200020203" pitchFamily="34" charset="0"/>
              </a:rPr>
              <a:t>chúc</a:t>
            </a:r>
            <a:r>
              <a:rPr lang="en-US" sz="4000" b="1" dirty="0">
                <a:latin typeface="SVN-Anastasia" panose="020B0606040200020203" pitchFamily="34" charset="0"/>
              </a:rPr>
              <a:t> </a:t>
            </a:r>
            <a:r>
              <a:rPr lang="en-US" sz="4000" b="1" dirty="0" err="1">
                <a:latin typeface="SVN-Anastasia" panose="020B0606040200020203" pitchFamily="34" charset="0"/>
              </a:rPr>
              <a:t>mừng</a:t>
            </a:r>
            <a:r>
              <a:rPr lang="en-US" sz="4000" b="1" dirty="0">
                <a:latin typeface="SVN-Anastasia" panose="020B0606040200020203" pitchFamily="34" charset="0"/>
              </a:rPr>
              <a:t>:</a:t>
            </a:r>
          </a:p>
        </p:txBody>
      </p:sp>
      <p:sp>
        <p:nvSpPr>
          <p:cNvPr id="3" name="Rectangle: Rounded Corners 2">
            <a:extLst>
              <a:ext uri="{FF2B5EF4-FFF2-40B4-BE49-F238E27FC236}">
                <a16:creationId xmlns="" xmlns:a16="http://schemas.microsoft.com/office/drawing/2014/main" id="{7C01ADF6-43F0-4D95-A6FC-199C2195DD77}"/>
              </a:ext>
            </a:extLst>
          </p:cNvPr>
          <p:cNvSpPr/>
          <p:nvPr/>
        </p:nvSpPr>
        <p:spPr>
          <a:xfrm>
            <a:off x="1245262" y="2710507"/>
            <a:ext cx="2980107" cy="3633223"/>
          </a:xfrm>
          <a:prstGeom prst="roundRect">
            <a:avLst/>
          </a:prstGeom>
          <a:solidFill>
            <a:schemeClr val="bg1"/>
          </a:solidFill>
          <a:ln w="571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Интернет-магазин компании &amp;quot;Терракот&amp;quot;">
            <a:extLst>
              <a:ext uri="{FF2B5EF4-FFF2-40B4-BE49-F238E27FC236}">
                <a16:creationId xmlns="" xmlns:a16="http://schemas.microsoft.com/office/drawing/2014/main" id="{81470021-7F31-4F0C-A9F1-6B2ABE6312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883" y="2398084"/>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Rounded Corners 27">
            <a:extLst>
              <a:ext uri="{FF2B5EF4-FFF2-40B4-BE49-F238E27FC236}">
                <a16:creationId xmlns="" xmlns:a16="http://schemas.microsoft.com/office/drawing/2014/main" id="{0257C9A3-1695-4816-8FCC-0B843CEF61F3}"/>
              </a:ext>
            </a:extLst>
          </p:cNvPr>
          <p:cNvSpPr/>
          <p:nvPr/>
        </p:nvSpPr>
        <p:spPr>
          <a:xfrm>
            <a:off x="4708288" y="2702755"/>
            <a:ext cx="2980107" cy="3633223"/>
          </a:xfrm>
          <a:prstGeom prst="roundRect">
            <a:avLst/>
          </a:prstGeom>
          <a:solidFill>
            <a:schemeClr val="bg1"/>
          </a:solidFill>
          <a:ln w="571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descr="Интернет-магазин компании &amp;quot;Терракот&amp;quot;">
            <a:extLst>
              <a:ext uri="{FF2B5EF4-FFF2-40B4-BE49-F238E27FC236}">
                <a16:creationId xmlns="" xmlns:a16="http://schemas.microsoft.com/office/drawing/2014/main" id="{F4562CC2-EF38-4C69-8934-E1B34C3AE2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3909" y="2390332"/>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 xmlns:a16="http://schemas.microsoft.com/office/drawing/2014/main" id="{B1476EA1-86C1-403F-832F-50CDD0A2EE0D}"/>
              </a:ext>
            </a:extLst>
          </p:cNvPr>
          <p:cNvSpPr/>
          <p:nvPr/>
        </p:nvSpPr>
        <p:spPr>
          <a:xfrm>
            <a:off x="8171314" y="2695003"/>
            <a:ext cx="2980107" cy="3633223"/>
          </a:xfrm>
          <a:prstGeom prst="roundRect">
            <a:avLst/>
          </a:prstGeom>
          <a:solidFill>
            <a:schemeClr val="bg1"/>
          </a:solidFill>
          <a:ln w="571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 descr="Интернет-магазин компании &amp;quot;Терракот&amp;quot;">
            <a:extLst>
              <a:ext uri="{FF2B5EF4-FFF2-40B4-BE49-F238E27FC236}">
                <a16:creationId xmlns="" xmlns:a16="http://schemas.microsoft.com/office/drawing/2014/main" id="{A704C5C4-B001-4539-8D99-66483009D5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6935" y="238258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 xmlns:a16="http://schemas.microsoft.com/office/drawing/2014/main" id="{426DCF62-8B8C-44C9-951C-E8CEEB970568}"/>
              </a:ext>
            </a:extLst>
          </p:cNvPr>
          <p:cNvSpPr txBox="1"/>
          <p:nvPr/>
        </p:nvSpPr>
        <p:spPr>
          <a:xfrm>
            <a:off x="1499812" y="3547532"/>
            <a:ext cx="2628296" cy="707886"/>
          </a:xfrm>
          <a:prstGeom prst="rect">
            <a:avLst/>
          </a:prstGeom>
          <a:noFill/>
        </p:spPr>
        <p:txBody>
          <a:bodyPr wrap="square" rtlCol="0">
            <a:spAutoFit/>
          </a:bodyPr>
          <a:lstStyle/>
          <a:p>
            <a:r>
              <a:rPr lang="vi-VN" sz="4000" b="1" dirty="0" smtClean="0">
                <a:latin typeface="SVN-Anastasia" panose="020B0606040200020203" pitchFamily="34" charset="0"/>
              </a:rPr>
              <a:t>Minh Thư</a:t>
            </a:r>
            <a:endParaRPr lang="en-US" sz="4000" b="1" dirty="0">
              <a:latin typeface="SVN-Anastasia" panose="020B0606040200020203" pitchFamily="34" charset="0"/>
            </a:endParaRPr>
          </a:p>
        </p:txBody>
      </p:sp>
      <p:sp>
        <p:nvSpPr>
          <p:cNvPr id="26" name="TextBox 25">
            <a:extLst>
              <a:ext uri="{FF2B5EF4-FFF2-40B4-BE49-F238E27FC236}">
                <a16:creationId xmlns="" xmlns:a16="http://schemas.microsoft.com/office/drawing/2014/main" id="{426DCF62-8B8C-44C9-951C-E8CEEB970568}"/>
              </a:ext>
            </a:extLst>
          </p:cNvPr>
          <p:cNvSpPr txBox="1"/>
          <p:nvPr/>
        </p:nvSpPr>
        <p:spPr>
          <a:xfrm>
            <a:off x="4953114" y="3819232"/>
            <a:ext cx="2628296" cy="707886"/>
          </a:xfrm>
          <a:prstGeom prst="rect">
            <a:avLst/>
          </a:prstGeom>
          <a:noFill/>
        </p:spPr>
        <p:txBody>
          <a:bodyPr wrap="square" rtlCol="0">
            <a:spAutoFit/>
          </a:bodyPr>
          <a:lstStyle/>
          <a:p>
            <a:r>
              <a:rPr lang="vi-VN" sz="4000" b="1" dirty="0" smtClean="0">
                <a:latin typeface="SVN-Anastasia" panose="020B0606040200020203" pitchFamily="34" charset="0"/>
              </a:rPr>
              <a:t>Minh Hằng</a:t>
            </a:r>
            <a:endParaRPr lang="en-US" sz="4000" b="1" dirty="0">
              <a:latin typeface="SVN-Anastasia" panose="020B0606040200020203" pitchFamily="34" charset="0"/>
            </a:endParaRPr>
          </a:p>
        </p:txBody>
      </p:sp>
      <p:sp>
        <p:nvSpPr>
          <p:cNvPr id="27" name="TextBox 26">
            <a:extLst>
              <a:ext uri="{FF2B5EF4-FFF2-40B4-BE49-F238E27FC236}">
                <a16:creationId xmlns="" xmlns:a16="http://schemas.microsoft.com/office/drawing/2014/main" id="{426DCF62-8B8C-44C9-951C-E8CEEB970568}"/>
              </a:ext>
            </a:extLst>
          </p:cNvPr>
          <p:cNvSpPr txBox="1"/>
          <p:nvPr/>
        </p:nvSpPr>
        <p:spPr>
          <a:xfrm>
            <a:off x="8273475" y="4173175"/>
            <a:ext cx="2628296" cy="1323439"/>
          </a:xfrm>
          <a:prstGeom prst="rect">
            <a:avLst/>
          </a:prstGeom>
          <a:noFill/>
        </p:spPr>
        <p:txBody>
          <a:bodyPr wrap="square" rtlCol="0">
            <a:spAutoFit/>
          </a:bodyPr>
          <a:lstStyle/>
          <a:p>
            <a:r>
              <a:rPr lang="vi-VN" sz="4000" b="1" dirty="0" smtClean="0">
                <a:latin typeface="SVN-Anastasia" panose="020B0606040200020203" pitchFamily="34" charset="0"/>
              </a:rPr>
              <a:t>Khôi Nguyên</a:t>
            </a:r>
            <a:endParaRPr lang="en-US" sz="4000" b="1" dirty="0">
              <a:latin typeface="SVN-Anastasia" panose="020B0606040200020203" pitchFamily="34" charset="0"/>
            </a:endParaRPr>
          </a:p>
        </p:txBody>
      </p:sp>
    </p:spTree>
    <p:extLst>
      <p:ext uri="{BB962C8B-B14F-4D97-AF65-F5344CB8AC3E}">
        <p14:creationId xmlns:p14="http://schemas.microsoft.com/office/powerpoint/2010/main" val="28703650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randombar(horizontal)">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edge">
                                      <p:cBhvr>
                                        <p:cTn id="18" dur="2000"/>
                                        <p:tgtEl>
                                          <p:spTgt spid="3"/>
                                        </p:tgtEl>
                                      </p:cBhvr>
                                    </p:animEffect>
                                  </p:childTnLst>
                                </p:cTn>
                              </p:par>
                              <p:par>
                                <p:cTn id="19" presetID="20" presetClass="entr" presetSubtype="0" fill="hold" nodeType="with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wedge">
                                      <p:cBhvr>
                                        <p:cTn id="21" dur="2000"/>
                                        <p:tgtEl>
                                          <p:spTgt spid="6146"/>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edge">
                                      <p:cBhvr>
                                        <p:cTn id="24" dur="2000"/>
                                        <p:tgtEl>
                                          <p:spTgt spid="28"/>
                                        </p:tgtEl>
                                      </p:cBhvr>
                                    </p:animEffect>
                                  </p:childTnLst>
                                </p:cTn>
                              </p:par>
                              <p:par>
                                <p:cTn id="25" presetID="2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edge">
                                      <p:cBhvr>
                                        <p:cTn id="27" dur="2000"/>
                                        <p:tgtEl>
                                          <p:spTgt spid="29"/>
                                        </p:tgtEl>
                                      </p:cBhvr>
                                    </p:animEffect>
                                  </p:childTnLst>
                                </p:cTn>
                              </p:par>
                              <p:par>
                                <p:cTn id="28" presetID="2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edge">
                                      <p:cBhvr>
                                        <p:cTn id="30" dur="2000"/>
                                        <p:tgtEl>
                                          <p:spTgt spid="30"/>
                                        </p:tgtEl>
                                      </p:cBhvr>
                                    </p:animEffect>
                                  </p:childTnLst>
                                </p:cTn>
                              </p:par>
                              <p:par>
                                <p:cTn id="31" presetID="20"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edge">
                                      <p:cBhvr>
                                        <p:cTn id="33" dur="20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randombar(horizontal)">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randombar(horizontal)">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 grpId="0" animBg="1"/>
      <p:bldP spid="28" grpId="0" animBg="1"/>
      <p:bldP spid="30" grpId="0" animBg="1"/>
      <p:bldP spid="21"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4">
            <a:extLst>
              <a:ext uri="{FF2B5EF4-FFF2-40B4-BE49-F238E27FC236}">
                <a16:creationId xmlns="" xmlns:a16="http://schemas.microsoft.com/office/drawing/2014/main" id="{1FC6527B-5FE0-4534-8C09-3EBF571C52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92" y="-14240"/>
            <a:ext cx="3676660" cy="6551270"/>
          </a:xfrm>
          <a:prstGeom prst="rect">
            <a:avLst/>
          </a:prstGeom>
        </p:spPr>
      </p:pic>
      <p:pic>
        <p:nvPicPr>
          <p:cNvPr id="38" name="图片 33">
            <a:extLst>
              <a:ext uri="{FF2B5EF4-FFF2-40B4-BE49-F238E27FC236}">
                <a16:creationId xmlns="" xmlns:a16="http://schemas.microsoft.com/office/drawing/2014/main" id="{ED19BE47-1470-4D10-9D8E-FB2BCFAB0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5341" y="-14240"/>
            <a:ext cx="3676660" cy="6551270"/>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787640" y="5052670"/>
            <a:ext cx="993650" cy="2901702"/>
          </a:xfrm>
          <a:prstGeom prst="rect">
            <a:avLst/>
          </a:prstGeom>
        </p:spPr>
      </p:pic>
      <p:grpSp>
        <p:nvGrpSpPr>
          <p:cNvPr id="2" name="Group 1">
            <a:extLst>
              <a:ext uri="{FF2B5EF4-FFF2-40B4-BE49-F238E27FC236}">
                <a16:creationId xmlns="" xmlns:a16="http://schemas.microsoft.com/office/drawing/2014/main" id="{AA01C65A-AD0F-4E05-BB1E-A5D89122BA8F}"/>
              </a:ext>
            </a:extLst>
          </p:cNvPr>
          <p:cNvGrpSpPr/>
          <p:nvPr/>
        </p:nvGrpSpPr>
        <p:grpSpPr>
          <a:xfrm>
            <a:off x="1292305" y="-373530"/>
            <a:ext cx="8774006" cy="2098303"/>
            <a:chOff x="-498119" y="-159640"/>
            <a:chExt cx="11338312" cy="2098303"/>
          </a:xfrm>
        </p:grpSpPr>
        <p:sp>
          <p:nvSpPr>
            <p:cNvPr id="31" name="Rectangle: Rounded Corners 30">
              <a:extLst>
                <a:ext uri="{FF2B5EF4-FFF2-40B4-BE49-F238E27FC236}">
                  <a16:creationId xmlns="" xmlns:a16="http://schemas.microsoft.com/office/drawing/2014/main" id="{D9F501A0-BB6E-4F13-9F5C-5C460F09DD5E}"/>
                </a:ext>
              </a:extLst>
            </p:cNvPr>
            <p:cNvSpPr/>
            <p:nvPr/>
          </p:nvSpPr>
          <p:spPr>
            <a:xfrm>
              <a:off x="741153" y="295036"/>
              <a:ext cx="10099040" cy="1449323"/>
            </a:xfrm>
            <a:prstGeom prst="roundRect">
              <a:avLst>
                <a:gd name="adj" fmla="val 50000"/>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 xmlns:a16="http://schemas.microsoft.com/office/drawing/2014/main" id="{82682656-141C-4FD6-8C35-F73773B24790}"/>
                </a:ext>
              </a:extLst>
            </p:cNvPr>
            <p:cNvGrpSpPr/>
            <p:nvPr/>
          </p:nvGrpSpPr>
          <p:grpSpPr>
            <a:xfrm>
              <a:off x="-498119" y="-159640"/>
              <a:ext cx="2509517" cy="2098303"/>
              <a:chOff x="-1248419" y="1655145"/>
              <a:chExt cx="2509517" cy="2098303"/>
            </a:xfrm>
          </p:grpSpPr>
          <p:pic>
            <p:nvPicPr>
              <p:cNvPr id="33" name="Picture 6" descr="Nature leaf cartoon Royalty Free Vector Image - VectorStock">
                <a:extLst>
                  <a:ext uri="{FF2B5EF4-FFF2-40B4-BE49-F238E27FC236}">
                    <a16:creationId xmlns="" xmlns:a16="http://schemas.microsoft.com/office/drawing/2014/main" id="{CADEADFF-67F2-4ABF-9A6D-F6B1F556D19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19557">
                <a:off x="-1248419" y="1655145"/>
                <a:ext cx="2096920" cy="2098303"/>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13">
                <a:extLst>
                  <a:ext uri="{FF2B5EF4-FFF2-40B4-BE49-F238E27FC236}">
                    <a16:creationId xmlns="" xmlns:a16="http://schemas.microsoft.com/office/drawing/2014/main" id="{151CE781-4EE2-4FCC-950B-F6655D9CF4FB}"/>
                  </a:ext>
                </a:extLst>
              </p:cNvPr>
              <p:cNvSpPr/>
              <p:nvPr/>
            </p:nvSpPr>
            <p:spPr>
              <a:xfrm>
                <a:off x="-838158" y="2149449"/>
                <a:ext cx="2099256" cy="830997"/>
              </a:xfrm>
              <a:prstGeom prst="rect">
                <a:avLst/>
              </a:prstGeom>
            </p:spPr>
            <p:txBody>
              <a:bodyPr wrap="square">
                <a:spAutoFit/>
              </a:bodyPr>
              <a:lstStyle/>
              <a:p>
                <a:r>
                  <a:rPr lang="en-US" altLang="zh-CN" sz="4800" b="1" spc="600">
                    <a:ln w="38100">
                      <a:solidFill>
                        <a:schemeClr val="accent6">
                          <a:lumMod val="75000"/>
                        </a:schemeClr>
                      </a:solidFill>
                    </a:ln>
                    <a:solidFill>
                      <a:schemeClr val="bg1"/>
                    </a:solidFill>
                    <a:latin typeface="SVN-Ziclets" panose="02000603000000000000" pitchFamily="2" charset="0"/>
                    <a:ea typeface="+mj-ea"/>
                  </a:rPr>
                  <a:t>02</a:t>
                </a:r>
                <a:endParaRPr lang="zh-CN" altLang="en-US" sz="4800" b="1" spc="600" dirty="0">
                  <a:ln w="38100">
                    <a:solidFill>
                      <a:schemeClr val="accent6">
                        <a:lumMod val="75000"/>
                      </a:schemeClr>
                    </a:solidFill>
                  </a:ln>
                  <a:solidFill>
                    <a:schemeClr val="bg1"/>
                  </a:solidFill>
                  <a:latin typeface="SVN-Ziclets" panose="02000603000000000000" pitchFamily="2" charset="0"/>
                  <a:ea typeface="+mj-ea"/>
                </a:endParaRPr>
              </a:p>
            </p:txBody>
          </p:sp>
        </p:grpSp>
        <p:sp>
          <p:nvSpPr>
            <p:cNvPr id="35" name="矩形 13">
              <a:extLst>
                <a:ext uri="{FF2B5EF4-FFF2-40B4-BE49-F238E27FC236}">
                  <a16:creationId xmlns="" xmlns:a16="http://schemas.microsoft.com/office/drawing/2014/main" id="{CE73F3A7-730D-4020-931D-013279956F22}"/>
                </a:ext>
              </a:extLst>
            </p:cNvPr>
            <p:cNvSpPr/>
            <p:nvPr/>
          </p:nvSpPr>
          <p:spPr>
            <a:xfrm>
              <a:off x="1830873" y="342019"/>
              <a:ext cx="8389987" cy="1446550"/>
            </a:xfrm>
            <a:prstGeom prst="rect">
              <a:avLst/>
            </a:prstGeom>
          </p:spPr>
          <p:txBody>
            <a:bodyPr wrap="none">
              <a:spAutoFit/>
            </a:bodyPr>
            <a:lstStyle/>
            <a:p>
              <a:pPr algn="ctr"/>
              <a:r>
                <a:rPr lang="en-US" altLang="zh-CN" sz="4400" b="1" spc="600">
                  <a:ln w="38100">
                    <a:solidFill>
                      <a:schemeClr val="accent6">
                        <a:lumMod val="40000"/>
                        <a:lumOff val="60000"/>
                      </a:schemeClr>
                    </a:solidFill>
                  </a:ln>
                  <a:solidFill>
                    <a:schemeClr val="accent6">
                      <a:lumMod val="75000"/>
                    </a:schemeClr>
                  </a:solidFill>
                  <a:latin typeface="SVN-Ziclets" panose="02000603000000000000" pitchFamily="2" charset="0"/>
                  <a:ea typeface="+mj-ea"/>
                </a:rPr>
                <a:t>KHEN THƯỞNG </a:t>
              </a:r>
            </a:p>
            <a:p>
              <a:pPr algn="ctr"/>
              <a:r>
                <a:rPr lang="en-US" altLang="zh-CN" sz="4400" b="1" spc="600">
                  <a:ln w="38100">
                    <a:solidFill>
                      <a:schemeClr val="accent6">
                        <a:lumMod val="40000"/>
                        <a:lumOff val="60000"/>
                      </a:schemeClr>
                    </a:solidFill>
                  </a:ln>
                  <a:solidFill>
                    <a:schemeClr val="accent6">
                      <a:lumMod val="75000"/>
                    </a:schemeClr>
                  </a:solidFill>
                  <a:latin typeface="SVN-Ziclets" panose="02000603000000000000" pitchFamily="2" charset="0"/>
                  <a:ea typeface="+mj-ea"/>
                </a:rPr>
                <a:t>UKER NĂNG ĐỘNG</a:t>
              </a:r>
              <a:endParaRPr lang="zh-CN" altLang="en-US" sz="4400" b="1" spc="600" dirty="0">
                <a:ln w="38100">
                  <a:solidFill>
                    <a:schemeClr val="accent6">
                      <a:lumMod val="40000"/>
                      <a:lumOff val="60000"/>
                    </a:schemeClr>
                  </a:solidFill>
                </a:ln>
                <a:solidFill>
                  <a:schemeClr val="accent6">
                    <a:lumMod val="75000"/>
                  </a:schemeClr>
                </a:solidFill>
                <a:latin typeface="SVN-Ziclets" panose="02000603000000000000" pitchFamily="2" charset="0"/>
                <a:ea typeface="+mj-ea"/>
              </a:endParaRPr>
            </a:p>
          </p:txBody>
        </p:sp>
      </p:grpSp>
      <p:sp>
        <p:nvSpPr>
          <p:cNvPr id="36" name="TextBox 35">
            <a:extLst>
              <a:ext uri="{FF2B5EF4-FFF2-40B4-BE49-F238E27FC236}">
                <a16:creationId xmlns="" xmlns:a16="http://schemas.microsoft.com/office/drawing/2014/main" id="{426DCF62-8B8C-44C9-951C-E8CEEB970568}"/>
              </a:ext>
            </a:extLst>
          </p:cNvPr>
          <p:cNvSpPr txBox="1"/>
          <p:nvPr/>
        </p:nvSpPr>
        <p:spPr>
          <a:xfrm>
            <a:off x="3121279" y="1758793"/>
            <a:ext cx="7232392" cy="707886"/>
          </a:xfrm>
          <a:prstGeom prst="rect">
            <a:avLst/>
          </a:prstGeom>
          <a:noFill/>
        </p:spPr>
        <p:txBody>
          <a:bodyPr wrap="square" rtlCol="0">
            <a:spAutoFit/>
          </a:bodyPr>
          <a:lstStyle/>
          <a:p>
            <a:r>
              <a:rPr lang="en-US" sz="4000" b="1" dirty="0" err="1">
                <a:latin typeface="SVN-Anastasia" panose="020B0606040200020203" pitchFamily="34" charset="0"/>
              </a:rPr>
              <a:t>Tập</a:t>
            </a:r>
            <a:r>
              <a:rPr lang="en-US" sz="4000" b="1" dirty="0">
                <a:latin typeface="SVN-Anastasia" panose="020B0606040200020203" pitchFamily="34" charset="0"/>
              </a:rPr>
              <a:t> </a:t>
            </a:r>
            <a:r>
              <a:rPr lang="en-US" sz="4000" b="1" dirty="0" err="1">
                <a:latin typeface="SVN-Anastasia" panose="020B0606040200020203" pitchFamily="34" charset="0"/>
              </a:rPr>
              <a:t>thể</a:t>
            </a:r>
            <a:r>
              <a:rPr lang="en-US" sz="4000" b="1" dirty="0">
                <a:latin typeface="SVN-Anastasia" panose="020B0606040200020203" pitchFamily="34" charset="0"/>
              </a:rPr>
              <a:t> </a:t>
            </a:r>
            <a:r>
              <a:rPr lang="en-US" sz="4000" b="1" dirty="0" err="1" smtClean="0">
                <a:latin typeface="SVN-Anastasia" panose="020B0606040200020203" pitchFamily="34" charset="0"/>
              </a:rPr>
              <a:t>lớp</a:t>
            </a:r>
            <a:r>
              <a:rPr lang="vi-VN" sz="4000" b="1" dirty="0">
                <a:latin typeface="SVN-Anastasia" panose="020B0606040200020203" pitchFamily="34" charset="0"/>
              </a:rPr>
              <a:t> 5A5 </a:t>
            </a:r>
            <a:r>
              <a:rPr lang="en-US" sz="4000" b="1" dirty="0" err="1" smtClean="0">
                <a:latin typeface="SVN-Anastasia" panose="020B0606040200020203" pitchFamily="34" charset="0"/>
              </a:rPr>
              <a:t>xin</a:t>
            </a:r>
            <a:r>
              <a:rPr lang="en-US" sz="4000" b="1" dirty="0" smtClean="0">
                <a:latin typeface="SVN-Anastasia" panose="020B0606040200020203" pitchFamily="34" charset="0"/>
              </a:rPr>
              <a:t> </a:t>
            </a:r>
            <a:r>
              <a:rPr lang="en-US" sz="4000" b="1" dirty="0" err="1">
                <a:latin typeface="SVN-Anastasia" panose="020B0606040200020203" pitchFamily="34" charset="0"/>
              </a:rPr>
              <a:t>chúc</a:t>
            </a:r>
            <a:r>
              <a:rPr lang="en-US" sz="4000" b="1" dirty="0">
                <a:latin typeface="SVN-Anastasia" panose="020B0606040200020203" pitchFamily="34" charset="0"/>
              </a:rPr>
              <a:t> </a:t>
            </a:r>
            <a:r>
              <a:rPr lang="en-US" sz="4000" b="1" dirty="0" err="1">
                <a:latin typeface="SVN-Anastasia" panose="020B0606040200020203" pitchFamily="34" charset="0"/>
              </a:rPr>
              <a:t>mừng</a:t>
            </a:r>
            <a:r>
              <a:rPr lang="en-US" sz="4000" b="1" dirty="0">
                <a:latin typeface="SVN-Anastasia" panose="020B0606040200020203" pitchFamily="34" charset="0"/>
              </a:rPr>
              <a:t>:</a:t>
            </a:r>
          </a:p>
        </p:txBody>
      </p:sp>
      <p:sp>
        <p:nvSpPr>
          <p:cNvPr id="3" name="Rectangle: Rounded Corners 2">
            <a:extLst>
              <a:ext uri="{FF2B5EF4-FFF2-40B4-BE49-F238E27FC236}">
                <a16:creationId xmlns="" xmlns:a16="http://schemas.microsoft.com/office/drawing/2014/main" id="{7C01ADF6-43F0-4D95-A6FC-199C2195DD77}"/>
              </a:ext>
            </a:extLst>
          </p:cNvPr>
          <p:cNvSpPr/>
          <p:nvPr/>
        </p:nvSpPr>
        <p:spPr>
          <a:xfrm>
            <a:off x="1245262" y="2710507"/>
            <a:ext cx="2980107" cy="3633223"/>
          </a:xfrm>
          <a:prstGeom prst="roundRect">
            <a:avLst/>
          </a:prstGeom>
          <a:solidFill>
            <a:schemeClr val="bg1"/>
          </a:solidFill>
          <a:ln w="571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Интернет-магазин компании &amp;quot;Терракот&amp;quot;">
            <a:extLst>
              <a:ext uri="{FF2B5EF4-FFF2-40B4-BE49-F238E27FC236}">
                <a16:creationId xmlns="" xmlns:a16="http://schemas.microsoft.com/office/drawing/2014/main" id="{81470021-7F31-4F0C-A9F1-6B2ABE6312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883" y="2398084"/>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Rounded Corners 27">
            <a:extLst>
              <a:ext uri="{FF2B5EF4-FFF2-40B4-BE49-F238E27FC236}">
                <a16:creationId xmlns="" xmlns:a16="http://schemas.microsoft.com/office/drawing/2014/main" id="{0257C9A3-1695-4816-8FCC-0B843CEF61F3}"/>
              </a:ext>
            </a:extLst>
          </p:cNvPr>
          <p:cNvSpPr/>
          <p:nvPr/>
        </p:nvSpPr>
        <p:spPr>
          <a:xfrm>
            <a:off x="4708288" y="2702755"/>
            <a:ext cx="2980107" cy="3633223"/>
          </a:xfrm>
          <a:prstGeom prst="roundRect">
            <a:avLst/>
          </a:prstGeom>
          <a:solidFill>
            <a:schemeClr val="bg1"/>
          </a:solidFill>
          <a:ln w="571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descr="Интернет-магазин компании &amp;quot;Терракот&amp;quot;">
            <a:extLst>
              <a:ext uri="{FF2B5EF4-FFF2-40B4-BE49-F238E27FC236}">
                <a16:creationId xmlns="" xmlns:a16="http://schemas.microsoft.com/office/drawing/2014/main" id="{F4562CC2-EF38-4C69-8934-E1B34C3AE2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3909" y="2390332"/>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 xmlns:a16="http://schemas.microsoft.com/office/drawing/2014/main" id="{B1476EA1-86C1-403F-832F-50CDD0A2EE0D}"/>
              </a:ext>
            </a:extLst>
          </p:cNvPr>
          <p:cNvSpPr/>
          <p:nvPr/>
        </p:nvSpPr>
        <p:spPr>
          <a:xfrm>
            <a:off x="8171314" y="2695003"/>
            <a:ext cx="2980107" cy="3633223"/>
          </a:xfrm>
          <a:prstGeom prst="roundRect">
            <a:avLst/>
          </a:prstGeom>
          <a:solidFill>
            <a:schemeClr val="bg1"/>
          </a:solidFill>
          <a:ln w="571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 descr="Интернет-магазин компании &amp;quot;Терракот&amp;quot;">
            <a:extLst>
              <a:ext uri="{FF2B5EF4-FFF2-40B4-BE49-F238E27FC236}">
                <a16:creationId xmlns="" xmlns:a16="http://schemas.microsoft.com/office/drawing/2014/main" id="{A704C5C4-B001-4539-8D99-66483009D5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6935" y="238258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 xmlns:a16="http://schemas.microsoft.com/office/drawing/2014/main" id="{426DCF62-8B8C-44C9-951C-E8CEEB970568}"/>
              </a:ext>
            </a:extLst>
          </p:cNvPr>
          <p:cNvSpPr txBox="1"/>
          <p:nvPr/>
        </p:nvSpPr>
        <p:spPr>
          <a:xfrm>
            <a:off x="1499812" y="3547532"/>
            <a:ext cx="2628296" cy="707886"/>
          </a:xfrm>
          <a:prstGeom prst="rect">
            <a:avLst/>
          </a:prstGeom>
          <a:noFill/>
        </p:spPr>
        <p:txBody>
          <a:bodyPr wrap="square" rtlCol="0">
            <a:spAutoFit/>
          </a:bodyPr>
          <a:lstStyle/>
          <a:p>
            <a:r>
              <a:rPr lang="vi-VN" sz="4000" b="1" dirty="0" smtClean="0">
                <a:latin typeface="SVN-Anastasia" panose="020B0606040200020203" pitchFamily="34" charset="0"/>
              </a:rPr>
              <a:t>Minh Anh</a:t>
            </a:r>
            <a:endParaRPr lang="en-US" sz="4000" b="1" dirty="0">
              <a:latin typeface="SVN-Anastasia" panose="020B0606040200020203" pitchFamily="34" charset="0"/>
            </a:endParaRPr>
          </a:p>
        </p:txBody>
      </p:sp>
      <p:sp>
        <p:nvSpPr>
          <p:cNvPr id="26" name="TextBox 25">
            <a:extLst>
              <a:ext uri="{FF2B5EF4-FFF2-40B4-BE49-F238E27FC236}">
                <a16:creationId xmlns="" xmlns:a16="http://schemas.microsoft.com/office/drawing/2014/main" id="{426DCF62-8B8C-44C9-951C-E8CEEB970568}"/>
              </a:ext>
            </a:extLst>
          </p:cNvPr>
          <p:cNvSpPr txBox="1"/>
          <p:nvPr/>
        </p:nvSpPr>
        <p:spPr>
          <a:xfrm>
            <a:off x="4844657" y="3817031"/>
            <a:ext cx="2628296" cy="707886"/>
          </a:xfrm>
          <a:prstGeom prst="rect">
            <a:avLst/>
          </a:prstGeom>
          <a:noFill/>
        </p:spPr>
        <p:txBody>
          <a:bodyPr wrap="square" rtlCol="0">
            <a:spAutoFit/>
          </a:bodyPr>
          <a:lstStyle/>
          <a:p>
            <a:r>
              <a:rPr lang="vi-VN" sz="4000" b="1" dirty="0" smtClean="0">
                <a:latin typeface="SVN-Anastasia" panose="020B0606040200020203" pitchFamily="34" charset="0"/>
              </a:rPr>
              <a:t>Thái Hà</a:t>
            </a:r>
            <a:endParaRPr lang="en-US" sz="4000" b="1" dirty="0">
              <a:latin typeface="SVN-Anastasia" panose="020B0606040200020203" pitchFamily="34" charset="0"/>
            </a:endParaRPr>
          </a:p>
        </p:txBody>
      </p:sp>
      <p:sp>
        <p:nvSpPr>
          <p:cNvPr id="27" name="TextBox 26">
            <a:extLst>
              <a:ext uri="{FF2B5EF4-FFF2-40B4-BE49-F238E27FC236}">
                <a16:creationId xmlns="" xmlns:a16="http://schemas.microsoft.com/office/drawing/2014/main" id="{426DCF62-8B8C-44C9-951C-E8CEEB970568}"/>
              </a:ext>
            </a:extLst>
          </p:cNvPr>
          <p:cNvSpPr txBox="1"/>
          <p:nvPr/>
        </p:nvSpPr>
        <p:spPr>
          <a:xfrm>
            <a:off x="8347219" y="4053875"/>
            <a:ext cx="2628296" cy="707886"/>
          </a:xfrm>
          <a:prstGeom prst="rect">
            <a:avLst/>
          </a:prstGeom>
          <a:noFill/>
        </p:spPr>
        <p:txBody>
          <a:bodyPr wrap="square" rtlCol="0">
            <a:spAutoFit/>
          </a:bodyPr>
          <a:lstStyle/>
          <a:p>
            <a:r>
              <a:rPr lang="vi-VN" sz="4000" b="1" dirty="0" smtClean="0">
                <a:latin typeface="SVN-Anastasia" panose="020B0606040200020203" pitchFamily="34" charset="0"/>
              </a:rPr>
              <a:t>Tuấn Phong</a:t>
            </a:r>
            <a:endParaRPr lang="en-US" sz="4000" b="1" dirty="0">
              <a:latin typeface="SVN-Anastasia" panose="020B0606040200020203" pitchFamily="34" charset="0"/>
            </a:endParaRPr>
          </a:p>
        </p:txBody>
      </p:sp>
    </p:spTree>
    <p:extLst>
      <p:ext uri="{BB962C8B-B14F-4D97-AF65-F5344CB8AC3E}">
        <p14:creationId xmlns:p14="http://schemas.microsoft.com/office/powerpoint/2010/main" val="24261654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randombar(horizontal)">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edge">
                                      <p:cBhvr>
                                        <p:cTn id="18" dur="2000"/>
                                        <p:tgtEl>
                                          <p:spTgt spid="3"/>
                                        </p:tgtEl>
                                      </p:cBhvr>
                                    </p:animEffect>
                                  </p:childTnLst>
                                </p:cTn>
                              </p:par>
                              <p:par>
                                <p:cTn id="19" presetID="20" presetClass="entr" presetSubtype="0" fill="hold" nodeType="with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wedge">
                                      <p:cBhvr>
                                        <p:cTn id="21" dur="2000"/>
                                        <p:tgtEl>
                                          <p:spTgt spid="6146"/>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edge">
                                      <p:cBhvr>
                                        <p:cTn id="24" dur="2000"/>
                                        <p:tgtEl>
                                          <p:spTgt spid="28"/>
                                        </p:tgtEl>
                                      </p:cBhvr>
                                    </p:animEffect>
                                  </p:childTnLst>
                                </p:cTn>
                              </p:par>
                              <p:par>
                                <p:cTn id="25" presetID="2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edge">
                                      <p:cBhvr>
                                        <p:cTn id="27" dur="2000"/>
                                        <p:tgtEl>
                                          <p:spTgt spid="29"/>
                                        </p:tgtEl>
                                      </p:cBhvr>
                                    </p:animEffect>
                                  </p:childTnLst>
                                </p:cTn>
                              </p:par>
                              <p:par>
                                <p:cTn id="28" presetID="2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edge">
                                      <p:cBhvr>
                                        <p:cTn id="30" dur="2000"/>
                                        <p:tgtEl>
                                          <p:spTgt spid="30"/>
                                        </p:tgtEl>
                                      </p:cBhvr>
                                    </p:animEffect>
                                  </p:childTnLst>
                                </p:cTn>
                              </p:par>
                              <p:par>
                                <p:cTn id="31" presetID="20"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edge">
                                      <p:cBhvr>
                                        <p:cTn id="33" dur="20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randombar(horizontal)">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randombar(horizontal)">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 grpId="0" animBg="1"/>
      <p:bldP spid="28" grpId="0" animBg="1"/>
      <p:bldP spid="30" grpId="0" animBg="1"/>
      <p:bldP spid="21" grpId="0"/>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3953 swf"/>
  <p:tag name="INKNOELEADERBOARD" val="1249499577"/>
</p:tagLst>
</file>

<file path=ppt/tags/tag2.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2,&quot;OptionCount&quot;:4,&quot;WcOptionCount&quot;:10,&quot;HasMultipleSubmission&quot;:false,&quot;HasAutoStop&quot;:false,&quot;HasMinimizeMode&quot;:false,&quot;TimerValue&quot;:&quot;1:00&quot;,&quot;HasAutoStart&quot;:false,&quot;HasCorrectAnswers&quot;:false,&quot;McqAnswers&quot;:[],&quot;ActivityId&quot;:&quot;sho20211215123906425879&quot;,&quot;IaMcqCompetition&quot;:false,&quot;IsAnonymous&quot;:false,&quot;AutoAdvance&quot;:false,&quot;IsCompetitionMode&quot;:fals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5">
      <a:majorFont>
        <a:latin typeface="Calibri Light"/>
        <a:ea typeface="方正清刻本悦宋简体"/>
        <a:cs typeface=""/>
      </a:majorFont>
      <a:minorFont>
        <a:latin typeface="Calibri"/>
        <a:ea typeface="方正清刻本悦宋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543</Words>
  <Application>Microsoft Office PowerPoint</Application>
  <PresentationFormat>Custom</PresentationFormat>
  <Paragraphs>138</Paragraphs>
  <Slides>20</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SVN-Anastasia</vt:lpstr>
      <vt:lpstr>Calibri Light</vt:lpstr>
      <vt:lpstr>Times New Roman</vt:lpstr>
      <vt:lpstr>Wingdings</vt:lpstr>
      <vt:lpstr>方正清刻本悦宋简体</vt:lpstr>
      <vt:lpstr>SVN-Dessert Menu Script</vt:lpstr>
      <vt:lpstr>SVN-Ziclets</vt:lpstr>
      <vt:lpstr>宋体</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tang</dc:title>
  <dc:subject>KTUTS</dc:subject>
  <dc:creator/>
  <cp:keywords>KTUTS</cp:keywords>
  <dc:description>http://www.ypppt.com/</dc:description>
  <cp:lastModifiedBy/>
  <cp:revision>1</cp:revision>
  <dcterms:created xsi:type="dcterms:W3CDTF">2017-04-06T09:05:56Z</dcterms:created>
  <dcterms:modified xsi:type="dcterms:W3CDTF">2022-12-16T14:54:18Z</dcterms:modified>
</cp:coreProperties>
</file>