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66" r:id="rId7"/>
    <p:sldMasterId id="2147483778" r:id="rId8"/>
    <p:sldMasterId id="2147483790" r:id="rId9"/>
  </p:sldMasterIdLst>
  <p:sldIdLst>
    <p:sldId id="257" r:id="rId10"/>
    <p:sldId id="265" r:id="rId11"/>
    <p:sldId id="290" r:id="rId12"/>
    <p:sldId id="291" r:id="rId13"/>
    <p:sldId id="292" r:id="rId14"/>
    <p:sldId id="293" r:id="rId15"/>
    <p:sldId id="279" r:id="rId16"/>
    <p:sldId id="294" r:id="rId17"/>
    <p:sldId id="281" r:id="rId18"/>
    <p:sldId id="301" r:id="rId19"/>
    <p:sldId id="302" r:id="rId20"/>
    <p:sldId id="304" r:id="rId21"/>
    <p:sldId id="298" r:id="rId22"/>
    <p:sldId id="306" r:id="rId23"/>
    <p:sldId id="305" r:id="rId24"/>
    <p:sldId id="308" r:id="rId25"/>
    <p:sldId id="318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43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EDC248-F3C9-499C-9DEA-30B55D1FD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99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0D566F-B261-4615-8C36-0CDED5083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914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55CF24-24FF-465C-87F0-6F680F82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6356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14C9C8-6106-4DA6-A36E-09ADEC7CB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4104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D5F891-7290-4D0A-B44F-21E154B9E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63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AE3F5A-9F73-4116-AE74-2E0DDFFE8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315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2C074A-78B7-4013-BE34-862C08853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281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CD1706-5756-4123-B0BC-BF843BEE2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4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1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7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9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9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99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83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5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6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4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3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79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548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01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2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47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5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95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41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50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44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64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378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12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8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1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0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2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24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9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1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6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12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3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6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6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673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1241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43804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83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8311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464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68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886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5687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117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6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2817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078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2518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49584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105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23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8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9618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43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4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07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98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87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160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88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267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09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0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90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99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3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6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201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75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775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224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36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0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557A84-DEAE-44EB-99D8-D81FA41F8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12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95167A-7798-4336-BA8F-1DCD4822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3606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82BC85-13CB-41AE-87BB-AA98D524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4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79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1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F5FA9-9A5B-43DD-929F-5BA0DA8AD6F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4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7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35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8.jpg"/><Relationship Id="rId5" Type="http://schemas.openxmlformats.org/officeDocument/2006/relationships/image" Target="../media/image35.gif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41.jpeg"/><Relationship Id="rId7" Type="http://schemas.openxmlformats.org/officeDocument/2006/relationships/image" Target="../media/image27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2499001" y="1729961"/>
            <a:ext cx="4424367" cy="7444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HĐGD </a:t>
            </a:r>
            <a:r>
              <a:rPr lang="en-US" sz="4200" b="1" u="sng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 err="1">
                <a:solidFill>
                  <a:srgbClr val="FFFF0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>
                <a:solidFill>
                  <a:srgbClr val="FFFF00"/>
                </a:solidFill>
                <a:latin typeface="Aaril"/>
                <a:cs typeface="Times New Roman" pitchFamily="18" charset="0"/>
              </a:rPr>
              <a:t> 5</a:t>
            </a:r>
          </a:p>
        </p:txBody>
      </p:sp>
      <p:pic>
        <p:nvPicPr>
          <p:cNvPr id="1434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70" y="4099935"/>
            <a:ext cx="5847558" cy="16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7816" y="73963"/>
            <a:ext cx="7682784" cy="990602"/>
          </a:xfrm>
          <a:prstGeom prst="rect">
            <a:avLst/>
          </a:prstGeom>
          <a:solidFill>
            <a:srgbClr val="7030A0"/>
          </a:solidFill>
        </p:spPr>
        <p:txBody>
          <a:bodyPr wrap="none" lIns="72842" tIns="36422" rIns="72842" bIns="36422">
            <a:prstTxWarp prst="textWave2">
              <a:avLst/>
            </a:prstTxWarp>
            <a:spAutoFit/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TRƯỜNG TIỂU </a:t>
            </a:r>
            <a:r>
              <a:rPr lang="en-US" sz="4300" b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HỌC </a:t>
            </a:r>
            <a:r>
              <a:rPr lang="en-US" sz="4300" b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TRẦN HƯNG ĐẠO</a:t>
            </a:r>
            <a:endParaRPr lang="en-US" sz="43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4306" y="1409336"/>
            <a:ext cx="2324694" cy="1366504"/>
            <a:chOff x="5615" y="9335"/>
            <a:chExt cx="1862" cy="1687"/>
          </a:xfrm>
        </p:grpSpPr>
        <p:pic>
          <p:nvPicPr>
            <p:cNvPr id="2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/>
              <a:r>
                <a:rPr lang="en-US" sz="11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9284" y="2967346"/>
            <a:ext cx="8971139" cy="13760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(TIẾT 1) 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69" y="1295410"/>
            <a:ext cx="2087944" cy="16584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7" y="4689041"/>
            <a:ext cx="1176660" cy="133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65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7511" y="457200"/>
            <a:ext cx="7230977" cy="724247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TỦ LẠNH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9849" y="1580413"/>
            <a:ext cx="373104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9848" y="3443714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thermostat, thermic…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9849" y="4618671"/>
            <a:ext cx="373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848" y="5579807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648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362199" y="238451"/>
            <a:ext cx="4876801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326" y="962698"/>
            <a:ext cx="7521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31" y="1569835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dung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062278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-18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45935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defTabSz="914377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3" y="1310152"/>
            <a:ext cx="2804282" cy="46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10151"/>
            <a:ext cx="2847960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16" y="1317526"/>
            <a:ext cx="3146784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81000"/>
            <a:ext cx="8382000" cy="58811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Vị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trí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endParaRPr lang="en-US" sz="5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44500" algn="just">
              <a:lnSpc>
                <a:spcPct val="120000"/>
              </a:lnSpc>
            </a:pPr>
            <a:r>
              <a:rPr lang="vi-VN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thường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có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nhiều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chứa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thực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phẩm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với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nhiệt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độ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làm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khác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nhau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92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07"/>
            <a:ext cx="8763000" cy="43882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marR="5019675" lvl="0" indent="-342900" algn="just">
              <a:lnSpc>
                <a:spcPct val="117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Symbol"/>
              <a:buChar char="-"/>
              <a:tabLst>
                <a:tab pos="5949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6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00"/>
            <a:ext cx="8861322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14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7" y="3352800"/>
            <a:ext cx="3864077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lạnh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đá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(8)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mát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(9)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phù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h</a:t>
            </a:r>
            <a:r>
              <a:rPr lang="vi-VN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ợ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55871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09" y="874664"/>
            <a:ext cx="6958781" cy="1146272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GHI NHỚ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229600" cy="317009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2060"/>
                </a:solidFill>
              </a:rPr>
              <a:t>tác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vi-VN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tủ lạnh và cách sắp xếp, bảo quản thực phẩm trong tủ lạnh đúng cách, an toàn.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43894" y="1863592"/>
            <a:ext cx="66998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1" y="1727870"/>
            <a:ext cx="1607951" cy="13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8732" y="3452009"/>
            <a:ext cx="6238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30740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0288" y="5359400"/>
            <a:ext cx="526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59814" y="381000"/>
            <a:ext cx="8990012" cy="8382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376739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9" y="5436517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35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TIẾT  HỌC  KẾT THÚC  TẠI  ĐÂY !</a:t>
            </a: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599" y="112713"/>
            <a:ext cx="3271837" cy="2706687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5105400" y="3200400"/>
            <a:ext cx="3733800" cy="27813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2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18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081"/>
            <a:ext cx="161494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6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981" y="337880"/>
            <a:ext cx="8839200" cy="193899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,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4000" b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2</a:t>
            </a:r>
            <a:r>
              <a:rPr lang="en-US" sz="4000" b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9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9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2021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Hoạt động giáo dục Kĩ thuật</a:t>
            </a:r>
          </a:p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Sử dụng tủ lạnh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1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)</a:t>
            </a:r>
            <a:endParaRPr lang="en-US" sz="40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91899"/>
            <a:ext cx="6300936" cy="22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13" y="4572000"/>
            <a:ext cx="2206187" cy="23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" y="44196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53" y="2723776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809592"/>
            <a:ext cx="3709913" cy="20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4" y="228600"/>
            <a:ext cx="8755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u="sng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YÊU CẦU CẦN ĐẠT</a:t>
            </a:r>
            <a:endParaRPr lang="vi-VN" sz="4000" b="1" u="sng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tủ lạnh trong gia đình.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được vị trí, vai trò các khoang khác nhau trong tủ lạnh.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được việc sắp xếp, bảo quản thực phẩm trong tủ lạnh đúng cách, an toàn.</a:t>
            </a:r>
          </a:p>
        </p:txBody>
      </p:sp>
    </p:spTree>
    <p:extLst>
      <p:ext uri="{BB962C8B-B14F-4D97-AF65-F5344CB8AC3E}">
        <p14:creationId xmlns:p14="http://schemas.microsoft.com/office/powerpoint/2010/main" val="424806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676400" y="113665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-1210856">
            <a:off x="2792414" y="2989265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1" y="4156703"/>
            <a:ext cx="19654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8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19202"/>
            <a:ext cx="7010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hình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ảnh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xét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dụng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tủ lạnh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tủ lạnh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4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04802"/>
            <a:ext cx="2149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2"/>
            <a:ext cx="2209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4"/>
            <a:ext cx="2143125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54" y="489157"/>
            <a:ext cx="289429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76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1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9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01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200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80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6110"/>
            <a:ext cx="8686800" cy="611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Tủ lạnh dùng để:</a:t>
            </a:r>
            <a:endParaRPr lang="en-US" sz="4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529"/>
            <a:ext cx="1828800" cy="17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5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737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11_Default Design</vt:lpstr>
      <vt:lpstr>12_Default Design</vt:lpstr>
      <vt:lpstr>2_Office Theme</vt:lpstr>
      <vt:lpstr>8_Default Design</vt:lpstr>
      <vt:lpstr>13_Default Design</vt:lpstr>
      <vt:lpstr>Contents Slide Master</vt:lpstr>
      <vt:lpstr>10_Default Design</vt:lpstr>
      <vt:lpstr>14_Default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107</cp:revision>
  <dcterms:created xsi:type="dcterms:W3CDTF">2021-09-21T22:18:24Z</dcterms:created>
  <dcterms:modified xsi:type="dcterms:W3CDTF">2022-12-16T04:54:12Z</dcterms:modified>
</cp:coreProperties>
</file>