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18"/>
  </p:notesMasterIdLst>
  <p:sldIdLst>
    <p:sldId id="355" r:id="rId2"/>
    <p:sldId id="359" r:id="rId3"/>
    <p:sldId id="360" r:id="rId4"/>
    <p:sldId id="361" r:id="rId5"/>
    <p:sldId id="380" r:id="rId6"/>
    <p:sldId id="362" r:id="rId7"/>
    <p:sldId id="381" r:id="rId8"/>
    <p:sldId id="363" r:id="rId9"/>
    <p:sldId id="386" r:id="rId10"/>
    <p:sldId id="388" r:id="rId11"/>
    <p:sldId id="389" r:id="rId12"/>
    <p:sldId id="390" r:id="rId13"/>
    <p:sldId id="391" r:id="rId14"/>
    <p:sldId id="392" r:id="rId15"/>
    <p:sldId id="393" r:id="rId16"/>
    <p:sldId id="394" r:id="rId17"/>
  </p:sldIdLst>
  <p:sldSz cx="10826750" cy="8120063" type="B4ISO"/>
  <p:notesSz cx="6858000" cy="9144000"/>
  <p:embeddedFontLst>
    <p:embeddedFont>
      <p:font typeface="宋体" pitchFamily="2" charset="-122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131"/>
    <a:srgbClr val="000000"/>
    <a:srgbClr val="CC7500"/>
    <a:srgbClr val="1E5CC1"/>
    <a:srgbClr val="FB5B53"/>
    <a:srgbClr val="FB4C43"/>
    <a:srgbClr val="6FC9C7"/>
    <a:srgbClr val="FFCC00"/>
    <a:srgbClr val="B7D574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18" autoAdjust="0"/>
  </p:normalViewPr>
  <p:slideViewPr>
    <p:cSldViewPr snapToGrid="0">
      <p:cViewPr>
        <p:scale>
          <a:sx n="80" d="100"/>
          <a:sy n="80" d="100"/>
        </p:scale>
        <p:origin x="-660" y="-72"/>
      </p:cViewPr>
      <p:guideLst>
        <p:guide orient="horz" pos="2558"/>
        <p:guide pos="34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6432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00" b="0" i="0" u="none" strike="noStrike" cap="none">
        <a:solidFill>
          <a:srgbClr val="000000"/>
        </a:solidFill>
        <a:latin typeface="Times New Roman" pitchFamily="18" charset="0"/>
        <a:ea typeface="Times New Roman" pitchFamily="18" charset="0"/>
        <a:cs typeface="Times New Roman" pitchFamily="18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Times New Roman" pitchFamily="18" charset="0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68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BBBDF33-A474-4D83-A281-C1FAE15CEC8A}" type="slidenum">
              <a:rPr lang="en-US" smtClean="0">
                <a:latin typeface="Times New Roman" pitchFamily="18" charset="0"/>
                <a:cs typeface="Times New Roman" pitchFamily="18" charset="0"/>
              </a:rPr>
              <a:t>14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170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BBBDF33-A474-4D83-A281-C1FAE15CEC8A}" type="slidenum">
              <a:rPr lang="en-US" smtClean="0">
                <a:latin typeface="Times New Roman" pitchFamily="18" charset="0"/>
                <a:cs typeface="Times New Roman" pitchFamily="18" charset="0"/>
              </a:rPr>
              <a:t>15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322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56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文本占位符 5632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34820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006" y="2522484"/>
            <a:ext cx="9202738" cy="17405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013" y="4601369"/>
            <a:ext cx="7578725" cy="20751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2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6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89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841433E3-F50E-490F-814E-341C8125707A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1F86985-B580-4B43-A314-8CB8916B79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5594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841433E3-F50E-490F-814E-341C8125707A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1F86985-B580-4B43-A314-8CB8916B79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878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9394" y="325180"/>
            <a:ext cx="2436019" cy="6928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325180"/>
            <a:ext cx="7127610" cy="69283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841433E3-F50E-490F-814E-341C8125707A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1F86985-B580-4B43-A314-8CB8916B79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9274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841433E3-F50E-490F-814E-341C8125707A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1F86985-B580-4B43-A314-8CB8916B79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5102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239" y="5217894"/>
            <a:ext cx="9202738" cy="1612734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5239" y="3441629"/>
            <a:ext cx="9202738" cy="1776263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133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826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40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653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0668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4801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893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30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841433E3-F50E-490F-814E-341C8125707A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1F86985-B580-4B43-A314-8CB8916B79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5819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337" y="1894683"/>
            <a:ext cx="4781815" cy="535886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3598" y="1894683"/>
            <a:ext cx="4781815" cy="535886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841433E3-F50E-490F-814E-341C8125707A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1F86985-B580-4B43-A314-8CB8916B79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0395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1817617"/>
            <a:ext cx="4783695" cy="75749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336" indent="0">
              <a:buNone/>
              <a:defRPr sz="2400" b="1"/>
            </a:lvl2pPr>
            <a:lvl3pPr marL="1082672" indent="0">
              <a:buNone/>
              <a:defRPr sz="2200" b="1"/>
            </a:lvl3pPr>
            <a:lvl4pPr marL="1624009" indent="0">
              <a:buNone/>
              <a:defRPr sz="1900" b="1"/>
            </a:lvl4pPr>
            <a:lvl5pPr marL="2165345" indent="0">
              <a:buNone/>
              <a:defRPr sz="1900" b="1"/>
            </a:lvl5pPr>
            <a:lvl6pPr marL="2706681" indent="0">
              <a:buNone/>
              <a:defRPr sz="1900" b="1"/>
            </a:lvl6pPr>
            <a:lvl7pPr marL="3248017" indent="0">
              <a:buNone/>
              <a:defRPr sz="1900" b="1"/>
            </a:lvl7pPr>
            <a:lvl8pPr marL="3789354" indent="0">
              <a:buNone/>
              <a:defRPr sz="1900" b="1"/>
            </a:lvl8pPr>
            <a:lvl9pPr marL="433069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38" y="2575112"/>
            <a:ext cx="4783695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99840" y="1817617"/>
            <a:ext cx="4785573" cy="75749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336" indent="0">
              <a:buNone/>
              <a:defRPr sz="2400" b="1"/>
            </a:lvl2pPr>
            <a:lvl3pPr marL="1082672" indent="0">
              <a:buNone/>
              <a:defRPr sz="2200" b="1"/>
            </a:lvl3pPr>
            <a:lvl4pPr marL="1624009" indent="0">
              <a:buNone/>
              <a:defRPr sz="1900" b="1"/>
            </a:lvl4pPr>
            <a:lvl5pPr marL="2165345" indent="0">
              <a:buNone/>
              <a:defRPr sz="1900" b="1"/>
            </a:lvl5pPr>
            <a:lvl6pPr marL="2706681" indent="0">
              <a:buNone/>
              <a:defRPr sz="1900" b="1"/>
            </a:lvl6pPr>
            <a:lvl7pPr marL="3248017" indent="0">
              <a:buNone/>
              <a:defRPr sz="1900" b="1"/>
            </a:lvl7pPr>
            <a:lvl8pPr marL="3789354" indent="0">
              <a:buNone/>
              <a:defRPr sz="1900" b="1"/>
            </a:lvl8pPr>
            <a:lvl9pPr marL="433069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99840" y="2575112"/>
            <a:ext cx="4785573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841433E3-F50E-490F-814E-341C8125707A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1F86985-B580-4B43-A314-8CB8916B79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2103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841433E3-F50E-490F-814E-341C8125707A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1F86985-B580-4B43-A314-8CB8916B79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939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841433E3-F50E-490F-814E-341C8125707A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1F86985-B580-4B43-A314-8CB8916B79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9"/>
          <p:cNvSpPr>
            <a:spLocks/>
          </p:cNvSpPr>
          <p:nvPr userDrawn="1"/>
        </p:nvSpPr>
        <p:spPr bwMode="auto">
          <a:xfrm rot="10800000">
            <a:off x="436078" y="378763"/>
            <a:ext cx="9969632" cy="732026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4356" tIns="72178" rIns="144356" bIns="72178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079620" y="7699023"/>
            <a:ext cx="2533920" cy="345820"/>
          </a:xfrm>
          <a:prstGeom prst="rect">
            <a:avLst/>
          </a:prstGeom>
          <a:noFill/>
        </p:spPr>
        <p:txBody>
          <a:bodyPr wrap="square" lIns="144356" tIns="72178" rIns="144356" bIns="72178" rtlCol="0">
            <a:spAutoFit/>
          </a:bodyPr>
          <a:lstStyle/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FeistyForwarders_0968120672</a:t>
            </a:r>
            <a:endParaRPr lang="en-US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2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323298"/>
            <a:ext cx="3561927" cy="13759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958" y="323300"/>
            <a:ext cx="6052455" cy="693024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338" y="1699201"/>
            <a:ext cx="3561927" cy="5554349"/>
          </a:xfrm>
        </p:spPr>
        <p:txBody>
          <a:bodyPr/>
          <a:lstStyle>
            <a:lvl1pPr marL="0" indent="0">
              <a:buNone/>
              <a:defRPr sz="1700"/>
            </a:lvl1pPr>
            <a:lvl2pPr marL="541336" indent="0">
              <a:buNone/>
              <a:defRPr sz="1400"/>
            </a:lvl2pPr>
            <a:lvl3pPr marL="1082672" indent="0">
              <a:buNone/>
              <a:defRPr sz="1300"/>
            </a:lvl3pPr>
            <a:lvl4pPr marL="1624009" indent="0">
              <a:buNone/>
              <a:defRPr sz="1100"/>
            </a:lvl4pPr>
            <a:lvl5pPr marL="2165345" indent="0">
              <a:buNone/>
              <a:defRPr sz="1100"/>
            </a:lvl5pPr>
            <a:lvl6pPr marL="2706681" indent="0">
              <a:buNone/>
              <a:defRPr sz="1100"/>
            </a:lvl6pPr>
            <a:lvl7pPr marL="3248017" indent="0">
              <a:buNone/>
              <a:defRPr sz="1100"/>
            </a:lvl7pPr>
            <a:lvl8pPr marL="3789354" indent="0">
              <a:buNone/>
              <a:defRPr sz="1100"/>
            </a:lvl8pPr>
            <a:lvl9pPr marL="433069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841433E3-F50E-490F-814E-341C8125707A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1F86985-B580-4B43-A314-8CB8916B79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0346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22119" y="725542"/>
            <a:ext cx="6496050" cy="4872038"/>
          </a:xfrm>
        </p:spPr>
        <p:txBody>
          <a:bodyPr/>
          <a:lstStyle>
            <a:lvl1pPr marL="0" indent="0">
              <a:buNone/>
              <a:defRPr sz="3800"/>
            </a:lvl1pPr>
            <a:lvl2pPr marL="541336" indent="0">
              <a:buNone/>
              <a:defRPr sz="3300"/>
            </a:lvl2pPr>
            <a:lvl3pPr marL="1082672" indent="0">
              <a:buNone/>
              <a:defRPr sz="2800"/>
            </a:lvl3pPr>
            <a:lvl4pPr marL="1624009" indent="0">
              <a:buNone/>
              <a:defRPr sz="2400"/>
            </a:lvl4pPr>
            <a:lvl5pPr marL="2165345" indent="0">
              <a:buNone/>
              <a:defRPr sz="2400"/>
            </a:lvl5pPr>
            <a:lvl6pPr marL="2706681" indent="0">
              <a:buNone/>
              <a:defRPr sz="2400"/>
            </a:lvl6pPr>
            <a:lvl7pPr marL="3248017" indent="0">
              <a:buNone/>
              <a:defRPr sz="2400"/>
            </a:lvl7pPr>
            <a:lvl8pPr marL="3789354" indent="0">
              <a:buNone/>
              <a:defRPr sz="2400"/>
            </a:lvl8pPr>
            <a:lvl9pPr marL="433069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22119" y="6355078"/>
            <a:ext cx="6496050" cy="952980"/>
          </a:xfrm>
        </p:spPr>
        <p:txBody>
          <a:bodyPr/>
          <a:lstStyle>
            <a:lvl1pPr marL="0" indent="0">
              <a:buNone/>
              <a:defRPr sz="1700"/>
            </a:lvl1pPr>
            <a:lvl2pPr marL="541336" indent="0">
              <a:buNone/>
              <a:defRPr sz="1400"/>
            </a:lvl2pPr>
            <a:lvl3pPr marL="1082672" indent="0">
              <a:buNone/>
              <a:defRPr sz="1300"/>
            </a:lvl3pPr>
            <a:lvl4pPr marL="1624009" indent="0">
              <a:buNone/>
              <a:defRPr sz="1100"/>
            </a:lvl4pPr>
            <a:lvl5pPr marL="2165345" indent="0">
              <a:buNone/>
              <a:defRPr sz="1100"/>
            </a:lvl5pPr>
            <a:lvl6pPr marL="2706681" indent="0">
              <a:buNone/>
              <a:defRPr sz="1100"/>
            </a:lvl6pPr>
            <a:lvl7pPr marL="3248017" indent="0">
              <a:buNone/>
              <a:defRPr sz="1100"/>
            </a:lvl7pPr>
            <a:lvl8pPr marL="3789354" indent="0">
              <a:buNone/>
              <a:defRPr sz="1100"/>
            </a:lvl8pPr>
            <a:lvl9pPr marL="433069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841433E3-F50E-490F-814E-341C8125707A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1F86985-B580-4B43-A314-8CB8916B79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6708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8" y="325178"/>
            <a:ext cx="9744075" cy="1353344"/>
          </a:xfrm>
          <a:prstGeom prst="rect">
            <a:avLst/>
          </a:prstGeom>
        </p:spPr>
        <p:txBody>
          <a:bodyPr vert="horz" lIns="108267" tIns="54134" rIns="108267" bIns="5413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1894683"/>
            <a:ext cx="9744075" cy="5358866"/>
          </a:xfrm>
          <a:prstGeom prst="rect">
            <a:avLst/>
          </a:prstGeom>
        </p:spPr>
        <p:txBody>
          <a:bodyPr vert="horz" lIns="108267" tIns="54134" rIns="108267" bIns="5413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1337" y="7526096"/>
            <a:ext cx="2526242" cy="432319"/>
          </a:xfrm>
          <a:prstGeom prst="rect">
            <a:avLst/>
          </a:prstGeom>
        </p:spPr>
        <p:txBody>
          <a:bodyPr vert="horz" lIns="108267" tIns="54134" rIns="108267" bIns="5413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841433E3-F50E-490F-814E-341C8125707A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9140" y="7526096"/>
            <a:ext cx="3428471" cy="432319"/>
          </a:xfrm>
          <a:prstGeom prst="rect">
            <a:avLst/>
          </a:prstGeom>
        </p:spPr>
        <p:txBody>
          <a:bodyPr vert="horz" lIns="108267" tIns="54134" rIns="108267" bIns="5413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9171" y="7526096"/>
            <a:ext cx="2526242" cy="432319"/>
          </a:xfrm>
          <a:prstGeom prst="rect">
            <a:avLst/>
          </a:prstGeom>
        </p:spPr>
        <p:txBody>
          <a:bodyPr vert="horz" lIns="108267" tIns="54134" rIns="108267" bIns="5413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1F86985-B580-4B43-A314-8CB8916B79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079620" y="7699023"/>
            <a:ext cx="2533920" cy="345820"/>
          </a:xfrm>
          <a:prstGeom prst="rect">
            <a:avLst/>
          </a:prstGeom>
          <a:noFill/>
        </p:spPr>
        <p:txBody>
          <a:bodyPr wrap="square" lIns="144356" tIns="72178" rIns="144356" bIns="72178" rtlCol="0">
            <a:spAutoFit/>
          </a:bodyPr>
          <a:lstStyle/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FeistyForwarders_0968120672</a:t>
            </a:r>
            <a:endParaRPr lang="en-US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48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108267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002" indent="-406002" algn="l" defTabSz="108267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9672" indent="-338336" algn="l" defTabSz="108267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3341" indent="-270668" algn="l" defTabSz="108267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94677" indent="-270668" algn="l" defTabSz="108267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013" indent="-270668" algn="l" defTabSz="108267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77349" indent="-270668" algn="l" defTabSz="10826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18685" indent="-270668" algn="l" defTabSz="10826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60022" indent="-270668" algn="l" defTabSz="10826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01358" indent="-270668" algn="l" defTabSz="10826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26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6" algn="l" defTabSz="10826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2672" algn="l" defTabSz="10826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24009" algn="l" defTabSz="10826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5345" algn="l" defTabSz="10826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06681" algn="l" defTabSz="10826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8017" algn="l" defTabSz="10826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9354" algn="l" defTabSz="10826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690" algn="l" defTabSz="108267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hyperlink" Target="https://www.facebook.com/huongthaoGAD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02" y="587495"/>
            <a:ext cx="2031067" cy="203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6802" y="2618562"/>
            <a:ext cx="2882284" cy="5004647"/>
          </a:xfrm>
          <a:prstGeom prst="rect">
            <a:avLst/>
          </a:prstGeom>
          <a:noFill/>
        </p:spPr>
        <p:txBody>
          <a:bodyPr wrap="square" lIns="144356" tIns="72178" rIns="144356" bIns="72178" rtlCol="0">
            <a:spAutoFit/>
          </a:bodyPr>
          <a:lstStyle/>
          <a:p>
            <a:pPr algn="ctr"/>
            <a:r>
              <a:rPr lang="en-US" sz="6300" dirty="0">
                <a:solidFill>
                  <a:srgbClr val="FB5B53"/>
                </a:solidFill>
                <a:latin typeface="UTM Cookies" panose="02040603050506020204" pitchFamily="18" charset="0"/>
                <a:cs typeface="Times New Roman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3192729" y="745066"/>
            <a:ext cx="6868681" cy="6726124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127B1D5-CC47-44CF-BA2F-7B5F0C3CCB01}"/>
              </a:ext>
            </a:extLst>
          </p:cNvPr>
          <p:cNvSpPr txBox="1"/>
          <p:nvPr/>
        </p:nvSpPr>
        <p:spPr>
          <a:xfrm>
            <a:off x="1353343" y="509689"/>
            <a:ext cx="8882856" cy="1076719"/>
          </a:xfrm>
          <a:prstGeom prst="rect">
            <a:avLst/>
          </a:prstGeom>
          <a:noFill/>
        </p:spPr>
        <p:txBody>
          <a:bodyPr wrap="square" lIns="90944" tIns="45473" rIns="90944" bIns="45473" rtlCol="0">
            <a:spAutoFit/>
          </a:bodyPr>
          <a:lstStyle/>
          <a:p>
            <a:pPr algn="ctr" defTabSz="909445">
              <a:buClrTx/>
              <a:defRPr/>
            </a:pPr>
            <a:r>
              <a:rPr lang="en-US" sz="3200" kern="1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vi-VN" sz="3200" kern="1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 được trời đặt tên, cái cây mảnh khảnh, lá nhỏ xíu đã giới thiệu về mình như thế nào?</a:t>
            </a:r>
            <a:endParaRPr lang="en-US" sz="3200" kern="1200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239699-7513-4C27-B51D-6AC855677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217" y="3039384"/>
            <a:ext cx="6566320" cy="4152673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0BE6FEE0-7611-4C12-AED4-29CB2B28A7C5}"/>
              </a:ext>
            </a:extLst>
          </p:cNvPr>
          <p:cNvSpPr/>
          <p:nvPr/>
        </p:nvSpPr>
        <p:spPr>
          <a:xfrm>
            <a:off x="2130215" y="1537223"/>
            <a:ext cx="4520503" cy="3309039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944" tIns="45473" rIns="90944" bIns="45473" rtlCol="0" anchor="ctr"/>
          <a:lstStyle/>
          <a:p>
            <a:pPr algn="ctr" defTabSz="909445">
              <a:buClrTx/>
              <a:defRPr/>
            </a:pPr>
            <a:r>
              <a:rPr lang="vi-VN" sz="2800" kern="1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Thưa trời, khi nấu canh riêu cá hoặc chả cá, chả mực mà không có con thì mất cả ngon ạ.. </a:t>
            </a:r>
            <a:endParaRPr lang="en-US" sz="2800" kern="1200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33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683DF5-D8C5-436F-93A7-AA4C19D34716}"/>
              </a:ext>
            </a:extLst>
          </p:cNvPr>
          <p:cNvSpPr txBox="1"/>
          <p:nvPr/>
        </p:nvSpPr>
        <p:spPr>
          <a:xfrm>
            <a:off x="2289272" y="469595"/>
            <a:ext cx="7464588" cy="650606"/>
          </a:xfrm>
          <a:prstGeom prst="rect">
            <a:avLst/>
          </a:prstGeom>
          <a:noFill/>
        </p:spPr>
        <p:txBody>
          <a:bodyPr wrap="square" lIns="90944" tIns="45473" rIns="90944" bIns="45473" rtlCol="0">
            <a:spAutoFit/>
          </a:bodyPr>
          <a:lstStyle/>
          <a:p>
            <a:pPr defTabSz="909445">
              <a:buClrTx/>
              <a:defRPr/>
            </a:pPr>
            <a:r>
              <a:rPr lang="en-US" sz="3600" kern="1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kern="1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600" kern="1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600" kern="1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600" kern="1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sz="3600" kern="1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kern="1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kern="1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kern="1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“</a:t>
            </a:r>
            <a:r>
              <a:rPr lang="en-US" sz="3600" kern="1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3600" kern="1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kern="1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”?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A8D6C141-A281-4934-A988-7120A2721606}"/>
              </a:ext>
            </a:extLst>
          </p:cNvPr>
          <p:cNvSpPr/>
          <p:nvPr/>
        </p:nvSpPr>
        <p:spPr>
          <a:xfrm>
            <a:off x="1447914" y="1552271"/>
            <a:ext cx="7775915" cy="366544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44" tIns="45473" rIns="90944" bIns="45473" rtlCol="0" anchor="ctr"/>
          <a:lstStyle/>
          <a:p>
            <a:pPr algn="ctr" defTabSz="909445">
              <a:buClrTx/>
              <a:defRPr/>
            </a:pPr>
            <a:r>
              <a:rPr lang="en-US" sz="3200" kern="1200" dirty="0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kern="1200" dirty="0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sz="3200" kern="1200" dirty="0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kern="1200" dirty="0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kern="1200" dirty="0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kern="1200" dirty="0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“</a:t>
            </a:r>
            <a:r>
              <a:rPr lang="en-US" sz="3200" kern="1200" dirty="0" err="1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3200" kern="1200" dirty="0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kern="1200" dirty="0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 </a:t>
            </a:r>
            <a:r>
              <a:rPr lang="en-US" sz="3200" kern="1200" dirty="0" err="1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kern="1200" dirty="0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kern="1200" dirty="0" err="1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200" kern="1200" dirty="0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3200" kern="1200" dirty="0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suy</a:t>
            </a:r>
            <a:r>
              <a:rPr lang="en-US" sz="3200" kern="1200" dirty="0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3200" kern="1200" dirty="0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kern="1200" dirty="0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kern="1200" dirty="0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"</a:t>
            </a:r>
            <a:r>
              <a:rPr lang="en-US" sz="3200" kern="1200" dirty="0" err="1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3200" kern="1200" dirty="0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kern="1200" dirty="0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....</a:t>
            </a:r>
            <a:r>
              <a:rPr lang="en-US" sz="3200" kern="1200" dirty="0" err="1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3200" kern="1200" dirty="0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kern="1200" dirty="0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...." </a:t>
            </a:r>
            <a:r>
              <a:rPr lang="en-US" sz="3200" kern="1200" dirty="0" err="1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kern="1200" dirty="0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kern="1200" dirty="0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vội</a:t>
            </a:r>
            <a:r>
              <a:rPr lang="en-US" sz="3200" kern="1200" dirty="0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mừng</a:t>
            </a:r>
            <a:r>
              <a:rPr lang="en-US" sz="3200" kern="1200" dirty="0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rỡ</a:t>
            </a:r>
            <a:r>
              <a:rPr lang="en-US" sz="3200" kern="1200" dirty="0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khoe</a:t>
            </a:r>
            <a:r>
              <a:rPr lang="en-US" sz="3200" kern="1200" dirty="0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kern="1200" dirty="0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</a:t>
            </a:r>
            <a:r>
              <a:rPr lang="vi-VN" sz="3200" kern="1200" dirty="0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ạ</a:t>
            </a:r>
            <a:r>
              <a:rPr lang="en-US" sz="3200" kern="1200" dirty="0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3200" kern="1200" dirty="0" err="1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kern="1200" dirty="0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kern="1200" dirty="0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3200" kern="1200" dirty="0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kern="1200" dirty="0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"</a:t>
            </a:r>
            <a:r>
              <a:rPr lang="en-US" sz="3200" kern="1200" dirty="0" err="1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3200" kern="1200" dirty="0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kern="1200" dirty="0">
                <a:solidFill>
                  <a:srgbClr val="FFFF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". </a:t>
            </a:r>
          </a:p>
        </p:txBody>
      </p:sp>
    </p:spTree>
    <p:extLst>
      <p:ext uri="{BB962C8B-B14F-4D97-AF65-F5344CB8AC3E}">
        <p14:creationId xmlns:p14="http://schemas.microsoft.com/office/powerpoint/2010/main" val="415073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683DF5-D8C5-436F-93A7-AA4C19D34716}"/>
              </a:ext>
            </a:extLst>
          </p:cNvPr>
          <p:cNvSpPr txBox="1"/>
          <p:nvPr/>
        </p:nvSpPr>
        <p:spPr>
          <a:xfrm>
            <a:off x="958756" y="469596"/>
            <a:ext cx="8795105" cy="1209377"/>
          </a:xfrm>
          <a:prstGeom prst="rect">
            <a:avLst/>
          </a:prstGeom>
          <a:noFill/>
        </p:spPr>
        <p:txBody>
          <a:bodyPr wrap="square" lIns="90944" tIns="45473" rIns="90944" bIns="45473" rtlCol="0">
            <a:spAutoFit/>
          </a:bodyPr>
          <a:lstStyle/>
          <a:p>
            <a:pPr algn="ctr" defTabSz="909445">
              <a:buClrTx/>
              <a:defRPr/>
            </a:pPr>
            <a:r>
              <a:rPr lang="en-US" sz="3600" kern="120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em, bạn bè của cây nhỏ sẽ nói gì khi cây nhỏ khoe tên mình là cây thì là?</a:t>
            </a:r>
            <a:endParaRPr lang="en-US" sz="3600" kern="1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2808FFD7-E9E7-487E-A4C6-A5A09E7F7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613" y="2083235"/>
            <a:ext cx="4532886" cy="444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4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93" y="360141"/>
            <a:ext cx="8401779" cy="7398070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91" y="360140"/>
            <a:ext cx="2726424" cy="26345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4767" y="4059174"/>
            <a:ext cx="6808831" cy="1488642"/>
          </a:xfrm>
          <a:prstGeom prst="rect">
            <a:avLst/>
          </a:prstGeom>
          <a:noFill/>
          <a:ln>
            <a:noFill/>
          </a:ln>
          <a:effectLst/>
        </p:spPr>
        <p:txBody>
          <a:bodyPr lIns="90920" tIns="45462" rIns="90920" bIns="45462" rtlCol="0" anchor="ctr"/>
          <a:lstStyle/>
          <a:p>
            <a:pPr algn="ctr" defTabSz="909199">
              <a:buClrTx/>
              <a:defRPr/>
            </a:pPr>
            <a:r>
              <a:rPr lang="en-US" sz="7100" b="1" dirty="0" err="1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rPr>
              <a:t>Luyện</a:t>
            </a:r>
            <a:r>
              <a:rPr lang="en-US" sz="7100" b="1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7100" b="1" dirty="0" err="1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Times New Roman" pitchFamily="18" charset="0"/>
              </a:rPr>
              <a:t>tập</a:t>
            </a:r>
            <a:endParaRPr lang="en-US" sz="7100" b="1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49692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3.33333E-6 L -4.16667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34C7FD-00B3-40B2-A884-82AC6719C208}"/>
              </a:ext>
            </a:extLst>
          </p:cNvPr>
          <p:cNvSpPr txBox="1"/>
          <p:nvPr/>
        </p:nvSpPr>
        <p:spPr>
          <a:xfrm>
            <a:off x="1106111" y="561641"/>
            <a:ext cx="9645637" cy="645832"/>
          </a:xfrm>
          <a:prstGeom prst="rect">
            <a:avLst/>
          </a:prstGeom>
          <a:noFill/>
        </p:spPr>
        <p:txBody>
          <a:bodyPr wrap="square" lIns="90944" tIns="45473" rIns="90944" bIns="45473" rtlCol="0">
            <a:spAutoFit/>
          </a:bodyPr>
          <a:lstStyle/>
          <a:p>
            <a:pPr defTabSz="909445">
              <a:buClrTx/>
              <a:defRPr/>
            </a:pPr>
            <a:r>
              <a:rPr lang="en-US" sz="3600" kern="1200" dirty="0">
                <a:highlight>
                  <a:srgbClr val="FFFF00"/>
                </a:highligh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</a:t>
            </a:r>
            <a:r>
              <a:rPr lang="en-US" sz="36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kern="12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Đóng</a:t>
            </a:r>
            <a:r>
              <a:rPr lang="en-US" sz="36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vai</a:t>
            </a:r>
            <a:r>
              <a:rPr lang="en-US" sz="36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6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36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kern="12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6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6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6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nghị</a:t>
            </a:r>
            <a:r>
              <a:rPr lang="en-US" sz="36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6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kern="1200" dirty="0">
                <a:solidFill>
                  <a:schemeClr val="tx1"/>
                </a:solidFill>
                <a:highlight>
                  <a:srgbClr val="FFFF00"/>
                </a:highligh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F024F4B-F204-4E7B-9C57-3091FB2B5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034" y="2230573"/>
            <a:ext cx="7597723" cy="4804954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BD29F040-3CB7-4466-B6C7-B511D138478E}"/>
              </a:ext>
            </a:extLst>
          </p:cNvPr>
          <p:cNvSpPr/>
          <p:nvPr/>
        </p:nvSpPr>
        <p:spPr>
          <a:xfrm>
            <a:off x="2211936" y="1399623"/>
            <a:ext cx="4626527" cy="3003135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944" tIns="45473" rIns="90944" bIns="45473" rtlCol="0" anchor="ctr"/>
          <a:lstStyle/>
          <a:p>
            <a:pPr algn="ctr" defTabSz="909445">
              <a:buClrTx/>
              <a:defRPr/>
            </a:pPr>
            <a:r>
              <a:rPr lang="en-US" sz="2800" kern="1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sz="2800" kern="1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2800" kern="1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kern="1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2800" kern="1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lợi</a:t>
            </a:r>
            <a:r>
              <a:rPr lang="en-US" sz="2800" kern="1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ích</a:t>
            </a:r>
            <a:r>
              <a:rPr lang="en-US" sz="2800" kern="1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sz="2800" kern="1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2800" kern="1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800" kern="1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nấu</a:t>
            </a:r>
            <a:r>
              <a:rPr lang="en-US" sz="2800" kern="1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canh</a:t>
            </a:r>
            <a:r>
              <a:rPr lang="en-US" sz="2800" kern="1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</a:t>
            </a:r>
            <a:r>
              <a:rPr lang="en-US" sz="2800" kern="1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kern="1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chả</a:t>
            </a:r>
            <a:r>
              <a:rPr lang="en-US" sz="2800" kern="1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</a:t>
            </a:r>
            <a:r>
              <a:rPr lang="en-US" sz="2800" kern="1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… Xin </a:t>
            </a:r>
            <a:r>
              <a:rPr lang="en-US" sz="2800" kern="1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800" kern="1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800" kern="1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800" kern="1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800" kern="1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2800" kern="1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2800" kern="1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ạ!</a:t>
            </a:r>
          </a:p>
        </p:txBody>
      </p:sp>
    </p:spTree>
    <p:extLst>
      <p:ext uri="{BB962C8B-B14F-4D97-AF65-F5344CB8AC3E}">
        <p14:creationId xmlns:p14="http://schemas.microsoft.com/office/powerpoint/2010/main" val="148492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011ABF-C1D0-4706-B8B6-92D5CA8DD276}"/>
              </a:ext>
            </a:extLst>
          </p:cNvPr>
          <p:cNvSpPr txBox="1"/>
          <p:nvPr/>
        </p:nvSpPr>
        <p:spPr>
          <a:xfrm>
            <a:off x="715339" y="264067"/>
            <a:ext cx="10111411" cy="1306554"/>
          </a:xfrm>
          <a:prstGeom prst="rect">
            <a:avLst/>
          </a:prstGeom>
          <a:noFill/>
        </p:spPr>
        <p:txBody>
          <a:bodyPr wrap="square" lIns="90944" tIns="45473" rIns="90944" bIns="45473" rtlCol="0">
            <a:spAutoFit/>
          </a:bodyPr>
          <a:lstStyle/>
          <a:p>
            <a:pPr defTabSz="909445">
              <a:buClrTx/>
              <a:defRPr/>
            </a:pPr>
            <a:r>
              <a:rPr lang="vi-VN" sz="3900" kern="120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 bạn nói và đáp lời đề nghị chơi một trò chơi.</a:t>
            </a:r>
            <a:endParaRPr lang="en-US" sz="3900" kern="1200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909055D3-7736-43FC-B1A7-47B92322C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/>
        </p:blipFill>
        <p:spPr bwMode="auto">
          <a:xfrm>
            <a:off x="1019692" y="4303628"/>
            <a:ext cx="1745871" cy="315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xmlns="" id="{401AF0E0-0B33-4DA7-9380-D0DBD9697129}"/>
              </a:ext>
            </a:extLst>
          </p:cNvPr>
          <p:cNvSpPr/>
          <p:nvPr/>
        </p:nvSpPr>
        <p:spPr>
          <a:xfrm>
            <a:off x="1334012" y="1314678"/>
            <a:ext cx="4214698" cy="2760282"/>
          </a:xfrm>
          <a:prstGeom prst="cloudCallout">
            <a:avLst>
              <a:gd name="adj1" fmla="val -51602"/>
              <a:gd name="adj2" fmla="val 65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44" tIns="45473" rIns="90944" bIns="45473" rtlCol="0" anchor="ctr"/>
          <a:lstStyle/>
          <a:p>
            <a:pPr algn="ctr" defTabSz="909445">
              <a:buClrTx/>
              <a:defRPr/>
            </a:pPr>
            <a:r>
              <a:rPr lang="vi-VN" sz="3600" kern="1200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 có thể chơi nhảy dây cùng tớ không?</a:t>
            </a:r>
            <a:endParaRPr lang="en-US" sz="3600" kern="1200" dirty="0">
              <a:solidFill>
                <a:prstClr val="white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E5646CF-D7E2-4453-9219-2642169C7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/>
        </p:blipFill>
        <p:spPr bwMode="auto">
          <a:xfrm flipH="1">
            <a:off x="7346796" y="4960968"/>
            <a:ext cx="2050016" cy="25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xmlns="" id="{F3D6ACBE-7733-4327-BE15-0ABC10C11D01}"/>
              </a:ext>
            </a:extLst>
          </p:cNvPr>
          <p:cNvSpPr/>
          <p:nvPr/>
        </p:nvSpPr>
        <p:spPr>
          <a:xfrm>
            <a:off x="5548709" y="1830237"/>
            <a:ext cx="3848103" cy="2229796"/>
          </a:xfrm>
          <a:prstGeom prst="cloudCallout">
            <a:avLst>
              <a:gd name="adj1" fmla="val 20112"/>
              <a:gd name="adj2" fmla="val 8913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0944" tIns="45473" rIns="90944" bIns="45473" rtlCol="0" anchor="ctr"/>
          <a:lstStyle/>
          <a:p>
            <a:pPr algn="ctr" defTabSz="909445">
              <a:buClrTx/>
              <a:defRPr/>
            </a:pPr>
            <a:r>
              <a:rPr lang="vi-VN" sz="3600" kern="1200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 chứ, mình cùng chơi nào. </a:t>
            </a:r>
            <a:endParaRPr lang="en-US" sz="3600" kern="1200" dirty="0">
              <a:solidFill>
                <a:prstClr val="white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88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382" y="812006"/>
            <a:ext cx="4135217" cy="45738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0520"/>
            <a:ext cx="6458458" cy="732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图片 41997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51435"/>
            <a:ext cx="10826750" cy="14686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5"/>
          <p:cNvSpPr txBox="1"/>
          <p:nvPr/>
        </p:nvSpPr>
        <p:spPr>
          <a:xfrm>
            <a:off x="1714235" y="4060032"/>
            <a:ext cx="3157802" cy="461166"/>
          </a:xfrm>
          <a:prstGeom prst="rect">
            <a:avLst/>
          </a:prstGeom>
          <a:noFill/>
          <a:ln w="9525">
            <a:noFill/>
          </a:ln>
        </p:spPr>
        <p:txBody>
          <a:bodyPr lIns="90944" tIns="45473" rIns="90944" bIns="45473">
            <a:spAutoFit/>
          </a:bodyPr>
          <a:lstStyle/>
          <a:p>
            <a:pPr defTabSz="909445">
              <a:spcBef>
                <a:spcPct val="50000"/>
              </a:spcBef>
              <a:buClrTx/>
              <a:defRPr/>
            </a:pPr>
            <a:endParaRPr sz="240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798" name="Text Box 6"/>
          <p:cNvSpPr txBox="1"/>
          <p:nvPr/>
        </p:nvSpPr>
        <p:spPr>
          <a:xfrm>
            <a:off x="631560" y="4060033"/>
            <a:ext cx="5323152" cy="1015164"/>
          </a:xfrm>
          <a:prstGeom prst="rect">
            <a:avLst/>
          </a:prstGeom>
          <a:noFill/>
          <a:ln w="9525">
            <a:noFill/>
          </a:ln>
        </p:spPr>
        <p:txBody>
          <a:bodyPr lIns="90944" tIns="45473" rIns="90944" bIns="45473">
            <a:spAutoFit/>
          </a:bodyPr>
          <a:lstStyle/>
          <a:p>
            <a:pPr algn="ctr" defTabSz="909445">
              <a:spcBef>
                <a:spcPct val="50000"/>
              </a:spcBef>
              <a:buClrTx/>
              <a:defRPr/>
            </a:pPr>
            <a:r>
              <a:rPr lang="en-US" sz="6000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Củng</a:t>
            </a:r>
            <a:r>
              <a:rPr lang="en-US" sz="6000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6000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cố</a:t>
            </a:r>
            <a:r>
              <a:rPr lang="en-US" sz="6000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6000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dặn</a:t>
            </a:r>
            <a:r>
              <a:rPr lang="en-US" sz="6000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6000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dò</a:t>
            </a:r>
            <a:endParaRPr sz="600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>
            <a:hlinkClick r:id="rId7"/>
            <a:extLst>
              <a:ext uri="{FF2B5EF4-FFF2-40B4-BE49-F238E27FC236}">
                <a16:creationId xmlns:a16="http://schemas.microsoft.com/office/drawing/2014/main" xmlns="" id="{5AEF9620-F181-435D-955C-BA8D74C6E719}"/>
              </a:ext>
            </a:extLst>
          </p:cNvPr>
          <p:cNvSpPr txBox="1"/>
          <p:nvPr/>
        </p:nvSpPr>
        <p:spPr>
          <a:xfrm>
            <a:off x="8881318" y="111465"/>
            <a:ext cx="2165350" cy="415000"/>
          </a:xfrm>
          <a:prstGeom prst="rect">
            <a:avLst/>
          </a:prstGeom>
          <a:noFill/>
        </p:spPr>
        <p:txBody>
          <a:bodyPr wrap="square" lIns="90944" tIns="45473" rIns="90944" bIns="45473" rtlCol="0">
            <a:spAutoFit/>
          </a:bodyPr>
          <a:lstStyle/>
          <a:p>
            <a:pPr defTabSz="909445">
              <a:buClrTx/>
              <a:defRPr/>
            </a:pPr>
            <a:r>
              <a:rPr lang="en-US" sz="2100" b="1" i="1" kern="1200" dirty="0">
                <a:solidFill>
                  <a:srgbClr val="FF0000"/>
                </a:solidFill>
                <a:latin typeface="Calibri"/>
                <a:ea typeface="+mn-ea"/>
                <a:cs typeface="Times New Roman" pitchFamily="18" charset="0"/>
              </a:rPr>
              <a:t>LH: </a:t>
            </a:r>
            <a:r>
              <a:rPr lang="en-US" sz="2100" b="1" i="1" kern="1200" dirty="0" err="1">
                <a:solidFill>
                  <a:srgbClr val="FF0000"/>
                </a:solidFill>
                <a:latin typeface="Calibri"/>
                <a:ea typeface="+mn-ea"/>
                <a:cs typeface="Times New Roman" pitchFamily="18" charset="0"/>
              </a:rPr>
              <a:t>Hương</a:t>
            </a:r>
            <a:r>
              <a:rPr lang="en-US" sz="2100" b="1" i="1" kern="1200" dirty="0">
                <a:solidFill>
                  <a:srgbClr val="FF0000"/>
                </a:solidFill>
                <a:latin typeface="Calibri"/>
                <a:ea typeface="+mn-ea"/>
                <a:cs typeface="Times New Roman" pitchFamily="18" charset="0"/>
              </a:rPr>
              <a:t> </a:t>
            </a:r>
            <a:r>
              <a:rPr lang="en-US" sz="2100" b="1" i="1" kern="1200" dirty="0" err="1">
                <a:solidFill>
                  <a:srgbClr val="FF0000"/>
                </a:solidFill>
                <a:latin typeface="Calibri"/>
                <a:ea typeface="+mn-ea"/>
                <a:cs typeface="Times New Roman" pitchFamily="18" charset="0"/>
              </a:rPr>
              <a:t>Thảo</a:t>
            </a:r>
            <a:endParaRPr lang="en-US" sz="2100" b="1" i="1" kern="1200" dirty="0">
              <a:solidFill>
                <a:srgbClr val="FF0000"/>
              </a:solidFill>
              <a:latin typeface="Calibri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8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515305" y="984842"/>
            <a:ext cx="3099474" cy="877163"/>
            <a:chOff x="337445" y="617893"/>
            <a:chExt cx="1963303" cy="5556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55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1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  <a:cs typeface="Times New Roman" pitchFamily="18" charset="0"/>
                </a:rPr>
                <a:t>BÀI 11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55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100" dirty="0">
                  <a:solidFill>
                    <a:srgbClr val="7EA131"/>
                  </a:solidFill>
                  <a:latin typeface="UTM Cookies" panose="02040603050506020204" pitchFamily="18" charset="0"/>
                  <a:cs typeface="Times New Roman" pitchFamily="18" charset="0"/>
                </a:rPr>
                <a:t>BÀI 11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43456" y="803398"/>
            <a:ext cx="7509630" cy="971776"/>
          </a:xfrm>
          <a:prstGeom prst="rect">
            <a:avLst/>
          </a:prstGeom>
          <a:noFill/>
        </p:spPr>
        <p:txBody>
          <a:bodyPr wrap="square" lIns="144356" tIns="72178" rIns="144356" bIns="72178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  <a:cs typeface="Times New Roman" pitchFamily="18" charset="0"/>
              </a:rPr>
              <a:t>SỰ TÍCH CÂY THÌA LÀ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2154634" y="1812571"/>
            <a:ext cx="276035" cy="29125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4333" tIns="144333" rIns="144333" bIns="144333" anchor="ctr" anchorCtr="0">
            <a:noAutofit/>
          </a:bodyPr>
          <a:lstStyle/>
          <a:p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Google Shape;1715;p64"/>
          <p:cNvSpPr/>
          <p:nvPr/>
        </p:nvSpPr>
        <p:spPr>
          <a:xfrm rot="-2019064">
            <a:off x="854072" y="1877855"/>
            <a:ext cx="167259" cy="15430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4333" tIns="144333" rIns="144333" bIns="144333" anchor="ctr" anchorCtr="0">
            <a:noAutofit/>
          </a:bodyPr>
          <a:lstStyle/>
          <a:p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Google Shape;1716;p64"/>
          <p:cNvSpPr/>
          <p:nvPr/>
        </p:nvSpPr>
        <p:spPr>
          <a:xfrm rot="-2019064">
            <a:off x="1169690" y="2080947"/>
            <a:ext cx="438466" cy="434126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4333" tIns="144333" rIns="144333" bIns="144333" anchor="ctr" anchorCtr="0">
            <a:noAutofit/>
          </a:bodyPr>
          <a:lstStyle/>
          <a:p>
            <a:endParaRPr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717503" y="641630"/>
            <a:ext cx="351667" cy="38890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1055321" y="802278"/>
            <a:ext cx="276035" cy="29125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4333" tIns="144333" rIns="144333" bIns="144333" anchor="ctr" anchorCtr="0">
            <a:noAutofit/>
          </a:bodyPr>
          <a:lstStyle/>
          <a:p>
            <a:endParaRPr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610024" y="1908827"/>
            <a:ext cx="430440" cy="493837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412044" y="2496287"/>
            <a:ext cx="7471716" cy="557545"/>
          </a:xfrm>
          <a:prstGeom prst="rect">
            <a:avLst/>
          </a:prstGeom>
          <a:noFill/>
        </p:spPr>
        <p:txBody>
          <a:bodyPr wrap="square" lIns="144356" tIns="72178" rIns="144356" bIns="72178" rtlCol="0">
            <a:spAutoFit/>
          </a:bodyPr>
          <a:lstStyle/>
          <a:p>
            <a:pPr algn="just">
              <a:lnSpc>
                <a:spcPts val="3473"/>
              </a:lnSpc>
            </a:pP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" t="36850"/>
          <a:stretch/>
        </p:blipFill>
        <p:spPr>
          <a:xfrm>
            <a:off x="515305" y="3431171"/>
            <a:ext cx="9779002" cy="2954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Top 9 tác dụng của cây rau thì là - Tác Dụng Của Câ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22" y="3087450"/>
            <a:ext cx="7518576" cy="452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806459" y="2195692"/>
            <a:ext cx="6955653" cy="5238567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46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6900" b="1" dirty="0">
                  <a:solidFill>
                    <a:srgbClr val="17479D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6900" b="1" dirty="0">
                <a:solidFill>
                  <a:srgbClr val="17479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24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1 – 2</a:t>
              </a:r>
              <a:endPara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164" y="5160152"/>
            <a:ext cx="2467661" cy="246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515305" y="984842"/>
            <a:ext cx="3099474" cy="877163"/>
            <a:chOff x="337445" y="617893"/>
            <a:chExt cx="1963303" cy="55562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55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1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  <a:cs typeface="Times New Roman" pitchFamily="18" charset="0"/>
                </a:rPr>
                <a:t>BÀI 11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55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100" dirty="0">
                  <a:solidFill>
                    <a:srgbClr val="7EA131"/>
                  </a:solidFill>
                  <a:latin typeface="UTM Cookies" panose="02040603050506020204" pitchFamily="18" charset="0"/>
                  <a:cs typeface="Times New Roman" pitchFamily="18" charset="0"/>
                </a:rPr>
                <a:t>BÀI 11</a:t>
              </a:r>
            </a:p>
          </p:txBody>
        </p:sp>
      </p:grpSp>
      <p:sp>
        <p:nvSpPr>
          <p:cNvPr id="29" name="Google Shape;1714;p64"/>
          <p:cNvSpPr/>
          <p:nvPr/>
        </p:nvSpPr>
        <p:spPr>
          <a:xfrm rot="-2019064">
            <a:off x="2154634" y="1812571"/>
            <a:ext cx="276035" cy="29125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4333" tIns="144333" rIns="144333" bIns="144333" anchor="ctr" anchorCtr="0">
            <a:noAutofit/>
          </a:bodyPr>
          <a:lstStyle/>
          <a:p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Google Shape;1715;p64"/>
          <p:cNvSpPr/>
          <p:nvPr/>
        </p:nvSpPr>
        <p:spPr>
          <a:xfrm rot="-2019064">
            <a:off x="854072" y="1877855"/>
            <a:ext cx="167259" cy="15430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4333" tIns="144333" rIns="144333" bIns="144333" anchor="ctr" anchorCtr="0">
            <a:noAutofit/>
          </a:bodyPr>
          <a:lstStyle/>
          <a:p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Google Shape;1716;p64"/>
          <p:cNvSpPr/>
          <p:nvPr/>
        </p:nvSpPr>
        <p:spPr>
          <a:xfrm rot="-2019064">
            <a:off x="1169690" y="2080947"/>
            <a:ext cx="438466" cy="434126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4333" tIns="144333" rIns="144333" bIns="144333" anchor="ctr" anchorCtr="0">
            <a:noAutofit/>
          </a:bodyPr>
          <a:lstStyle/>
          <a:p>
            <a:endParaRPr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oogle Shape;1725;p64"/>
          <p:cNvGrpSpPr/>
          <p:nvPr/>
        </p:nvGrpSpPr>
        <p:grpSpPr>
          <a:xfrm rot="-1723955">
            <a:off x="1717503" y="641630"/>
            <a:ext cx="351667" cy="388904"/>
            <a:chOff x="5414907" y="2017485"/>
            <a:chExt cx="220338" cy="243702"/>
          </a:xfrm>
        </p:grpSpPr>
        <p:sp>
          <p:nvSpPr>
            <p:cNvPr id="3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Google Shape;1714;p64"/>
          <p:cNvSpPr/>
          <p:nvPr/>
        </p:nvSpPr>
        <p:spPr>
          <a:xfrm rot="-2019064">
            <a:off x="1055321" y="802278"/>
            <a:ext cx="276035" cy="29125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4333" tIns="144333" rIns="144333" bIns="144333" anchor="ctr" anchorCtr="0">
            <a:noAutofit/>
          </a:bodyPr>
          <a:lstStyle/>
          <a:p>
            <a:endParaRPr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oogle Shape;1725;p64"/>
          <p:cNvGrpSpPr/>
          <p:nvPr/>
        </p:nvGrpSpPr>
        <p:grpSpPr>
          <a:xfrm rot="6447076">
            <a:off x="1610024" y="1908827"/>
            <a:ext cx="430440" cy="493837"/>
            <a:chOff x="5365548" y="2017485"/>
            <a:chExt cx="269696" cy="309455"/>
          </a:xfrm>
        </p:grpSpPr>
        <p:sp>
          <p:nvSpPr>
            <p:cNvPr id="3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643456" y="803398"/>
            <a:ext cx="7509630" cy="971776"/>
          </a:xfrm>
          <a:prstGeom prst="rect">
            <a:avLst/>
          </a:prstGeom>
          <a:noFill/>
        </p:spPr>
        <p:txBody>
          <a:bodyPr wrap="square" lIns="144356" tIns="72178" rIns="144356" bIns="72178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  <a:cs typeface="Times New Roman" pitchFamily="18" charset="0"/>
              </a:rPr>
              <a:t>SỰ TÍCH CÂY THÌA LÀ</a:t>
            </a:r>
          </a:p>
        </p:txBody>
      </p:sp>
    </p:spTree>
    <p:extLst>
      <p:ext uri="{BB962C8B-B14F-4D97-AF65-F5344CB8AC3E}">
        <p14:creationId xmlns:p14="http://schemas.microsoft.com/office/powerpoint/2010/main" val="14015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003730" y="578931"/>
            <a:ext cx="919292" cy="8290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3809252" y="679191"/>
            <a:ext cx="3586719" cy="714639"/>
          </a:xfrm>
          <a:prstGeom prst="rect">
            <a:avLst/>
          </a:prstGeom>
          <a:noFill/>
        </p:spPr>
        <p:txBody>
          <a:bodyPr wrap="square" lIns="144356" tIns="72178" rIns="144356" bIns="7217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783349" y="1471288"/>
            <a:ext cx="9638523" cy="6559489"/>
          </a:xfrm>
          <a:prstGeom prst="rect">
            <a:avLst/>
          </a:prstGeom>
          <a:noFill/>
        </p:spPr>
        <p:txBody>
          <a:bodyPr wrap="square" lIns="144356" tIns="72178" rIns="144356" bIns="7217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dirty="0">
                <a:latin typeface="+mj-lt"/>
                <a:cs typeface="Times New Roman" pitchFamily="18" charset="0"/>
              </a:rPr>
              <a:t>  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vắn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1114" indent="-451114" algn="just">
              <a:lnSpc>
                <a:spcPct val="150000"/>
              </a:lnSpc>
              <a:buFontTx/>
              <a:buChar char="-"/>
            </a:pP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1114" indent="-451114" algn="just">
              <a:lnSpc>
                <a:spcPct val="150000"/>
              </a:lnSpc>
              <a:buFontTx/>
              <a:buChar char="-"/>
            </a:pP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tỏi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endParaRPr lang="vi-VN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7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9108" y="693999"/>
            <a:ext cx="9613470" cy="7142553"/>
          </a:xfrm>
          <a:prstGeom prst="rect">
            <a:avLst/>
          </a:prstGeom>
        </p:spPr>
        <p:txBody>
          <a:bodyPr wrap="square" lIns="144356" tIns="72178" rIns="144356" bIns="7217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dirty="0">
                <a:latin typeface="+mj-lt"/>
                <a:cs typeface="Times New Roman" pitchFamily="18" charset="0"/>
              </a:rPr>
              <a:t>       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khảnh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riêu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ạ.</a:t>
            </a:r>
          </a:p>
          <a:p>
            <a:pPr algn="just">
              <a:lnSpc>
                <a:spcPct val="150000"/>
              </a:lnSpc>
            </a:pP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Ừ,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r">
              <a:lnSpc>
                <a:spcPct val="150000"/>
              </a:lnSpc>
            </a:pP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9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900" i="1" dirty="0" err="1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)) </a:t>
            </a:r>
          </a:p>
        </p:txBody>
      </p:sp>
    </p:spTree>
    <p:extLst>
      <p:ext uri="{BB962C8B-B14F-4D97-AF65-F5344CB8AC3E}">
        <p14:creationId xmlns:p14="http://schemas.microsoft.com/office/powerpoint/2010/main" val="36863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2790337" y="976878"/>
            <a:ext cx="8471051" cy="917900"/>
          </a:xfrm>
          <a:prstGeom prst="rect">
            <a:avLst/>
          </a:prstGeom>
          <a:noFill/>
        </p:spPr>
        <p:txBody>
          <a:bodyPr wrap="square" lIns="144356" tIns="72178" rIns="144356" bIns="7217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 từ </a:t>
            </a:r>
            <a:r>
              <a:rPr lang="en-US" sz="3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3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1794277" y="2074502"/>
            <a:ext cx="9467110" cy="1022929"/>
          </a:xfrm>
          <a:prstGeom prst="rect">
            <a:avLst/>
          </a:prstGeom>
        </p:spPr>
        <p:txBody>
          <a:bodyPr wrap="square" lIns="144356" tIns="72178" rIns="144356" bIns="7217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vắn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tắt</a:t>
            </a:r>
            <a:endParaRPr lang="vi-VN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1794277" y="3003481"/>
            <a:ext cx="9467110" cy="1022929"/>
          </a:xfrm>
          <a:prstGeom prst="rect">
            <a:avLst/>
          </a:prstGeom>
        </p:spPr>
        <p:txBody>
          <a:bodyPr wrap="square" lIns="144356" tIns="72178" rIns="144356" bIns="7217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khảnh</a:t>
            </a:r>
            <a:endParaRPr lang="vi-VN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1794277" y="3932459"/>
            <a:ext cx="9467110" cy="1022929"/>
          </a:xfrm>
          <a:prstGeom prst="rect">
            <a:avLst/>
          </a:prstGeom>
        </p:spPr>
        <p:txBody>
          <a:bodyPr wrap="square" lIns="144356" tIns="72178" rIns="144356" bIns="7217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riêu</a:t>
            </a:r>
            <a:endParaRPr lang="vi-VN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2062145" y="2459220"/>
            <a:ext cx="369284" cy="36928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356" tIns="72178" rIns="144356" bIns="72178" rtlCol="0" anchor="ctr"/>
          <a:lstStyle/>
          <a:p>
            <a:pPr algn="ctr"/>
            <a:endParaRPr lang="vi-VN">
              <a:latin typeface="Times New Roman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2062145" y="3388198"/>
            <a:ext cx="369284" cy="36928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356" tIns="72178" rIns="144356" bIns="72178" rtlCol="0" anchor="ctr"/>
          <a:lstStyle/>
          <a:p>
            <a:pPr algn="ctr"/>
            <a:endParaRPr lang="vi-VN">
              <a:latin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8FA0106-3394-A74C-9895-B3A17E410635}"/>
              </a:ext>
            </a:extLst>
          </p:cNvPr>
          <p:cNvSpPr/>
          <p:nvPr/>
        </p:nvSpPr>
        <p:spPr>
          <a:xfrm>
            <a:off x="2062145" y="4317177"/>
            <a:ext cx="369284" cy="36928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356" tIns="72178" rIns="144356" bIns="72178" rtlCol="0" anchor="ctr"/>
          <a:lstStyle/>
          <a:p>
            <a:pPr algn="ctr"/>
            <a:endParaRPr lang="vi-VN"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1794277" y="4800552"/>
            <a:ext cx="9467110" cy="1022929"/>
          </a:xfrm>
          <a:prstGeom prst="rect">
            <a:avLst/>
          </a:prstGeom>
        </p:spPr>
        <p:txBody>
          <a:bodyPr wrap="square" lIns="144356" tIns="72178" rIns="144356" bIns="7217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nghĩ</a:t>
            </a:r>
            <a:endParaRPr lang="vi-VN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2062145" y="5189784"/>
            <a:ext cx="369284" cy="36928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356" tIns="72178" rIns="144356" bIns="72178" rtlCol="0" anchor="ctr"/>
          <a:lstStyle/>
          <a:p>
            <a:pPr algn="ctr"/>
            <a:endParaRPr lang="vi-VN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4088273" y="914790"/>
            <a:ext cx="2673486" cy="917900"/>
          </a:xfrm>
          <a:prstGeom prst="rect">
            <a:avLst/>
          </a:prstGeom>
          <a:noFill/>
        </p:spPr>
        <p:txBody>
          <a:bodyPr wrap="square" lIns="144356" tIns="72178" rIns="144356" bIns="7217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558799" y="2633301"/>
            <a:ext cx="9732434" cy="1438427"/>
          </a:xfrm>
          <a:prstGeom prst="rect">
            <a:avLst/>
          </a:prstGeom>
        </p:spPr>
        <p:txBody>
          <a:bodyPr wrap="square" lIns="144356" tIns="72178" rIns="144356" bIns="7217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ạ.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420303" y="2633302"/>
            <a:ext cx="170745" cy="6824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558781" y="2631366"/>
            <a:ext cx="170745" cy="6824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186309" y="2633302"/>
            <a:ext cx="170745" cy="6824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591048" y="3339538"/>
            <a:ext cx="170745" cy="6824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257382" y="3339538"/>
            <a:ext cx="170745" cy="6824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377263" y="3397579"/>
            <a:ext cx="170745" cy="6824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0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2790337" y="976879"/>
            <a:ext cx="8471051" cy="917900"/>
          </a:xfrm>
          <a:prstGeom prst="rect">
            <a:avLst/>
          </a:prstGeom>
          <a:noFill/>
        </p:spPr>
        <p:txBody>
          <a:bodyPr wrap="square" lIns="144356" tIns="72178" rIns="144356" bIns="7217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 từ </a:t>
            </a:r>
            <a:r>
              <a:rPr lang="en-US" sz="3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3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692198" y="2164518"/>
            <a:ext cx="3374626" cy="884429"/>
          </a:xfrm>
          <a:prstGeom prst="rect">
            <a:avLst/>
          </a:prstGeom>
        </p:spPr>
        <p:txBody>
          <a:bodyPr wrap="square" lIns="144356" tIns="72178" rIns="144356" bIns="7217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vắn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692197" y="2946699"/>
            <a:ext cx="4147847" cy="884429"/>
          </a:xfrm>
          <a:prstGeom prst="rect">
            <a:avLst/>
          </a:prstGeom>
        </p:spPr>
        <p:txBody>
          <a:bodyPr wrap="square" lIns="144356" tIns="72178" rIns="144356" bIns="7217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khảnh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960065" y="2459220"/>
            <a:ext cx="369284" cy="36928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356" tIns="72178" rIns="144356" bIns="72178" rtlCol="0" anchor="ctr"/>
          <a:lstStyle/>
          <a:p>
            <a:pPr algn="ctr"/>
            <a:endParaRPr lang="vi-VN" sz="1900">
              <a:latin typeface="Times New Roman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960065" y="3224267"/>
            <a:ext cx="369284" cy="36928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356" tIns="72178" rIns="144356" bIns="72178" rtlCol="0" anchor="ctr"/>
          <a:lstStyle/>
          <a:p>
            <a:pPr algn="ctr"/>
            <a:endParaRPr lang="vi-VN" sz="1900">
              <a:latin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3735247" y="2144043"/>
            <a:ext cx="6214496" cy="884429"/>
          </a:xfrm>
          <a:prstGeom prst="rect">
            <a:avLst/>
          </a:prstGeom>
        </p:spPr>
        <p:txBody>
          <a:bodyPr wrap="square" lIns="144356" tIns="72178" rIns="144356" bIns="7217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3296650" y="2946698"/>
            <a:ext cx="8733072" cy="884429"/>
          </a:xfrm>
          <a:prstGeom prst="rect">
            <a:avLst/>
          </a:prstGeom>
        </p:spPr>
        <p:txBody>
          <a:bodyPr wrap="square" lIns="144356" tIns="72178" rIns="144356" bIns="7217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: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gầy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ớt</a:t>
            </a:r>
            <a:endParaRPr lang="vi-VN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06" y="4226063"/>
            <a:ext cx="7017284" cy="325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CCCB4B-84D8-4156-BC01-5EA2C6A227BD}"/>
              </a:ext>
            </a:extLst>
          </p:cNvPr>
          <p:cNvSpPr txBox="1"/>
          <p:nvPr/>
        </p:nvSpPr>
        <p:spPr>
          <a:xfrm>
            <a:off x="2190528" y="352500"/>
            <a:ext cx="7302548" cy="1209377"/>
          </a:xfrm>
          <a:prstGeom prst="rect">
            <a:avLst/>
          </a:prstGeom>
          <a:noFill/>
        </p:spPr>
        <p:txBody>
          <a:bodyPr wrap="square" lIns="90944" tIns="45473" rIns="90944" bIns="45473" rtlCol="0">
            <a:spAutoFit/>
          </a:bodyPr>
          <a:lstStyle/>
          <a:p>
            <a:pPr algn="ctr" defTabSz="909445">
              <a:buClrTx/>
              <a:defRPr/>
            </a:pPr>
            <a:r>
              <a:rPr lang="en-US" sz="3600" kern="1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Đóng</a:t>
            </a:r>
            <a:r>
              <a:rPr lang="en-US" sz="3600" kern="1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vai</a:t>
            </a:r>
            <a:r>
              <a:rPr lang="en-US" sz="3600" kern="1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600" kern="1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kern="1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600" kern="1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cối</a:t>
            </a:r>
            <a:r>
              <a:rPr lang="en-US" sz="3600" kern="1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kern="1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diễn</a:t>
            </a:r>
            <a:r>
              <a:rPr lang="en-US" sz="3600" kern="1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r>
              <a:rPr lang="en-US" sz="3600" kern="1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600" kern="1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cảnh</a:t>
            </a:r>
            <a:r>
              <a:rPr lang="en-US" sz="3600" kern="1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600" kern="1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kern="1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kern="1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600" kern="1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kern="1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loại</a:t>
            </a:r>
            <a:r>
              <a:rPr lang="en-US" sz="3600" kern="1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600" kern="12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5E9332-9A69-4C92-8C05-DF6713971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296" y="4033493"/>
            <a:ext cx="1488048" cy="2953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7C937C-BF06-44F3-80E8-B6DB364F7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408" y="4060032"/>
            <a:ext cx="1835669" cy="2827088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2A8BB079-6A84-48A6-8AA2-2F250E01D2FD}"/>
              </a:ext>
            </a:extLst>
          </p:cNvPr>
          <p:cNvSpPr/>
          <p:nvPr/>
        </p:nvSpPr>
        <p:spPr>
          <a:xfrm>
            <a:off x="2256621" y="1875798"/>
            <a:ext cx="3474632" cy="2429725"/>
          </a:xfrm>
          <a:prstGeom prst="cloudCallout">
            <a:avLst>
              <a:gd name="adj1" fmla="val -60393"/>
              <a:gd name="adj2" fmla="val 5676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944" tIns="45473" rIns="90944" bIns="45473" rtlCol="0" anchor="ctr"/>
          <a:lstStyle/>
          <a:p>
            <a:pPr algn="ctr" defTabSz="909445">
              <a:buClrTx/>
              <a:defRPr/>
            </a:pPr>
            <a:r>
              <a:rPr lang="en-US" sz="3600" kern="1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3600" kern="1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 </a:t>
            </a:r>
            <a:r>
              <a:rPr lang="en-US" sz="3600" kern="1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3600" kern="1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kern="1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kern="1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600" kern="1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kern="1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600" kern="1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dừa</a:t>
            </a:r>
            <a:r>
              <a:rPr lang="en-US" sz="3600" kern="1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xmlns="" id="{4C03ECD6-C4C9-4410-9DBF-FB09652DF9F7}"/>
              </a:ext>
            </a:extLst>
          </p:cNvPr>
          <p:cNvSpPr/>
          <p:nvPr/>
        </p:nvSpPr>
        <p:spPr>
          <a:xfrm>
            <a:off x="5731253" y="1875797"/>
            <a:ext cx="4060031" cy="1932365"/>
          </a:xfrm>
          <a:prstGeom prst="cloudCallout">
            <a:avLst>
              <a:gd name="adj1" fmla="val 16509"/>
              <a:gd name="adj2" fmla="val 7748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944" tIns="45473" rIns="90944" bIns="45473" rtlCol="0" anchor="ctr"/>
          <a:lstStyle/>
          <a:p>
            <a:pPr algn="ctr" defTabSz="909445">
              <a:buClrTx/>
              <a:defRPr/>
            </a:pPr>
            <a:r>
              <a:rPr lang="vi-VN" sz="3600" kern="1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cảm ơn ạ.</a:t>
            </a:r>
            <a:endParaRPr lang="en-US" sz="3600" kern="12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21F051F-1FED-4668-9AB9-D4F61A3E8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8564" y="4205526"/>
            <a:ext cx="1461657" cy="2681594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xmlns="" id="{694B144F-4949-4F97-9B12-0074B217988A}"/>
              </a:ext>
            </a:extLst>
          </p:cNvPr>
          <p:cNvSpPr/>
          <p:nvPr/>
        </p:nvSpPr>
        <p:spPr>
          <a:xfrm>
            <a:off x="2268310" y="1899658"/>
            <a:ext cx="3474632" cy="2429725"/>
          </a:xfrm>
          <a:prstGeom prst="cloudCallout">
            <a:avLst>
              <a:gd name="adj1" fmla="val -60393"/>
              <a:gd name="adj2" fmla="val 5676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944" tIns="45473" rIns="90944" bIns="45473" rtlCol="0" anchor="ctr"/>
          <a:lstStyle/>
          <a:p>
            <a:pPr algn="ctr" defTabSz="909445">
              <a:buClrTx/>
              <a:defRPr/>
            </a:pPr>
            <a:r>
              <a:rPr lang="en-US" sz="3600" kern="1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3600" kern="1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 </a:t>
            </a:r>
            <a:r>
              <a:rPr lang="en-US" sz="3600" kern="1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</a:t>
            </a:r>
            <a:r>
              <a:rPr lang="en-US" sz="3600" kern="1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kern="1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kern="1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600" kern="1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kern="1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600" kern="1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cải</a:t>
            </a:r>
            <a:endParaRPr lang="en-US" sz="3600" kern="12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xmlns="" id="{A3A2656E-6CFA-477A-8048-31B1D4984FA1}"/>
              </a:ext>
            </a:extLst>
          </p:cNvPr>
          <p:cNvSpPr/>
          <p:nvPr/>
        </p:nvSpPr>
        <p:spPr>
          <a:xfrm>
            <a:off x="5858045" y="1797583"/>
            <a:ext cx="3829376" cy="1932365"/>
          </a:xfrm>
          <a:prstGeom prst="cloudCallout">
            <a:avLst>
              <a:gd name="adj1" fmla="val 16509"/>
              <a:gd name="adj2" fmla="val 7748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944" tIns="45473" rIns="90944" bIns="45473" rtlCol="0" anchor="ctr"/>
          <a:lstStyle/>
          <a:p>
            <a:pPr algn="ctr" defTabSz="909445">
              <a:buClrTx/>
              <a:defRPr/>
            </a:pPr>
            <a:r>
              <a:rPr lang="vi-VN" sz="3600" kern="12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cảm ơn ạ.</a:t>
            </a:r>
            <a:endParaRPr lang="en-US" sz="3600" kern="12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5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</TotalTime>
  <Words>681</Words>
  <Application>Microsoft Office PowerPoint</Application>
  <PresentationFormat>B4 (ISO) Paper (250x353 mm)</PresentationFormat>
  <Paragraphs>66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宋体</vt:lpstr>
      <vt:lpstr>UTM Cookies</vt:lpstr>
      <vt:lpstr>Arial-Rounded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Windows User</cp:lastModifiedBy>
  <cp:revision>92</cp:revision>
  <dcterms:modified xsi:type="dcterms:W3CDTF">2022-03-02T04:32:08Z</dcterms:modified>
</cp:coreProperties>
</file>