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9" r:id="rId2"/>
    <p:sldId id="314" r:id="rId3"/>
    <p:sldId id="302" r:id="rId4"/>
    <p:sldId id="306" r:id="rId5"/>
    <p:sldId id="307" r:id="rId6"/>
    <p:sldId id="294" r:id="rId7"/>
    <p:sldId id="309" r:id="rId8"/>
    <p:sldId id="300" r:id="rId9"/>
    <p:sldId id="301" r:id="rId10"/>
    <p:sldId id="311" r:id="rId11"/>
    <p:sldId id="304" r:id="rId12"/>
    <p:sldId id="296" r:id="rId13"/>
    <p:sldId id="31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4E9"/>
    <a:srgbClr val="D34CD6"/>
    <a:srgbClr val="FDDEEB"/>
    <a:srgbClr val="FFFAC2"/>
    <a:srgbClr val="FCDFDC"/>
    <a:srgbClr val="FFFBCD"/>
    <a:srgbClr val="FFF789"/>
    <a:srgbClr val="E07235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25/01/2022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17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8F96-2B7F-4860-B825-8A8B1AB050B4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FA59-D5F3-45F9-AE97-A444CF2A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09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3DE09A-4667-4547-891D-36512306CF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26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f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2499" y="4168721"/>
            <a:ext cx="4833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59;p1"/>
          <p:cNvSpPr txBox="1"/>
          <p:nvPr/>
        </p:nvSpPr>
        <p:spPr>
          <a:xfrm>
            <a:off x="1955818" y="2957426"/>
            <a:ext cx="8568160" cy="68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68" tIns="33075" rIns="66168" bIns="33075" anchor="t" anchorCtr="0">
            <a:spAutoFit/>
          </a:bodyPr>
          <a:lstStyle/>
          <a:p>
            <a:pPr algn="ctr">
              <a:buClr>
                <a:schemeClr val="dk1"/>
              </a:buClr>
              <a:buSzPts val="7200"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imHei"/>
                <a:cs typeface="Arial" panose="020B0604020202020204" pitchFamily="34" charset="0"/>
                <a:sym typeface="SimHei"/>
              </a:rPr>
              <a:t>    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SimHei"/>
                <a:cs typeface="Arial" panose="020B0604020202020204" pitchFamily="34" charset="0"/>
                <a:sym typeface="SimHei"/>
              </a:rPr>
              <a:t>MÔN TOÁN 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SimHei"/>
                <a:cs typeface="Arial" panose="020B0604020202020204" pitchFamily="34" charset="0"/>
                <a:sym typeface="SimHei"/>
              </a:rPr>
              <a:t>LỚP 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SimHei"/>
                <a:cs typeface="Arial" panose="020B0604020202020204" pitchFamily="34" charset="0"/>
                <a:sym typeface="SimHei"/>
              </a:rPr>
              <a:t>2</a:t>
            </a:r>
            <a:endParaRPr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5834" y="1945279"/>
            <a:ext cx="10976471" cy="11825530"/>
          </a:xfrm>
          <a:prstGeom prst="rect">
            <a:avLst/>
          </a:prstGeom>
          <a:noFill/>
        </p:spPr>
        <p:txBody>
          <a:bodyPr spcFirstLastPara="1" wrap="none" lIns="66179" tIns="33089" rIns="66179" bIns="33089" numCol="1">
            <a:prstTxWarp prst="textArchUp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908" b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CÁC EM HỌC SINH ĐẾN VỚI TIẾT HỌC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6099" y="5040354"/>
            <a:ext cx="656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LAN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9731" y="621594"/>
            <a:ext cx="5562849" cy="44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16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TRẦN TẤT VĂN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04475" y="3986572"/>
            <a:ext cx="3285641" cy="784830"/>
          </a:xfrm>
          <a:prstGeom prst="roundRect">
            <a:avLst/>
          </a:prstGeom>
          <a:solidFill>
            <a:srgbClr val="FFFF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95958" y="4106929"/>
            <a:ext cx="302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BẢNG CHIA 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0914" y="2548648"/>
            <a:ext cx="5925250" cy="343177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202751" y="181421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808864" y="179459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</p:spTree>
    <p:extLst>
      <p:ext uri="{BB962C8B-B14F-4D97-AF65-F5344CB8AC3E}">
        <p14:creationId xmlns:p14="http://schemas.microsoft.com/office/powerpoint/2010/main" val="259073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48" y="1143033"/>
            <a:ext cx="7390648" cy="482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" t="11848" r="68048" b="52490"/>
          <a:stretch/>
        </p:blipFill>
        <p:spPr bwMode="auto">
          <a:xfrm rot="1578638">
            <a:off x="9626940" y="3110478"/>
            <a:ext cx="1667437" cy="172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97178" y="3833064"/>
            <a:ext cx="115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20 : 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61322" y="2243388"/>
            <a:ext cx="1243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FF"/>
                </a:solidFill>
              </a:rPr>
              <a:t>4:2</a:t>
            </a:r>
            <a:r>
              <a:rPr lang="en-US" altLang="en-US" sz="2211" dirty="0" smtClean="0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05332" y="2422767"/>
            <a:ext cx="1243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B050"/>
                </a:solidFill>
              </a:rPr>
              <a:t>10:2</a:t>
            </a:r>
            <a:endParaRPr lang="en-US" alt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99974" y="1931387"/>
            <a:ext cx="1243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FF"/>
                </a:solidFill>
              </a:rPr>
              <a:t>2 x 4</a:t>
            </a:r>
            <a:endParaRPr lang="en-US" altLang="en-US" b="1" dirty="0"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56397" y="2589381"/>
            <a:ext cx="1243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B050"/>
                </a:solidFill>
              </a:rPr>
              <a:t>8: 2</a:t>
            </a:r>
            <a:endParaRPr lang="en-US" altLang="en-US" sz="28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89020" y="3850106"/>
            <a:ext cx="1243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6 : 2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65512" y="4345359"/>
            <a:ext cx="1243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B050"/>
                </a:solidFill>
              </a:rPr>
              <a:t>2 x 5</a:t>
            </a:r>
            <a:endParaRPr lang="en-US" altLang="en-US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32283" y="4590585"/>
            <a:ext cx="1243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70C0"/>
                </a:solidFill>
              </a:rPr>
              <a:t>12 : 2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1984" y="3643307"/>
            <a:ext cx="1243263" cy="43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11" dirty="0" smtClean="0">
                <a:solidFill>
                  <a:srgbClr val="FF0000"/>
                </a:solidFill>
              </a:rPr>
              <a:t>2 x 7</a:t>
            </a:r>
            <a:endParaRPr lang="en-US" altLang="en-US" sz="221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091401" y="4896512"/>
            <a:ext cx="1243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14 : 2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515350" y="2000903"/>
            <a:ext cx="944980" cy="953753"/>
            <a:chOff x="624074" y="4255308"/>
            <a:chExt cx="1527457" cy="1543107"/>
          </a:xfrm>
        </p:grpSpPr>
        <p:pic>
          <p:nvPicPr>
            <p:cNvPr id="25653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74" y="4255308"/>
              <a:ext cx="1527457" cy="154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07647" y="4593184"/>
              <a:ext cx="762000" cy="762000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158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298043" y="2174738"/>
            <a:ext cx="944980" cy="953753"/>
            <a:chOff x="-3472079" y="2332433"/>
            <a:chExt cx="1527457" cy="1543107"/>
          </a:xfrm>
        </p:grpSpPr>
        <p:pic>
          <p:nvPicPr>
            <p:cNvPr id="2564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72079" y="2332433"/>
              <a:ext cx="1527457" cy="154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Oval 19"/>
            <p:cNvSpPr/>
            <p:nvPr/>
          </p:nvSpPr>
          <p:spPr>
            <a:xfrm>
              <a:off x="-3071579" y="2803248"/>
              <a:ext cx="717432" cy="704688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158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23655" y="1583297"/>
            <a:ext cx="1165644" cy="1158159"/>
            <a:chOff x="-2083198" y="1681378"/>
            <a:chExt cx="1527457" cy="1543107"/>
          </a:xfrm>
        </p:grpSpPr>
        <p:pic>
          <p:nvPicPr>
            <p:cNvPr id="25645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83198" y="1681378"/>
              <a:ext cx="1527457" cy="154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Oval 22"/>
            <p:cNvSpPr/>
            <p:nvPr/>
          </p:nvSpPr>
          <p:spPr>
            <a:xfrm>
              <a:off x="-1674802" y="2124670"/>
              <a:ext cx="762001" cy="762000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158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8488884" y="2380668"/>
            <a:ext cx="943727" cy="953754"/>
            <a:chOff x="2392773" y="3141015"/>
            <a:chExt cx="1527457" cy="1543107"/>
          </a:xfrm>
        </p:grpSpPr>
        <p:pic>
          <p:nvPicPr>
            <p:cNvPr id="25641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773" y="3141015"/>
              <a:ext cx="1527457" cy="154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Oval 25"/>
            <p:cNvSpPr/>
            <p:nvPr/>
          </p:nvSpPr>
          <p:spPr>
            <a:xfrm>
              <a:off x="2846606" y="3611920"/>
              <a:ext cx="762001" cy="762000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158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3003272" y="4107139"/>
            <a:ext cx="944980" cy="953754"/>
            <a:chOff x="-431172" y="1581799"/>
            <a:chExt cx="1527457" cy="1543107"/>
          </a:xfrm>
        </p:grpSpPr>
        <p:pic>
          <p:nvPicPr>
            <p:cNvPr id="25637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1172" y="1581799"/>
              <a:ext cx="1527457" cy="154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Oval 28"/>
            <p:cNvSpPr/>
            <p:nvPr/>
          </p:nvSpPr>
          <p:spPr>
            <a:xfrm>
              <a:off x="15545" y="2012469"/>
              <a:ext cx="941827" cy="716751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158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523127" y="3556243"/>
            <a:ext cx="1108271" cy="1040818"/>
            <a:chOff x="1090634" y="3221424"/>
            <a:chExt cx="1527457" cy="1543107"/>
          </a:xfrm>
        </p:grpSpPr>
        <p:pic>
          <p:nvPicPr>
            <p:cNvPr id="25633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34" y="3221424"/>
              <a:ext cx="1527457" cy="154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1472078" y="3632158"/>
              <a:ext cx="762001" cy="762000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158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638913" y="4425522"/>
            <a:ext cx="1237518" cy="955007"/>
            <a:chOff x="-778278" y="5249263"/>
            <a:chExt cx="1527457" cy="1543107"/>
          </a:xfrm>
        </p:grpSpPr>
        <p:pic>
          <p:nvPicPr>
            <p:cNvPr id="25629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8278" y="5249263"/>
              <a:ext cx="1527457" cy="154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Oval 34"/>
            <p:cNvSpPr/>
            <p:nvPr/>
          </p:nvSpPr>
          <p:spPr>
            <a:xfrm>
              <a:off x="-235846" y="5653727"/>
              <a:ext cx="762001" cy="762000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158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7001126" y="3326071"/>
            <a:ext cx="944980" cy="955007"/>
            <a:chOff x="-746701" y="4624739"/>
            <a:chExt cx="1527458" cy="1543107"/>
          </a:xfrm>
        </p:grpSpPr>
        <p:pic>
          <p:nvPicPr>
            <p:cNvPr id="25625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46701" y="4624739"/>
              <a:ext cx="1527458" cy="154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Oval 37"/>
            <p:cNvSpPr/>
            <p:nvPr/>
          </p:nvSpPr>
          <p:spPr>
            <a:xfrm>
              <a:off x="-351867" y="5015293"/>
              <a:ext cx="762001" cy="761999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158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8061201" y="4509996"/>
            <a:ext cx="1344287" cy="1079587"/>
            <a:chOff x="941605" y="3264607"/>
            <a:chExt cx="1765123" cy="1543107"/>
          </a:xfrm>
        </p:grpSpPr>
        <p:pic>
          <p:nvPicPr>
            <p:cNvPr id="25621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05" y="3264607"/>
              <a:ext cx="1765123" cy="154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Oval 40"/>
            <p:cNvSpPr/>
            <p:nvPr/>
          </p:nvSpPr>
          <p:spPr>
            <a:xfrm>
              <a:off x="1434569" y="3687187"/>
              <a:ext cx="762001" cy="762000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158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9814527" y="3556243"/>
            <a:ext cx="1291337" cy="987644"/>
            <a:chOff x="857850" y="3254551"/>
            <a:chExt cx="1765123" cy="1543107"/>
          </a:xfrm>
        </p:grpSpPr>
        <p:pic>
          <p:nvPicPr>
            <p:cNvPr id="46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850" y="3254551"/>
              <a:ext cx="1765123" cy="154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145454" y="3505231"/>
              <a:ext cx="1172821" cy="1033451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62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29" y="2808375"/>
            <a:ext cx="7436541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Đàn gà đang ở cạnh đống rơm. Việt cho biết có tất cả 20 cái chân gà. Đố em biết đàn gà đó có bao nhiêu con gà?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8916" name="Picture 4" descr="bf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7" y="365126"/>
            <a:ext cx="10855400" cy="594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71" y="4932947"/>
            <a:ext cx="1127961" cy="112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460" y="4932947"/>
            <a:ext cx="1127961" cy="112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WordArt 7"/>
          <p:cNvSpPr>
            <a:spLocks noChangeArrowheads="1" noChangeShapeType="1" noTextEdit="1"/>
          </p:cNvSpPr>
          <p:nvPr/>
        </p:nvSpPr>
        <p:spPr bwMode="gray">
          <a:xfrm>
            <a:off x="2667000" y="1684421"/>
            <a:ext cx="6677526" cy="210552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263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CẢM ƠN THẦY CÔ</a:t>
            </a:r>
          </a:p>
          <a:p>
            <a:pPr algn="ctr"/>
            <a:r>
              <a:rPr lang="vi-VN" sz="4263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VÀ CÁC EM HỌC SINH</a:t>
            </a:r>
            <a:endParaRPr lang="en-US" sz="4263" b="1" kern="10">
              <a:ln w="3175">
                <a:solidFill>
                  <a:srgbClr val="CC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920" name="WordArt 8"/>
          <p:cNvSpPr>
            <a:spLocks noChangeArrowheads="1" noChangeShapeType="1" noTextEdit="1"/>
          </p:cNvSpPr>
          <p:nvPr/>
        </p:nvSpPr>
        <p:spPr bwMode="auto">
          <a:xfrm rot="494338">
            <a:off x="8419599" y="5113422"/>
            <a:ext cx="1165559" cy="11166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842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40091"/>
                </a:solidFill>
                <a:latin typeface="VNI-Brush" pitchFamily="2" charset="0"/>
              </a:rPr>
              <a:t>The end</a:t>
            </a:r>
          </a:p>
        </p:txBody>
      </p:sp>
      <p:pic>
        <p:nvPicPr>
          <p:cNvPr id="38921" name="Picture 9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90" y="4511842"/>
            <a:ext cx="1564105" cy="146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737" y="2286000"/>
            <a:ext cx="1037724" cy="9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89" y="1684421"/>
            <a:ext cx="1037724" cy="9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3248526"/>
            <a:ext cx="1037724" cy="9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16" y="3549316"/>
            <a:ext cx="1864895" cy="164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53" y="1203158"/>
            <a:ext cx="721895" cy="63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5" descr="gman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579" y="4090737"/>
            <a:ext cx="601579" cy="144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16" descr="gma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58" y="3789947"/>
            <a:ext cx="962526" cy="174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7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5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ú Ếch Con Nhạc Thiếu Nhi Không Lờ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7452.93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24272" y="41251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5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242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599490" y="4547942"/>
                <a:ext cx="3333054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 dirty="0" smtClean="0"/>
                  <a:t>2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</a:t>
                </a:r>
                <a:r>
                  <a:rPr lang="en-US" sz="3600" dirty="0" smtClean="0"/>
                  <a:t> </a:t>
                </a:r>
                <a:r>
                  <a:rPr lang="vi-VN" sz="3600" b="1" dirty="0" smtClean="0"/>
                  <a:t>4</a:t>
                </a:r>
                <a:r>
                  <a:rPr lang="en-US" sz="3600" b="1" dirty="0" smtClean="0"/>
                  <a:t> </a:t>
                </a:r>
                <a:r>
                  <a:rPr lang="vi-VN" sz="3600" dirty="0" smtClean="0"/>
                  <a:t> </a:t>
                </a:r>
                <a:r>
                  <a:rPr lang="vi-VN" sz="3600" dirty="0"/>
                  <a:t>= </a:t>
                </a:r>
                <a:r>
                  <a:rPr lang="vi-VN" sz="3600" b="1" dirty="0"/>
                  <a:t>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90" y="4547942"/>
                <a:ext cx="3333054" cy="746892"/>
              </a:xfrm>
              <a:prstGeom prst="roundRect">
                <a:avLst/>
              </a:prstGeom>
              <a:blipFill>
                <a:blip r:embed="rId10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873810" y="3016779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1277354" y="3155899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2973062" y="3155943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4D4263-372A-423A-AD64-02E5DC03AAC0}"/>
              </a:ext>
            </a:extLst>
          </p:cNvPr>
          <p:cNvGrpSpPr/>
          <p:nvPr/>
        </p:nvGrpSpPr>
        <p:grpSpPr>
          <a:xfrm>
            <a:off x="4668770" y="3155987"/>
            <a:ext cx="1450975" cy="647701"/>
            <a:chOff x="7601719" y="5351874"/>
            <a:chExt cx="1450975" cy="64770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D25280-6202-4B12-B436-50F5F56FECE7}"/>
              </a:ext>
            </a:extLst>
          </p:cNvPr>
          <p:cNvGrpSpPr/>
          <p:nvPr/>
        </p:nvGrpSpPr>
        <p:grpSpPr>
          <a:xfrm>
            <a:off x="6365272" y="3155899"/>
            <a:ext cx="1450975" cy="647701"/>
            <a:chOff x="9298221" y="5351786"/>
            <a:chExt cx="1450975" cy="647701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077914" y="4547942"/>
            <a:ext cx="3456039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 smtClean="0"/>
              <a:t>8</a:t>
            </a:r>
            <a:r>
              <a:rPr lang="en-US" sz="3600" b="1" dirty="0" smtClean="0"/>
              <a:t> </a:t>
            </a:r>
            <a:r>
              <a:rPr lang="vi-VN" sz="3600" dirty="0" smtClean="0"/>
              <a:t> </a:t>
            </a:r>
            <a:r>
              <a:rPr lang="en-US" sz="3600" dirty="0" smtClean="0"/>
              <a:t> </a:t>
            </a:r>
            <a:r>
              <a:rPr lang="vi-VN" sz="3600" b="1" dirty="0" smtClean="0"/>
              <a:t>:</a:t>
            </a:r>
            <a:r>
              <a:rPr lang="en-US" sz="3600" b="1" dirty="0" smtClean="0"/>
              <a:t> </a:t>
            </a:r>
            <a:r>
              <a:rPr lang="vi-VN" sz="3600" b="1" dirty="0" smtClean="0"/>
              <a:t> </a:t>
            </a:r>
            <a:r>
              <a:rPr lang="vi-VN" sz="3600" b="1" dirty="0"/>
              <a:t>2</a:t>
            </a:r>
            <a:r>
              <a:rPr lang="vi-VN" sz="3600" dirty="0"/>
              <a:t> </a:t>
            </a:r>
            <a:r>
              <a:rPr lang="en-US" sz="3600" dirty="0" smtClean="0"/>
              <a:t> </a:t>
            </a:r>
            <a:r>
              <a:rPr lang="vi-VN" sz="3600" b="1" dirty="0" smtClean="0"/>
              <a:t>= </a:t>
            </a:r>
            <a:r>
              <a:rPr lang="vi-VN" sz="3600" b="1" dirty="0"/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30777" y="4603845"/>
            <a:ext cx="441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 dirty="0">
                <a:solidFill>
                  <a:srgbClr val="EB54E9"/>
                </a:solidFill>
              </a:rPr>
              <a:t>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66414" y="4601340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24889" y="460091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B0F0"/>
                </a:solidFill>
              </a:rPr>
              <a:t>4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20391 2.96296E-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125 -0.04768 C 0.15091 -0.05833 0.1901 -0.06388 0.23125 -0.06388 C 0.27773 -0.06388 0.3151 -0.05833 0.34114 -0.04768 L 0.4664 -4.07407E-6 " pathEditMode="relative" rAng="0" ptsTypes="AAAAA">
                                      <p:cBhvr>
                                        <p:cTn id="20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4.07407E-6 L 0.11732 -0.04722 C 0.1418 -0.0574 0.17839 -0.06273 0.21693 -0.06273 C 0.26042 -0.06273 0.29544 -0.0574 0.31992 -0.04722 L 0.43724 -4.07407E-6 " pathEditMode="relative" rAng="0" ptsTypes="AAAAA">
                                      <p:cBhvr>
                                        <p:cTn id="2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36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0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244273"/>
                  </p:ext>
                </p:extLst>
              </p:nvPr>
            </p:nvGraphicFramePr>
            <p:xfrm>
              <a:off x="5892757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vi-VN" sz="2400" dirty="0" smtClean="0"/>
                            <a:t>2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 smtClean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244273"/>
                  </p:ext>
                </p:extLst>
              </p:nvPr>
            </p:nvGraphicFramePr>
            <p:xfrm>
              <a:off x="5892757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vi-VN" sz="2400" dirty="0" smtClean="0"/>
                            <a:t>2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8567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141337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4001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667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33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197003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252669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8335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06B339B-F9C6-446E-B40E-70C2E872B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815139"/>
              </p:ext>
            </p:extLst>
          </p:nvPr>
        </p:nvGraphicFramePr>
        <p:xfrm>
          <a:off x="4294909" y="379826"/>
          <a:ext cx="3920836" cy="60666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0836">
                  <a:extLst>
                    <a:ext uri="{9D8B030D-6E8A-4147-A177-3AD203B41FA5}">
                      <a16:colId xmlns:a16="http://schemas.microsoft.com/office/drawing/2014/main" val="1285292910"/>
                    </a:ext>
                  </a:extLst>
                </a:gridCol>
              </a:tblGrid>
              <a:tr h="4736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Bảng chia 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944070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     2 : 2 = 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865375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/>
                        <a:t>     4 : 2 = 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485868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/>
                        <a:t>     6 : 2 = 3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84764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     8 : 2 =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525265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/>
                        <a:t>   10 : 2 = 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084290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12 : 2 = 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410800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14 : 2 =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177519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16 : 2 = 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001392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18 : 2 = 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55094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20 : 2 =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27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91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06B339B-F9C6-446E-B40E-70C2E872B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533861"/>
              </p:ext>
            </p:extLst>
          </p:nvPr>
        </p:nvGraphicFramePr>
        <p:xfrm>
          <a:off x="4436445" y="379826"/>
          <a:ext cx="2647950" cy="60666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7950">
                  <a:extLst>
                    <a:ext uri="{9D8B030D-6E8A-4147-A177-3AD203B41FA5}">
                      <a16:colId xmlns:a16="http://schemas.microsoft.com/office/drawing/2014/main" val="1285292910"/>
                    </a:ext>
                  </a:extLst>
                </a:gridCol>
              </a:tblGrid>
              <a:tr h="4736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Bảng chia 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944070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algn="l"/>
                      <a:r>
                        <a:rPr lang="vi-VN" sz="2800" dirty="0"/>
                        <a:t>     2 : 2 = 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865375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/>
                        <a:t>     4 : 2 = 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485868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/>
                        <a:t>     6 : 2 = 3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84764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algn="l"/>
                      <a:r>
                        <a:rPr lang="vi-VN" sz="2800" dirty="0"/>
                        <a:t>     8 : 2 =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525265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/>
                        <a:t>   10 : 2 = 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084290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12 : 2 = 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410800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14 : 2 =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177519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16 : 2 = 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001392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18 : 2 = 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55094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20 : 2 =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2728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32" y="2033300"/>
            <a:ext cx="586940" cy="4768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10" y="2601038"/>
            <a:ext cx="660799" cy="4768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11" y="1435409"/>
            <a:ext cx="660799" cy="4768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63" y="3146911"/>
            <a:ext cx="571267" cy="4768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72" y="856716"/>
            <a:ext cx="660799" cy="476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55" y="3678008"/>
            <a:ext cx="660799" cy="476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49" y="5897996"/>
            <a:ext cx="660799" cy="4768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31" y="5322001"/>
            <a:ext cx="660799" cy="4768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30" y="4254915"/>
            <a:ext cx="621805" cy="4768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54" y="4822250"/>
            <a:ext cx="660799" cy="4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0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9067596"/>
                  </p:ext>
                </p:extLst>
              </p:nvPr>
            </p:nvGraphicFramePr>
            <p:xfrm>
              <a:off x="1816375" y="2927846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9067596"/>
                  </p:ext>
                </p:extLst>
              </p:nvPr>
            </p:nvGraphicFramePr>
            <p:xfrm>
              <a:off x="1816375" y="2927846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2030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151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462</Words>
  <Application>Microsoft Office PowerPoint</Application>
  <PresentationFormat>Widescreen</PresentationFormat>
  <Paragraphs>120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 Math</vt:lpstr>
      <vt:lpstr>SimHei</vt:lpstr>
      <vt:lpstr>Tahoma</vt:lpstr>
      <vt:lpstr>Times New Roman</vt:lpstr>
      <vt:lpstr>UTM Cookies</vt:lpstr>
      <vt:lpstr>Verdana</vt:lpstr>
      <vt:lpstr>VNI-Brush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222</cp:revision>
  <dcterms:created xsi:type="dcterms:W3CDTF">2021-06-02T01:34:28Z</dcterms:created>
  <dcterms:modified xsi:type="dcterms:W3CDTF">2022-01-25T09:58:36Z</dcterms:modified>
</cp:coreProperties>
</file>