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303" r:id="rId2"/>
    <p:sldId id="260" r:id="rId3"/>
    <p:sldId id="301" r:id="rId4"/>
    <p:sldId id="289" r:id="rId5"/>
    <p:sldId id="283" r:id="rId6"/>
    <p:sldId id="294" r:id="rId7"/>
    <p:sldId id="295" r:id="rId8"/>
    <p:sldId id="284" r:id="rId9"/>
    <p:sldId id="285" r:id="rId10"/>
    <p:sldId id="290" r:id="rId11"/>
    <p:sldId id="296" r:id="rId12"/>
    <p:sldId id="297" r:id="rId13"/>
    <p:sldId id="298" r:id="rId14"/>
    <p:sldId id="299" r:id="rId15"/>
    <p:sldId id="302" r:id="rId1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441"/>
    <a:srgbClr val="4BACC6"/>
    <a:srgbClr val="000000"/>
    <a:srgbClr val="F8B1A9"/>
    <a:srgbClr val="DBEEF4"/>
    <a:srgbClr val="FFC000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2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1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6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884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8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2244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88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24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2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721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114001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69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43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697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796105" cy="6240131"/>
            <a:chOff x="395894" y="219519"/>
            <a:chExt cx="8653010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653010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44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6818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127900"/>
            <a:ext cx="11613234" cy="6602204"/>
            <a:chOff x="395894" y="149216"/>
            <a:chExt cx="8518865" cy="5066113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149216"/>
              <a:ext cx="8053438" cy="5066113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40" y="1904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64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0812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658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7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9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8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6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1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5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69BCD-C70C-4EBD-88B9-710B68CAB7D1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9DEA4B-4BE9-48B2-A931-B2E8FE50C5C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465466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28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  <p:sldLayoutId id="2147483766" r:id="rId18"/>
    <p:sldLayoutId id="2147483767" r:id="rId19"/>
    <p:sldLayoutId id="2147483768" r:id="rId20"/>
    <p:sldLayoutId id="2147483769" r:id="rId21"/>
    <p:sldLayoutId id="2147483770" r:id="rId22"/>
    <p:sldLayoutId id="2147483771" r:id="rId23"/>
    <p:sldLayoutId id="2147483772" r:id="rId24"/>
    <p:sldLayoutId id="2147483665" r:id="rId25"/>
    <p:sldLayoutId id="2147483699" r:id="rId26"/>
    <p:sldLayoutId id="2147483692" r:id="rId27"/>
    <p:sldLayoutId id="2147483694" r:id="rId28"/>
    <p:sldLayoutId id="2147483676" r:id="rId29"/>
    <p:sldLayoutId id="2147483677" r:id="rId30"/>
    <p:sldLayoutId id="2147483678" r:id="rId31"/>
    <p:sldLayoutId id="2147483700" r:id="rId32"/>
    <p:sldLayoutId id="2147483680" r:id="rId33"/>
    <p:sldLayoutId id="2147483695" r:id="rId34"/>
    <p:sldLayoutId id="2147483696" r:id="rId35"/>
    <p:sldLayoutId id="2147483697" r:id="rId36"/>
    <p:sldLayoutId id="2147483698" r:id="rId3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microsoft.com/office/2007/relationships/hdphoto" Target="../media/hdphoto4.wdp"/><Relationship Id="rId7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0.png"/><Relationship Id="rId5" Type="http://schemas.microsoft.com/office/2007/relationships/hdphoto" Target="../media/hdphoto5.wdp"/><Relationship Id="rId4" Type="http://schemas.openxmlformats.org/officeDocument/2006/relationships/image" Target="../media/image9.png"/><Relationship Id="rId9" Type="http://schemas.microsoft.com/office/2007/relationships/hdphoto" Target="../media/hdphoto7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32499" y="4168721"/>
            <a:ext cx="48332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oogle Shape;59;p1"/>
          <p:cNvSpPr txBox="1"/>
          <p:nvPr/>
        </p:nvSpPr>
        <p:spPr>
          <a:xfrm>
            <a:off x="1656560" y="2309034"/>
            <a:ext cx="8568160" cy="682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168" tIns="33075" rIns="66168" bIns="33075" anchor="t" anchorCtr="0">
            <a:spAutoFit/>
          </a:bodyPr>
          <a:lstStyle/>
          <a:p>
            <a:pPr algn="ctr">
              <a:buClr>
                <a:schemeClr val="dk1"/>
              </a:buClr>
              <a:buSzPts val="7200"/>
            </a:pP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SimHei"/>
                <a:cs typeface="Arial" panose="020B0604020202020204" pitchFamily="34" charset="0"/>
                <a:sym typeface="SimHei"/>
              </a:rPr>
              <a:t>    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  <a:sym typeface="SimHei"/>
              </a:rPr>
              <a:t>MÔN TOÁN 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  <a:sym typeface="SimHei"/>
              </a:rPr>
              <a:t>LỚP 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  <a:sym typeface="SimHei"/>
              </a:rPr>
              <a:t>2</a:t>
            </a:r>
            <a:endParaRPr sz="4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2954" y="349235"/>
            <a:ext cx="10976471" cy="11825530"/>
          </a:xfrm>
          <a:prstGeom prst="rect">
            <a:avLst/>
          </a:prstGeom>
          <a:noFill/>
        </p:spPr>
        <p:txBody>
          <a:bodyPr spcFirstLastPara="1" wrap="none" lIns="66179" tIns="33089" rIns="66179" bIns="33089" numCol="1">
            <a:prstTxWarp prst="textArchUp">
              <a:avLst/>
            </a:prstTxWarp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en-US" sz="3908" b="1" dirty="0">
                <a:ln>
                  <a:solidFill>
                    <a:srgbClr val="FFFF00"/>
                  </a:solidFill>
                </a:ln>
                <a:solidFill>
                  <a:srgbClr val="F154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 HỌC SINH ĐẾN VỚI TIẾT HỌC</a:t>
            </a:r>
          </a:p>
        </p:txBody>
      </p:sp>
    </p:spTree>
    <p:extLst>
      <p:ext uri="{BB962C8B-B14F-4D97-AF65-F5344CB8AC3E}">
        <p14:creationId xmlns:p14="http://schemas.microsoft.com/office/powerpoint/2010/main" val="123531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699254" y="476163"/>
            <a:ext cx="8287714" cy="693698"/>
            <a:chOff x="1183343" y="1464304"/>
            <a:chExt cx="8287714" cy="69369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Đếm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so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sánh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chục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020CA31C-2E8F-4449-A603-FDAD771706BA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761787" cy="672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a) 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1948" y="2253567"/>
              <a:ext cx="1426620" cy="1426620"/>
            </a:xfrm>
            <a:prstGeom prst="rect">
              <a:avLst/>
            </a:prstGeom>
          </p:spPr>
        </p:pic>
        <p:pic>
          <p:nvPicPr>
            <p:cNvPr id="196" name="Picture 195">
              <a:extLst>
                <a:ext uri="{FF2B5EF4-FFF2-40B4-BE49-F238E27FC236}">
                  <a16:creationId xmlns:a16="http://schemas.microsoft.com/office/drawing/2014/main" id="{F44D0CF5-E157-9842-9159-C32833497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7225" y="2428844"/>
              <a:ext cx="1426620" cy="1426620"/>
            </a:xfrm>
            <a:prstGeom prst="rect">
              <a:avLst/>
            </a:prstGeom>
          </p:spPr>
        </p:pic>
        <p:pic>
          <p:nvPicPr>
            <p:cNvPr id="197" name="Picture 196">
              <a:extLst>
                <a:ext uri="{FF2B5EF4-FFF2-40B4-BE49-F238E27FC236}">
                  <a16:creationId xmlns:a16="http://schemas.microsoft.com/office/drawing/2014/main" id="{D1CD7E86-6542-9A4E-8E28-43098DE5A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2502" y="2604121"/>
              <a:ext cx="1426620" cy="1426620"/>
            </a:xfrm>
            <a:prstGeom prst="rect">
              <a:avLst/>
            </a:prstGeom>
          </p:spPr>
        </p:pic>
        <p:pic>
          <p:nvPicPr>
            <p:cNvPr id="199" name="Picture 198">
              <a:extLst>
                <a:ext uri="{FF2B5EF4-FFF2-40B4-BE49-F238E27FC236}">
                  <a16:creationId xmlns:a16="http://schemas.microsoft.com/office/drawing/2014/main" id="{2EBE106D-5B6E-B54D-B553-C63AC24CA9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3111" y="2253566"/>
              <a:ext cx="1426620" cy="1426620"/>
            </a:xfrm>
            <a:prstGeom prst="rect">
              <a:avLst/>
            </a:prstGeom>
          </p:spPr>
        </p:pic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id="{1213BD77-F39B-EC4E-8ACA-E522C2268D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8388" y="2428843"/>
              <a:ext cx="1426620" cy="1426620"/>
            </a:xfrm>
            <a:prstGeom prst="rect">
              <a:avLst/>
            </a:prstGeom>
          </p:spPr>
        </p:pic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4EDED47-C100-C44A-A7A7-D0A72453A441}"/>
                </a:ext>
              </a:extLst>
            </p:cNvPr>
            <p:cNvGrpSpPr/>
            <p:nvPr/>
          </p:nvGrpSpPr>
          <p:grpSpPr>
            <a:xfrm>
              <a:off x="4346847" y="2668968"/>
              <a:ext cx="648689" cy="1364463"/>
              <a:chOff x="4346847" y="2668968"/>
              <a:chExt cx="648689" cy="1364463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244" name="Picture 243">
              <a:extLst>
                <a:ext uri="{FF2B5EF4-FFF2-40B4-BE49-F238E27FC236}">
                  <a16:creationId xmlns:a16="http://schemas.microsoft.com/office/drawing/2014/main" id="{76A41127-0869-FE4C-8191-B0D77F8059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0788" y="2581243"/>
              <a:ext cx="1426620" cy="1426620"/>
            </a:xfrm>
            <a:prstGeom prst="rect">
              <a:avLst/>
            </a:prstGeom>
          </p:spPr>
        </p:pic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9FF5182D-FA2E-D042-8008-FCDC6D21F139}"/>
                </a:ext>
              </a:extLst>
            </p:cNvPr>
            <p:cNvGrpSpPr/>
            <p:nvPr/>
          </p:nvGrpSpPr>
          <p:grpSpPr>
            <a:xfrm>
              <a:off x="8818277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6" name="Group 345">
              <a:extLst>
                <a:ext uri="{FF2B5EF4-FFF2-40B4-BE49-F238E27FC236}">
                  <a16:creationId xmlns:a16="http://schemas.microsoft.com/office/drawing/2014/main" id="{303EB707-4695-5347-A454-867BC54B48C1}"/>
                </a:ext>
              </a:extLst>
            </p:cNvPr>
            <p:cNvGrpSpPr/>
            <p:nvPr/>
          </p:nvGrpSpPr>
          <p:grpSpPr>
            <a:xfrm>
              <a:off x="9656078" y="2578554"/>
              <a:ext cx="648689" cy="1364463"/>
              <a:chOff x="4346847" y="2668968"/>
              <a:chExt cx="648689" cy="1364463"/>
            </a:xfrm>
          </p:grpSpPr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id="{B6EBA4C1-1DCC-1D42-9D6C-8011214C8066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70" name="Rectangle 369">
                  <a:extLst>
                    <a:ext uri="{FF2B5EF4-FFF2-40B4-BE49-F238E27FC236}">
                      <a16:creationId xmlns:a16="http://schemas.microsoft.com/office/drawing/2014/main" id="{8B645B63-7633-1849-A2E2-B92D5A860ED8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ectangle 370">
                  <a:extLst>
                    <a:ext uri="{FF2B5EF4-FFF2-40B4-BE49-F238E27FC236}">
                      <a16:creationId xmlns:a16="http://schemas.microsoft.com/office/drawing/2014/main" id="{2E15B8CD-2C4B-3E47-B57C-CD84E85DB768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Rectangle 371">
                  <a:extLst>
                    <a:ext uri="{FF2B5EF4-FFF2-40B4-BE49-F238E27FC236}">
                      <a16:creationId xmlns:a16="http://schemas.microsoft.com/office/drawing/2014/main" id="{04076369-8D18-8845-8614-F708B9480DC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Rectangle 372">
                  <a:extLst>
                    <a:ext uri="{FF2B5EF4-FFF2-40B4-BE49-F238E27FC236}">
                      <a16:creationId xmlns:a16="http://schemas.microsoft.com/office/drawing/2014/main" id="{CEBC3541-AC89-2B4A-8843-EEE92183BBFA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4" name="Rectangle 373">
                  <a:extLst>
                    <a:ext uri="{FF2B5EF4-FFF2-40B4-BE49-F238E27FC236}">
                      <a16:creationId xmlns:a16="http://schemas.microsoft.com/office/drawing/2014/main" id="{2C6380A6-72EF-A042-B4C1-6B04140DC5D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F082DEA1-520F-6345-AF1D-4719C8A43FCF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6ED9FC25-2C55-DC4D-A6A7-378465DDD667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Rectangle 376">
                  <a:extLst>
                    <a:ext uri="{FF2B5EF4-FFF2-40B4-BE49-F238E27FC236}">
                      <a16:creationId xmlns:a16="http://schemas.microsoft.com/office/drawing/2014/main" id="{995108BB-D815-1A40-9F73-37A619F721B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Rectangle 377">
                  <a:extLst>
                    <a:ext uri="{FF2B5EF4-FFF2-40B4-BE49-F238E27FC236}">
                      <a16:creationId xmlns:a16="http://schemas.microsoft.com/office/drawing/2014/main" id="{43655F34-BD9D-7F4E-AD06-6B99494654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Rectangle 378">
                  <a:extLst>
                    <a:ext uri="{FF2B5EF4-FFF2-40B4-BE49-F238E27FC236}">
                      <a16:creationId xmlns:a16="http://schemas.microsoft.com/office/drawing/2014/main" id="{6AAC45FA-4790-1642-9F13-C5A68F72DEC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id="{13AA92EF-A7BB-324D-AE37-CD1B78C1ED29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60" name="Rectangle 359">
                  <a:extLst>
                    <a:ext uri="{FF2B5EF4-FFF2-40B4-BE49-F238E27FC236}">
                      <a16:creationId xmlns:a16="http://schemas.microsoft.com/office/drawing/2014/main" id="{AE16443A-F816-1A43-9CF1-087771313FC1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5B82B682-A01C-DD4D-A731-14505817CBC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Rectangle 361">
                  <a:extLst>
                    <a:ext uri="{FF2B5EF4-FFF2-40B4-BE49-F238E27FC236}">
                      <a16:creationId xmlns:a16="http://schemas.microsoft.com/office/drawing/2014/main" id="{0DAEDCBF-7D4E-1140-A617-D8904DEF35E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Rectangle 362">
                  <a:extLst>
                    <a:ext uri="{FF2B5EF4-FFF2-40B4-BE49-F238E27FC236}">
                      <a16:creationId xmlns:a16="http://schemas.microsoft.com/office/drawing/2014/main" id="{B9FFEB2D-EB17-CC4C-91C5-2AD8B12E87C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id="{F5129AED-9A0C-C24C-8DB4-26F4009D22B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Rectangle 364">
                  <a:extLst>
                    <a:ext uri="{FF2B5EF4-FFF2-40B4-BE49-F238E27FC236}">
                      <a16:creationId xmlns:a16="http://schemas.microsoft.com/office/drawing/2014/main" id="{A52A6A60-CCFA-8B4B-9AC5-BE832FEA497D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D641015B-D28F-E24E-830A-5FB5FC21E2F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EA67B72C-C20A-524C-81B0-931C159BFE0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Rectangle 367">
                  <a:extLst>
                    <a:ext uri="{FF2B5EF4-FFF2-40B4-BE49-F238E27FC236}">
                      <a16:creationId xmlns:a16="http://schemas.microsoft.com/office/drawing/2014/main" id="{F0766868-0EA8-CF42-828C-E229676CBDCD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Rectangle 368">
                  <a:extLst>
                    <a:ext uri="{FF2B5EF4-FFF2-40B4-BE49-F238E27FC236}">
                      <a16:creationId xmlns:a16="http://schemas.microsoft.com/office/drawing/2014/main" id="{81539C6E-47E6-334E-92A9-84EA9F9BA3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01DE48BB-7D93-8C4A-BEA8-DBED75B1587F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50" name="Rectangle 349">
                  <a:extLst>
                    <a:ext uri="{FF2B5EF4-FFF2-40B4-BE49-F238E27FC236}">
                      <a16:creationId xmlns:a16="http://schemas.microsoft.com/office/drawing/2014/main" id="{6DA22994-A8A6-7C40-B1E4-AA44C4309E7A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1" name="Rectangle 350">
                  <a:extLst>
                    <a:ext uri="{FF2B5EF4-FFF2-40B4-BE49-F238E27FC236}">
                      <a16:creationId xmlns:a16="http://schemas.microsoft.com/office/drawing/2014/main" id="{D2300897-C4E2-634A-ABAC-1FA975C3F23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2" name="Rectangle 351">
                  <a:extLst>
                    <a:ext uri="{FF2B5EF4-FFF2-40B4-BE49-F238E27FC236}">
                      <a16:creationId xmlns:a16="http://schemas.microsoft.com/office/drawing/2014/main" id="{104E5EE4-9BDF-E64D-872C-DFBC1C5AB93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3" name="Rectangle 352">
                  <a:extLst>
                    <a:ext uri="{FF2B5EF4-FFF2-40B4-BE49-F238E27FC236}">
                      <a16:creationId xmlns:a16="http://schemas.microsoft.com/office/drawing/2014/main" id="{CACFFEFE-7101-564A-B980-B3C5E86DF441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4" name="Rectangle 353">
                  <a:extLst>
                    <a:ext uri="{FF2B5EF4-FFF2-40B4-BE49-F238E27FC236}">
                      <a16:creationId xmlns:a16="http://schemas.microsoft.com/office/drawing/2014/main" id="{B584153E-719C-E345-AE80-A440F8C411DC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id="{1818BCCB-6683-9341-9CDE-C92C707E11D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6" name="Rectangle 355">
                  <a:extLst>
                    <a:ext uri="{FF2B5EF4-FFF2-40B4-BE49-F238E27FC236}">
                      <a16:creationId xmlns:a16="http://schemas.microsoft.com/office/drawing/2014/main" id="{11ED9E38-C378-864E-A2F7-25D2D1D7F0A8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EBEBF2B9-A7F4-B041-B497-E29CB52F068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id="{FC3EEAEB-539A-F146-96A3-1989B7F19471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Rectangle 358">
                  <a:extLst>
                    <a:ext uri="{FF2B5EF4-FFF2-40B4-BE49-F238E27FC236}">
                      <a16:creationId xmlns:a16="http://schemas.microsoft.com/office/drawing/2014/main" id="{FDC6505D-A8AA-654A-B908-C2BEB03C485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711243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rgbClr val="FF0000"/>
                          </a:solidFill>
                        </a:rPr>
                        <a:t>330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rgbClr val="FF0000"/>
                          </a:solidFill>
                        </a:rPr>
                        <a:t>360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4112765" y="481330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7273607" y="4813301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982612"/>
              </p:ext>
            </p:extLst>
          </p:nvPr>
        </p:nvGraphicFramePr>
        <p:xfrm>
          <a:off x="3987995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rgbClr val="FF0000"/>
                          </a:solidFill>
                        </a:rPr>
                        <a:t>140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&lt;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rgbClr val="FF0000"/>
                          </a:solidFill>
                        </a:rPr>
                        <a:t>230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4123991" y="484372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7167321" y="484372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748050" y="484372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316461-7900-D24F-B04B-6462B1FE448E}"/>
              </a:ext>
            </a:extLst>
          </p:cNvPr>
          <p:cNvGrpSpPr/>
          <p:nvPr/>
        </p:nvGrpSpPr>
        <p:grpSpPr>
          <a:xfrm>
            <a:off x="946553" y="1388913"/>
            <a:ext cx="9607218" cy="2956207"/>
            <a:chOff x="946553" y="1388913"/>
            <a:chExt cx="9607218" cy="2956207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565560" y="1960662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1783446" y="1982136"/>
              <a:ext cx="3988211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dirty="0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946553" y="1388913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b) </a:t>
              </a:r>
            </a:p>
          </p:txBody>
        </p:sp>
        <p:pic>
          <p:nvPicPr>
            <p:cNvPr id="195" name="Picture 194">
              <a:extLst>
                <a:ext uri="{FF2B5EF4-FFF2-40B4-BE49-F238E27FC236}">
                  <a16:creationId xmlns:a16="http://schemas.microsoft.com/office/drawing/2014/main" id="{F06C0703-882B-B948-B006-15FE428B9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4409" y="2466851"/>
              <a:ext cx="1426620" cy="1426620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4DED0EE-37B5-2142-81B7-9C9799B5C2CA}"/>
                </a:ext>
              </a:extLst>
            </p:cNvPr>
            <p:cNvGrpSpPr/>
            <p:nvPr/>
          </p:nvGrpSpPr>
          <p:grpSpPr>
            <a:xfrm>
              <a:off x="7167321" y="2387871"/>
              <a:ext cx="1601897" cy="1601897"/>
              <a:chOff x="6843111" y="2253566"/>
              <a:chExt cx="1601897" cy="16018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43111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18388" y="24288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9FF5182D-FA2E-D042-8008-FCDC6D21F139}"/>
                </a:ext>
              </a:extLst>
            </p:cNvPr>
            <p:cNvGrpSpPr/>
            <p:nvPr/>
          </p:nvGrpSpPr>
          <p:grpSpPr>
            <a:xfrm>
              <a:off x="9337150" y="2597232"/>
              <a:ext cx="648689" cy="1364463"/>
              <a:chOff x="4346847" y="2668968"/>
              <a:chExt cx="648689" cy="1364463"/>
            </a:xfrm>
          </p:grpSpPr>
          <p:grpSp>
            <p:nvGrpSpPr>
              <p:cNvPr id="313" name="Group 312">
                <a:extLst>
                  <a:ext uri="{FF2B5EF4-FFF2-40B4-BE49-F238E27FC236}">
                    <a16:creationId xmlns:a16="http://schemas.microsoft.com/office/drawing/2014/main" id="{3D959B53-0216-0F40-8477-9CB4557FA63D}"/>
                  </a:ext>
                </a:extLst>
              </p:cNvPr>
              <p:cNvGrpSpPr/>
              <p:nvPr/>
            </p:nvGrpSpPr>
            <p:grpSpPr>
              <a:xfrm>
                <a:off x="4346847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36" name="Rectangle 335">
                  <a:extLst>
                    <a:ext uri="{FF2B5EF4-FFF2-40B4-BE49-F238E27FC236}">
                      <a16:creationId xmlns:a16="http://schemas.microsoft.com/office/drawing/2014/main" id="{E52D1429-AEB8-024E-A26A-45B5671BCF3F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7" name="Rectangle 336">
                  <a:extLst>
                    <a:ext uri="{FF2B5EF4-FFF2-40B4-BE49-F238E27FC236}">
                      <a16:creationId xmlns:a16="http://schemas.microsoft.com/office/drawing/2014/main" id="{F44B9DE7-6B55-394B-9477-83D6AAA47C2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Rectangle 337">
                  <a:extLst>
                    <a:ext uri="{FF2B5EF4-FFF2-40B4-BE49-F238E27FC236}">
                      <a16:creationId xmlns:a16="http://schemas.microsoft.com/office/drawing/2014/main" id="{376BCF59-9FDE-9140-97ED-AF1577BAB63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B012540C-6680-1946-9B0E-FB53E5499D3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9B2F62E5-0EDF-9D46-A9CE-34C4F7A42E0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Rectangle 340">
                  <a:extLst>
                    <a:ext uri="{FF2B5EF4-FFF2-40B4-BE49-F238E27FC236}">
                      <a16:creationId xmlns:a16="http://schemas.microsoft.com/office/drawing/2014/main" id="{F8A1ADC1-FFA6-F749-96A7-1D5F1ACF0F8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Rectangle 341">
                  <a:extLst>
                    <a:ext uri="{FF2B5EF4-FFF2-40B4-BE49-F238E27FC236}">
                      <a16:creationId xmlns:a16="http://schemas.microsoft.com/office/drawing/2014/main" id="{B083A715-22AE-014B-865F-D1C0D26CFF8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Rectangle 342">
                  <a:extLst>
                    <a:ext uri="{FF2B5EF4-FFF2-40B4-BE49-F238E27FC236}">
                      <a16:creationId xmlns:a16="http://schemas.microsoft.com/office/drawing/2014/main" id="{DED8AC74-72FB-804A-8A75-1BDCCEA32DC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Rectangle 343">
                  <a:extLst>
                    <a:ext uri="{FF2B5EF4-FFF2-40B4-BE49-F238E27FC236}">
                      <a16:creationId xmlns:a16="http://schemas.microsoft.com/office/drawing/2014/main" id="{D6C6CCAD-3309-1B48-A8F5-BAE24DD1898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5" name="Rectangle 344">
                  <a:extLst>
                    <a:ext uri="{FF2B5EF4-FFF2-40B4-BE49-F238E27FC236}">
                      <a16:creationId xmlns:a16="http://schemas.microsoft.com/office/drawing/2014/main" id="{08DCCDF6-DBF1-6B45-9D3A-BFCBC4FBEB9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4626114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4905381" y="2668968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1C43E55-108F-8748-89E2-86D36F347056}"/>
                </a:ext>
              </a:extLst>
            </p:cNvPr>
            <p:cNvGrpSpPr/>
            <p:nvPr/>
          </p:nvGrpSpPr>
          <p:grpSpPr>
            <a:xfrm>
              <a:off x="4168961" y="2454630"/>
              <a:ext cx="904546" cy="1364464"/>
              <a:chOff x="4168961" y="2454630"/>
              <a:chExt cx="904546" cy="1364464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630A0EE7-DD44-E64C-91C2-93CB1D39281B}"/>
                  </a:ext>
                </a:extLst>
              </p:cNvPr>
              <p:cNvGrpSpPr/>
              <p:nvPr/>
            </p:nvGrpSpPr>
            <p:grpSpPr>
              <a:xfrm>
                <a:off x="4168961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8B33697-6DBE-CE4C-8700-C8FCC497557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73A59957-F490-2045-ABE7-C2FADD54F44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CCA3E4CF-3378-5B4F-A3C6-D5707F2A8E7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CEEE7095-040E-F749-BFD5-D7E741EC9D36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FC7D40D-4D77-9B41-8E12-A6A14B9FB9A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BBE6A75C-2988-7F4A-84D4-850D4F6AFF83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51375EE3-C4D0-8342-AC1D-1AD093C4B2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23CF60AF-8892-8441-9145-95C653F80DF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6C3428AD-6AA3-A046-BA60-43E8D2F0FA5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9996E8B0-B8CB-6C40-93AD-10BFFECEE6C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2" name="Group 221">
                <a:extLst>
                  <a:ext uri="{FF2B5EF4-FFF2-40B4-BE49-F238E27FC236}">
                    <a16:creationId xmlns:a16="http://schemas.microsoft.com/office/drawing/2014/main" id="{08F5EC87-F9E5-894A-89A1-5D172A89CF51}"/>
                  </a:ext>
                </a:extLst>
              </p:cNvPr>
              <p:cNvGrpSpPr/>
              <p:nvPr/>
            </p:nvGrpSpPr>
            <p:grpSpPr>
              <a:xfrm>
                <a:off x="4448228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43DF5897-D268-E945-BB82-A95A66E5486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223">
                  <a:extLst>
                    <a:ext uri="{FF2B5EF4-FFF2-40B4-BE49-F238E27FC236}">
                      <a16:creationId xmlns:a16="http://schemas.microsoft.com/office/drawing/2014/main" id="{72B1F935-31F8-794A-85D7-287E9A1E032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66B70D23-FF37-B347-A7C1-1DBBCB3EE97C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BA905C2A-A383-5B40-B6C5-0E09517BD24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7ED9FB72-22ED-DB48-9977-8FCAD2B7D8A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F4993EEB-9450-7847-8BCD-B1363A19186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F4386301-9475-8445-A759-6F4164C3CE4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0" name="Rectangle 229">
                  <a:extLst>
                    <a:ext uri="{FF2B5EF4-FFF2-40B4-BE49-F238E27FC236}">
                      <a16:creationId xmlns:a16="http://schemas.microsoft.com/office/drawing/2014/main" id="{EBAE7B8A-912B-6B45-94C0-53296CA36E7F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7FA8F570-4EDD-3B43-A48E-F6353BE756A3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EB8BFC62-CA70-C741-9255-B982F53BCB18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3AC3AF84-8A43-EF4F-8313-AF78BF379D02}"/>
                  </a:ext>
                </a:extLst>
              </p:cNvPr>
              <p:cNvGrpSpPr/>
              <p:nvPr/>
            </p:nvGrpSpPr>
            <p:grpSpPr>
              <a:xfrm>
                <a:off x="4727495" y="24546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09082722-390B-6E4A-9180-00F4AFA6F50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EFE8ABAB-E57C-A84E-92EF-F368B40F5F59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8200D9A3-C303-9043-A67B-8B0FAA2E1792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7348CFB3-66DD-BE4E-9933-1A45CEBADF8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02D5845A-40BD-4D48-81C9-6D2377945581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76BEC33D-C281-864E-9E44-92163FA614C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6163387F-E69A-6A41-BD88-B210C7CEBC3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AC5452C0-6B9A-1449-B925-E3E8A273058A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C64C21AB-0BB3-C245-9ACA-221CF76A30D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CBBB6EFB-DE8C-994B-A7CB-75F43F978669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AEA62F4E-68E6-C449-9976-EE2D74694B95}"/>
                  </a:ext>
                </a:extLst>
              </p:cNvPr>
              <p:cNvGrpSpPr/>
              <p:nvPr/>
            </p:nvGrpSpPr>
            <p:grpSpPr>
              <a:xfrm>
                <a:off x="4983352" y="2454630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3DB01190-6AB9-0743-8DAF-3BB4BED8DDC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18F1F33-9FB0-134C-B02A-850C4A3E521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8FBEB326-F4E0-5D4C-B044-8F2ECB9561E7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BFB9CE83-0CF4-0C4A-BC72-79FD936EB08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520A5FA8-AAA7-4749-AB35-029EEB0C6F3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283B77EF-54A5-FA4F-948A-C8A95871E6BA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911C4CC3-665D-D64A-9200-2FC8838EF85F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45CD6612-32F2-704D-B83B-BAADEE5A8B9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1CCF2462-3A88-9D4C-8E31-4D1BDD3D547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5B059F6F-570F-1F4A-8226-B2125733F6B5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0118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693698"/>
            <a:chOff x="1183343" y="1464304"/>
            <a:chExt cx="8287714" cy="69369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Đếm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so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sánh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aphicFrame>
        <p:nvGraphicFramePr>
          <p:cNvPr id="178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11497"/>
              </p:ext>
            </p:extLst>
          </p:nvPr>
        </p:nvGraphicFramePr>
        <p:xfrm>
          <a:off x="3734000" y="4813301"/>
          <a:ext cx="4617390" cy="84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845966"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rgbClr val="FF0000"/>
                          </a:solidFill>
                        </a:rPr>
                        <a:t>600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800" b="0" dirty="0">
                          <a:solidFill>
                            <a:srgbClr val="FF0000"/>
                          </a:solidFill>
                        </a:rPr>
                        <a:t>&gt;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4000" b="0" dirty="0">
                          <a:solidFill>
                            <a:srgbClr val="FF0000"/>
                          </a:solidFill>
                        </a:rPr>
                        <a:t>450</a:t>
                      </a: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380" name="Rectangle 379">
            <a:extLst>
              <a:ext uri="{FF2B5EF4-FFF2-40B4-BE49-F238E27FC236}">
                <a16:creationId xmlns:a16="http://schemas.microsoft.com/office/drawing/2014/main" id="{43D1C5DD-3571-9342-BC99-80CEE262AC5A}"/>
              </a:ext>
            </a:extLst>
          </p:cNvPr>
          <p:cNvSpPr/>
          <p:nvPr/>
        </p:nvSpPr>
        <p:spPr>
          <a:xfrm>
            <a:off x="3922362" y="4890207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66E674E3-618B-7743-923B-05FEFE5B0E61}"/>
              </a:ext>
            </a:extLst>
          </p:cNvPr>
          <p:cNvSpPr/>
          <p:nvPr/>
        </p:nvSpPr>
        <p:spPr>
          <a:xfrm>
            <a:off x="6967075" y="4835694"/>
            <a:ext cx="1207008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03CDA5AE-5A5A-0442-99E2-DB142DA18ECA}"/>
              </a:ext>
            </a:extLst>
          </p:cNvPr>
          <p:cNvSpPr/>
          <p:nvPr/>
        </p:nvSpPr>
        <p:spPr>
          <a:xfrm>
            <a:off x="5433437" y="4835694"/>
            <a:ext cx="1097280" cy="769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1B245B-9CF1-4C4B-BF20-F7E60FC27B61}"/>
              </a:ext>
            </a:extLst>
          </p:cNvPr>
          <p:cNvGrpSpPr/>
          <p:nvPr/>
        </p:nvGrpSpPr>
        <p:grpSpPr>
          <a:xfrm>
            <a:off x="624826" y="1388913"/>
            <a:ext cx="10635841" cy="2956207"/>
            <a:chOff x="624826" y="1388913"/>
            <a:chExt cx="10635841" cy="2956207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A1EA1222-A4FB-A84A-B74D-550F368ED3C9}"/>
                </a:ext>
              </a:extLst>
            </p:cNvPr>
            <p:cNvSpPr/>
            <p:nvPr/>
          </p:nvSpPr>
          <p:spPr>
            <a:xfrm>
              <a:off x="777224" y="1982136"/>
              <a:ext cx="482510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C3D008B4-5146-194E-97C9-B5085B60E189}"/>
                </a:ext>
              </a:extLst>
            </p:cNvPr>
            <p:cNvSpPr txBox="1"/>
            <p:nvPr/>
          </p:nvSpPr>
          <p:spPr>
            <a:xfrm>
              <a:off x="624826" y="1388913"/>
              <a:ext cx="63991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c) </a:t>
              </a: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1797995-0371-404B-ACED-59855E19F32A}"/>
                </a:ext>
              </a:extLst>
            </p:cNvPr>
            <p:cNvSpPr/>
            <p:nvPr/>
          </p:nvSpPr>
          <p:spPr>
            <a:xfrm>
              <a:off x="6243833" y="1960662"/>
              <a:ext cx="5016834" cy="236298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5271C5B-955A-5045-986C-58DDCC6E63AC}"/>
                </a:ext>
              </a:extLst>
            </p:cNvPr>
            <p:cNvGrpSpPr/>
            <p:nvPr/>
          </p:nvGrpSpPr>
          <p:grpSpPr>
            <a:xfrm>
              <a:off x="1264745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95" name="Picture 194">
                <a:extLst>
                  <a:ext uri="{FF2B5EF4-FFF2-40B4-BE49-F238E27FC236}">
                    <a16:creationId xmlns:a16="http://schemas.microsoft.com/office/drawing/2014/main" id="{F06C0703-882B-B948-B006-15FE428B95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6" name="Picture 195">
                <a:extLst>
                  <a:ext uri="{FF2B5EF4-FFF2-40B4-BE49-F238E27FC236}">
                    <a16:creationId xmlns:a16="http://schemas.microsoft.com/office/drawing/2014/main" id="{F44D0CF5-E157-9842-9159-C32833497F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97" name="Picture 196">
                <a:extLst>
                  <a:ext uri="{FF2B5EF4-FFF2-40B4-BE49-F238E27FC236}">
                    <a16:creationId xmlns:a16="http://schemas.microsoft.com/office/drawing/2014/main" id="{D1CD7E86-6542-9A4E-8E28-43098DE5A4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5669DAF-B476-3D4F-84AF-89F6DD2344C7}"/>
                </a:ext>
              </a:extLst>
            </p:cNvPr>
            <p:cNvGrpSpPr/>
            <p:nvPr/>
          </p:nvGrpSpPr>
          <p:grpSpPr>
            <a:xfrm>
              <a:off x="6419786" y="2253566"/>
              <a:ext cx="1754297" cy="1754297"/>
              <a:chOff x="6741513" y="2253566"/>
              <a:chExt cx="1754297" cy="1754297"/>
            </a:xfrm>
          </p:grpSpPr>
          <p:pic>
            <p:nvPicPr>
              <p:cNvPr id="199" name="Picture 198">
                <a:extLst>
                  <a:ext uri="{FF2B5EF4-FFF2-40B4-BE49-F238E27FC236}">
                    <a16:creationId xmlns:a16="http://schemas.microsoft.com/office/drawing/2014/main" id="{2EBE106D-5B6E-B54D-B553-C63AC24CA9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41513" y="2253566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00" name="Picture 199">
                <a:extLst>
                  <a:ext uri="{FF2B5EF4-FFF2-40B4-BE49-F238E27FC236}">
                    <a16:creationId xmlns:a16="http://schemas.microsoft.com/office/drawing/2014/main" id="{1213BD77-F39B-EC4E-8ACA-E522C2268D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16790" y="2428843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244" name="Picture 243">
                <a:extLst>
                  <a:ext uri="{FF2B5EF4-FFF2-40B4-BE49-F238E27FC236}">
                    <a16:creationId xmlns:a16="http://schemas.microsoft.com/office/drawing/2014/main" id="{76A41127-0869-FE4C-8191-B0D77F805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69190" y="2581243"/>
                <a:ext cx="1426620" cy="1426620"/>
              </a:xfrm>
              <a:prstGeom prst="rect">
                <a:avLst/>
              </a:prstGeom>
            </p:spPr>
          </p:pic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7DCD192-A5E4-6A42-837F-949DF78CD710}"/>
                </a:ext>
              </a:extLst>
            </p:cNvPr>
            <p:cNvGrpSpPr/>
            <p:nvPr/>
          </p:nvGrpSpPr>
          <p:grpSpPr>
            <a:xfrm>
              <a:off x="9876478" y="2629353"/>
              <a:ext cx="1207223" cy="1364463"/>
              <a:chOff x="9097544" y="2578554"/>
              <a:chExt cx="1207223" cy="1364463"/>
            </a:xfrm>
          </p:grpSpPr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19764856-DEF8-4E42-96DA-0C0F519B11E6}"/>
                  </a:ext>
                </a:extLst>
              </p:cNvPr>
              <p:cNvGrpSpPr/>
              <p:nvPr/>
            </p:nvGrpSpPr>
            <p:grpSpPr>
              <a:xfrm>
                <a:off x="9097544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3967115E-34FE-B04D-8282-63147B6F6265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Rectangle 326">
                  <a:extLst>
                    <a:ext uri="{FF2B5EF4-FFF2-40B4-BE49-F238E27FC236}">
                      <a16:creationId xmlns:a16="http://schemas.microsoft.com/office/drawing/2014/main" id="{C61590A4-A027-8D4B-970B-525C94877472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Rectangle 327">
                  <a:extLst>
                    <a:ext uri="{FF2B5EF4-FFF2-40B4-BE49-F238E27FC236}">
                      <a16:creationId xmlns:a16="http://schemas.microsoft.com/office/drawing/2014/main" id="{AD4EE7C8-2D41-3E4C-BDA4-6F759DDA80B1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39339916-35B8-E549-8FD4-3EC009D5582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0" name="Rectangle 329">
                  <a:extLst>
                    <a:ext uri="{FF2B5EF4-FFF2-40B4-BE49-F238E27FC236}">
                      <a16:creationId xmlns:a16="http://schemas.microsoft.com/office/drawing/2014/main" id="{F41058B0-1C75-0547-A347-355260657B55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8E646A3C-308D-7A41-892E-764FED6CD32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Rectangle 331">
                  <a:extLst>
                    <a:ext uri="{FF2B5EF4-FFF2-40B4-BE49-F238E27FC236}">
                      <a16:creationId xmlns:a16="http://schemas.microsoft.com/office/drawing/2014/main" id="{50E47BEB-B9AA-104A-BEAC-0520DEDC99A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Rectangle 332">
                  <a:extLst>
                    <a:ext uri="{FF2B5EF4-FFF2-40B4-BE49-F238E27FC236}">
                      <a16:creationId xmlns:a16="http://schemas.microsoft.com/office/drawing/2014/main" id="{3026291A-497C-D546-9714-57C1890E9163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Rectangle 333">
                  <a:extLst>
                    <a:ext uri="{FF2B5EF4-FFF2-40B4-BE49-F238E27FC236}">
                      <a16:creationId xmlns:a16="http://schemas.microsoft.com/office/drawing/2014/main" id="{69D1EC72-381A-1D49-B945-422CC22C75D9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Rectangle 334">
                  <a:extLst>
                    <a:ext uri="{FF2B5EF4-FFF2-40B4-BE49-F238E27FC236}">
                      <a16:creationId xmlns:a16="http://schemas.microsoft.com/office/drawing/2014/main" id="{CD81122D-2C74-E14B-A3FD-AF20EAEA80C1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3C25B55A-26D4-5D45-96AD-E2474F777E76}"/>
                  </a:ext>
                </a:extLst>
              </p:cNvPr>
              <p:cNvGrpSpPr/>
              <p:nvPr/>
            </p:nvGrpSpPr>
            <p:grpSpPr>
              <a:xfrm>
                <a:off x="9376811" y="2578554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316" name="Rectangle 315">
                  <a:extLst>
                    <a:ext uri="{FF2B5EF4-FFF2-40B4-BE49-F238E27FC236}">
                      <a16:creationId xmlns:a16="http://schemas.microsoft.com/office/drawing/2014/main" id="{4069C65F-202C-FC4D-98BA-05226A42C95D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Rectangle 316">
                  <a:extLst>
                    <a:ext uri="{FF2B5EF4-FFF2-40B4-BE49-F238E27FC236}">
                      <a16:creationId xmlns:a16="http://schemas.microsoft.com/office/drawing/2014/main" id="{0E7E4729-040D-CA49-B210-1CB867A0A964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3A9B61C-947E-4F4D-9728-E1C6A0F63D7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Rectangle 318">
                  <a:extLst>
                    <a:ext uri="{FF2B5EF4-FFF2-40B4-BE49-F238E27FC236}">
                      <a16:creationId xmlns:a16="http://schemas.microsoft.com/office/drawing/2014/main" id="{3A79DD52-6687-9E4B-8A33-77B19489FB2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ectangle 319">
                  <a:extLst>
                    <a:ext uri="{FF2B5EF4-FFF2-40B4-BE49-F238E27FC236}">
                      <a16:creationId xmlns:a16="http://schemas.microsoft.com/office/drawing/2014/main" id="{8AA7CF2C-6DC3-2C45-B219-FE7CB1EE28F3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5EA22117-2B0D-9449-AFAE-50B8BEAD908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78C3CF8D-8230-CD4A-8F13-62D42CCB6542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9D7D6DA9-4F61-C244-ADC5-44DE32B2D308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1DFEF916-FFD7-7446-9ABB-929F19A11B9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91D3D42A-E3B3-9949-BE59-C801DDA1646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303EB707-4695-5347-A454-867BC54B48C1}"/>
                  </a:ext>
                </a:extLst>
              </p:cNvPr>
              <p:cNvGrpSpPr/>
              <p:nvPr/>
            </p:nvGrpSpPr>
            <p:grpSpPr>
              <a:xfrm>
                <a:off x="9656078" y="2578554"/>
                <a:ext cx="648689" cy="1364463"/>
                <a:chOff x="4346847" y="2668968"/>
                <a:chExt cx="648689" cy="1364463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id="{B6EBA4C1-1DCC-1D42-9D6C-8011214C8066}"/>
                    </a:ext>
                  </a:extLst>
                </p:cNvPr>
                <p:cNvGrpSpPr/>
                <p:nvPr/>
              </p:nvGrpSpPr>
              <p:grpSpPr>
                <a:xfrm>
                  <a:off x="4346847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8B645B63-7633-1849-A2E2-B92D5A860ED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1" name="Rectangle 370">
                    <a:extLst>
                      <a:ext uri="{FF2B5EF4-FFF2-40B4-BE49-F238E27FC236}">
                        <a16:creationId xmlns:a16="http://schemas.microsoft.com/office/drawing/2014/main" id="{2E15B8CD-2C4B-3E47-B57C-CD84E85DB76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2" name="Rectangle 371">
                    <a:extLst>
                      <a:ext uri="{FF2B5EF4-FFF2-40B4-BE49-F238E27FC236}">
                        <a16:creationId xmlns:a16="http://schemas.microsoft.com/office/drawing/2014/main" id="{04076369-8D18-8845-8614-F708B9480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3" name="Rectangle 372">
                    <a:extLst>
                      <a:ext uri="{FF2B5EF4-FFF2-40B4-BE49-F238E27FC236}">
                        <a16:creationId xmlns:a16="http://schemas.microsoft.com/office/drawing/2014/main" id="{CEBC3541-AC89-2B4A-8843-EEE92183BBF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4" name="Rectangle 373">
                    <a:extLst>
                      <a:ext uri="{FF2B5EF4-FFF2-40B4-BE49-F238E27FC236}">
                        <a16:creationId xmlns:a16="http://schemas.microsoft.com/office/drawing/2014/main" id="{2C6380A6-72EF-A042-B4C1-6B04140DC5D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5" name="Rectangle 374">
                    <a:extLst>
                      <a:ext uri="{FF2B5EF4-FFF2-40B4-BE49-F238E27FC236}">
                        <a16:creationId xmlns:a16="http://schemas.microsoft.com/office/drawing/2014/main" id="{F082DEA1-520F-6345-AF1D-4719C8A43FCF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6" name="Rectangle 375">
                    <a:extLst>
                      <a:ext uri="{FF2B5EF4-FFF2-40B4-BE49-F238E27FC236}">
                        <a16:creationId xmlns:a16="http://schemas.microsoft.com/office/drawing/2014/main" id="{6ED9FC25-2C55-DC4D-A6A7-378465DDD66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7" name="Rectangle 376">
                    <a:extLst>
                      <a:ext uri="{FF2B5EF4-FFF2-40B4-BE49-F238E27FC236}">
                        <a16:creationId xmlns:a16="http://schemas.microsoft.com/office/drawing/2014/main" id="{995108BB-D815-1A40-9F73-37A619F721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8" name="Rectangle 377">
                    <a:extLst>
                      <a:ext uri="{FF2B5EF4-FFF2-40B4-BE49-F238E27FC236}">
                        <a16:creationId xmlns:a16="http://schemas.microsoft.com/office/drawing/2014/main" id="{43655F34-BD9D-7F4E-AD06-6B99494654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id="{6AAC45FA-4790-1642-9F13-C5A68F72DEC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id="{13AA92EF-A7BB-324D-AE37-CD1B78C1ED29}"/>
                    </a:ext>
                  </a:extLst>
                </p:cNvPr>
                <p:cNvGrpSpPr/>
                <p:nvPr/>
              </p:nvGrpSpPr>
              <p:grpSpPr>
                <a:xfrm>
                  <a:off x="4626114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60" name="Rectangle 359">
                    <a:extLst>
                      <a:ext uri="{FF2B5EF4-FFF2-40B4-BE49-F238E27FC236}">
                        <a16:creationId xmlns:a16="http://schemas.microsoft.com/office/drawing/2014/main" id="{AE16443A-F816-1A43-9CF1-087771313FC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id="{5B82B682-A01C-DD4D-A731-14505817CBC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id="{0DAEDCBF-7D4E-1140-A617-D8904DEF35E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id="{B9FFEB2D-EB17-CC4C-91C5-2AD8B12E87C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id="{F5129AED-9A0C-C24C-8DB4-26F4009D22B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5" name="Rectangle 364">
                    <a:extLst>
                      <a:ext uri="{FF2B5EF4-FFF2-40B4-BE49-F238E27FC236}">
                        <a16:creationId xmlns:a16="http://schemas.microsoft.com/office/drawing/2014/main" id="{A52A6A60-CCFA-8B4B-9AC5-BE832FEA49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6" name="Rectangle 365">
                    <a:extLst>
                      <a:ext uri="{FF2B5EF4-FFF2-40B4-BE49-F238E27FC236}">
                        <a16:creationId xmlns:a16="http://schemas.microsoft.com/office/drawing/2014/main" id="{D641015B-D28F-E24E-830A-5FB5FC21E2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id="{EA67B72C-C20A-524C-81B0-931C159BFE0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id="{F0766868-0EA8-CF42-828C-E229676CBDC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81539C6E-47E6-334E-92A9-84EA9F9BA3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9" name="Group 348">
                  <a:extLst>
                    <a:ext uri="{FF2B5EF4-FFF2-40B4-BE49-F238E27FC236}">
                      <a16:creationId xmlns:a16="http://schemas.microsoft.com/office/drawing/2014/main" id="{01DE48BB-7D93-8C4A-BEA8-DBED75B1587F}"/>
                    </a:ext>
                  </a:extLst>
                </p:cNvPr>
                <p:cNvGrpSpPr/>
                <p:nvPr/>
              </p:nvGrpSpPr>
              <p:grpSpPr>
                <a:xfrm>
                  <a:off x="4905381" y="2668968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id="{6DA22994-A8A6-7C40-B1E4-AA44C4309E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id="{D2300897-C4E2-634A-ABAC-1FA975C3F23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id="{104E5EE4-9BDF-E64D-872C-DFBC1C5AB932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3" name="Rectangle 352">
                    <a:extLst>
                      <a:ext uri="{FF2B5EF4-FFF2-40B4-BE49-F238E27FC236}">
                        <a16:creationId xmlns:a16="http://schemas.microsoft.com/office/drawing/2014/main" id="{CACFFEFE-7101-564A-B980-B3C5E86DF4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4" name="Rectangle 353">
                    <a:extLst>
                      <a:ext uri="{FF2B5EF4-FFF2-40B4-BE49-F238E27FC236}">
                        <a16:creationId xmlns:a16="http://schemas.microsoft.com/office/drawing/2014/main" id="{B584153E-719C-E345-AE80-A440F8C411D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5" name="Rectangle 354">
                    <a:extLst>
                      <a:ext uri="{FF2B5EF4-FFF2-40B4-BE49-F238E27FC236}">
                        <a16:creationId xmlns:a16="http://schemas.microsoft.com/office/drawing/2014/main" id="{1818BCCB-6683-9341-9CDE-C92C707E11D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6" name="Rectangle 355">
                    <a:extLst>
                      <a:ext uri="{FF2B5EF4-FFF2-40B4-BE49-F238E27FC236}">
                        <a16:creationId xmlns:a16="http://schemas.microsoft.com/office/drawing/2014/main" id="{11ED9E38-C378-864E-A2F7-25D2D1D7F0A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7" name="Rectangle 356">
                    <a:extLst>
                      <a:ext uri="{FF2B5EF4-FFF2-40B4-BE49-F238E27FC236}">
                        <a16:creationId xmlns:a16="http://schemas.microsoft.com/office/drawing/2014/main" id="{EBEBF2B9-A7F4-B041-B497-E29CB52F068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id="{FC3EEAEB-539A-F146-96A3-1989B7F1947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id="{FDC6505D-A8AA-654A-B908-C2BEB03C485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B69874DC-C5C6-E141-B26C-61721AF066F5}"/>
                </a:ext>
              </a:extLst>
            </p:cNvPr>
            <p:cNvGrpSpPr/>
            <p:nvPr/>
          </p:nvGrpSpPr>
          <p:grpSpPr>
            <a:xfrm>
              <a:off x="3483516" y="2253566"/>
              <a:ext cx="1777174" cy="1777174"/>
              <a:chOff x="2161948" y="2253567"/>
              <a:chExt cx="1777174" cy="1777174"/>
            </a:xfrm>
          </p:grpSpPr>
          <p:pic>
            <p:nvPicPr>
              <p:cNvPr id="123" name="Picture 122">
                <a:extLst>
                  <a:ext uri="{FF2B5EF4-FFF2-40B4-BE49-F238E27FC236}">
                    <a16:creationId xmlns:a16="http://schemas.microsoft.com/office/drawing/2014/main" id="{80B0B2CD-C548-974B-847E-9D501B38D9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948" y="2253567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4" name="Picture 123">
                <a:extLst>
                  <a:ext uri="{FF2B5EF4-FFF2-40B4-BE49-F238E27FC236}">
                    <a16:creationId xmlns:a16="http://schemas.microsoft.com/office/drawing/2014/main" id="{2A3A7710-0979-8B42-8D25-EFD2D39BEF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37225" y="2428844"/>
                <a:ext cx="1426620" cy="1426620"/>
              </a:xfrm>
              <a:prstGeom prst="rect">
                <a:avLst/>
              </a:prstGeom>
            </p:spPr>
          </p:pic>
          <p:pic>
            <p:nvPicPr>
              <p:cNvPr id="125" name="Picture 124">
                <a:extLst>
                  <a:ext uri="{FF2B5EF4-FFF2-40B4-BE49-F238E27FC236}">
                    <a16:creationId xmlns:a16="http://schemas.microsoft.com/office/drawing/2014/main" id="{243A6E02-AA56-D04F-8B7A-E58B852223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2502" y="2604121"/>
                <a:ext cx="1426620" cy="1426620"/>
              </a:xfrm>
              <a:prstGeom prst="rect">
                <a:avLst/>
              </a:prstGeom>
            </p:spPr>
          </p:pic>
        </p:grpSp>
        <p:pic>
          <p:nvPicPr>
            <p:cNvPr id="128" name="Picture 127">
              <a:extLst>
                <a:ext uri="{FF2B5EF4-FFF2-40B4-BE49-F238E27FC236}">
                  <a16:creationId xmlns:a16="http://schemas.microsoft.com/office/drawing/2014/main" id="{8B5D89F6-3B0A-1F49-BEC4-3E8755E96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3658" y="2615698"/>
              <a:ext cx="1426620" cy="14266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329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" grpId="0" animBg="1"/>
      <p:bldP spid="382" grpId="0" animBg="1"/>
      <p:bldP spid="38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5E8A8F7-795F-3A4D-8843-213D56C793F1}"/>
              </a:ext>
            </a:extLst>
          </p:cNvPr>
          <p:cNvSpPr/>
          <p:nvPr/>
        </p:nvSpPr>
        <p:spPr>
          <a:xfrm>
            <a:off x="3465059" y="575781"/>
            <a:ext cx="1376769" cy="523220"/>
          </a:xfrm>
          <a:prstGeom prst="roundRect">
            <a:avLst/>
          </a:prstGeom>
          <a:solidFill>
            <a:srgbClr val="FFC00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6B185F9-C53A-094B-BE84-49EC6EBAA86B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&gt;, &lt; , =  ?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E1588B-CB8B-7745-9074-FB2E196BC7B5}"/>
              </a:ext>
            </a:extLst>
          </p:cNvPr>
          <p:cNvGrpSpPr/>
          <p:nvPr/>
        </p:nvGrpSpPr>
        <p:grpSpPr>
          <a:xfrm>
            <a:off x="982132" y="1422400"/>
            <a:ext cx="10097347" cy="4368800"/>
            <a:chOff x="982132" y="1422400"/>
            <a:chExt cx="10097347" cy="436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2A437ED-BEC6-7F4F-9D86-0A10379B9643}"/>
                </a:ext>
              </a:extLst>
            </p:cNvPr>
            <p:cNvSpPr/>
            <p:nvPr/>
          </p:nvSpPr>
          <p:spPr>
            <a:xfrm>
              <a:off x="982132" y="1422400"/>
              <a:ext cx="10097347" cy="4368800"/>
            </a:xfrm>
            <a:prstGeom prst="ellipse">
              <a:avLst/>
            </a:prstGeom>
            <a:solidFill>
              <a:srgbClr val="FFFF00">
                <a:alpha val="35000"/>
              </a:srgb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197DEB3-C4D1-AE4C-8D01-28A5DA0BF2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7772" b="89637" l="9932" r="89842">
                          <a14:foregroundMark x1="47630" y1="7772" x2="47630" y2="7772"/>
                          <a14:foregroundMark x1="39503" y1="41451" x2="48984" y2="46632"/>
                          <a14:foregroundMark x1="48984" y1="46632" x2="49436" y2="47668"/>
                          <a14:foregroundMark x1="24153" y1="55959" x2="16253" y2="60622"/>
                          <a14:foregroundMark x1="81038" y1="64767" x2="70880" y2="65803"/>
                          <a14:foregroundMark x1="23928" y1="45078" x2="16027" y2="51813"/>
                          <a14:foregroundMark x1="16027" y1="51295" x2="13093" y2="51813"/>
                          <a14:foregroundMark x1="12190" y1="53368" x2="26185" y2="46114"/>
                          <a14:foregroundMark x1="65914" y1="53886" x2="75169" y2="54404"/>
                          <a14:foregroundMark x1="75169" y1="54404" x2="80813" y2="51295"/>
                          <a14:foregroundMark x1="80813" y1="50259" x2="66591" y2="53368"/>
                          <a14:foregroundMark x1="14898" y1="78756" x2="29571" y2="70466"/>
                          <a14:foregroundMark x1="36795" y1="31606" x2="36795" y2="31606"/>
                          <a14:foregroundMark x1="36795" y1="31606" x2="39729" y2="32642"/>
                          <a14:foregroundMark x1="43341" y1="31088" x2="43341" y2="28497"/>
                          <a14:foregroundMark x1="43341" y1="27461" x2="45147" y2="28497"/>
                          <a14:foregroundMark x1="41535" y1="23316" x2="41535" y2="23316"/>
                          <a14:foregroundMark x1="41986" y1="24870" x2="41986" y2="24870"/>
                          <a14:foregroundMark x1="42438" y1="24870" x2="43792" y2="26425"/>
                          <a14:foregroundMark x1="37472" y1="26425" x2="38826" y2="26943"/>
                          <a14:foregroundMark x1="38826" y1="26425" x2="37923" y2="26943"/>
                        </a14:backgroundRemoval>
                      </a14:imgEffect>
                      <a14:imgEffect>
                        <a14:sharpenSoften amount="40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2950" y="2203450"/>
              <a:ext cx="5626100" cy="2451100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F1F0341-E30C-6142-905F-0EAA1A51FB90}"/>
              </a:ext>
            </a:extLst>
          </p:cNvPr>
          <p:cNvGrpSpPr/>
          <p:nvPr/>
        </p:nvGrpSpPr>
        <p:grpSpPr>
          <a:xfrm>
            <a:off x="1752246" y="4613824"/>
            <a:ext cx="2888932" cy="713719"/>
            <a:chOff x="1297606" y="4621088"/>
            <a:chExt cx="2888932" cy="71371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4D91775-934A-7D44-8453-D774AB87B1E3}"/>
                </a:ext>
              </a:extLst>
            </p:cNvPr>
            <p:cNvSpPr txBox="1"/>
            <p:nvPr/>
          </p:nvSpPr>
          <p:spPr>
            <a:xfrm>
              <a:off x="1297606" y="4716338"/>
              <a:ext cx="28889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80           20 + 60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B254148C-B787-0742-AD94-9ABCA7F2CD2F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8FADE6E-14F4-ED4C-9B92-59A231D05652}"/>
              </a:ext>
            </a:extLst>
          </p:cNvPr>
          <p:cNvGrpSpPr/>
          <p:nvPr/>
        </p:nvGrpSpPr>
        <p:grpSpPr>
          <a:xfrm>
            <a:off x="733851" y="3113024"/>
            <a:ext cx="2480166" cy="713719"/>
            <a:chOff x="1297606" y="4621088"/>
            <a:chExt cx="2480166" cy="713719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D3B45770-CB7A-6449-8DD3-A35CD56D0706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450           550</a:t>
              </a:r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625D62DB-EE07-E94A-9853-C5668C8D5EC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E7297C8-273C-AD4C-AD42-4D424010C262}"/>
              </a:ext>
            </a:extLst>
          </p:cNvPr>
          <p:cNvGrpSpPr/>
          <p:nvPr/>
        </p:nvGrpSpPr>
        <p:grpSpPr>
          <a:xfrm>
            <a:off x="1602705" y="1684891"/>
            <a:ext cx="2480166" cy="713719"/>
            <a:chOff x="1297606" y="4621088"/>
            <a:chExt cx="2480166" cy="713719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565388FA-9E61-C345-9BAA-B754461192CE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800           600</a:t>
              </a:r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20262023-C6DD-F740-BC17-6EDB6ECA6D6F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EE53D0A8-C583-0C41-9E83-CE8DDD55C930}"/>
              </a:ext>
            </a:extLst>
          </p:cNvPr>
          <p:cNvGrpSpPr/>
          <p:nvPr/>
        </p:nvGrpSpPr>
        <p:grpSpPr>
          <a:xfrm>
            <a:off x="7958667" y="4721881"/>
            <a:ext cx="2888933" cy="713719"/>
            <a:chOff x="1061288" y="4621088"/>
            <a:chExt cx="2888933" cy="713719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434AE164-4F48-E244-B83F-D124ACCD6ACE}"/>
                </a:ext>
              </a:extLst>
            </p:cNvPr>
            <p:cNvSpPr txBox="1"/>
            <p:nvPr/>
          </p:nvSpPr>
          <p:spPr>
            <a:xfrm>
              <a:off x="1061288" y="4716338"/>
              <a:ext cx="28889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VN" sz="2800" dirty="0"/>
                <a:t>390            930</a:t>
              </a:r>
            </a:p>
          </p:txBody>
        </p:sp>
        <p:sp>
          <p:nvSpPr>
            <p:cNvPr id="99" name="Rounded Rectangle 98">
              <a:extLst>
                <a:ext uri="{FF2B5EF4-FFF2-40B4-BE49-F238E27FC236}">
                  <a16:creationId xmlns:a16="http://schemas.microsoft.com/office/drawing/2014/main" id="{170E0878-B501-FD40-B350-321473218B51}"/>
                </a:ext>
              </a:extLst>
            </p:cNvPr>
            <p:cNvSpPr/>
            <p:nvPr/>
          </p:nvSpPr>
          <p:spPr>
            <a:xfrm>
              <a:off x="1957757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05EFD407-D958-344E-8B6D-090F4470D141}"/>
              </a:ext>
            </a:extLst>
          </p:cNvPr>
          <p:cNvGrpSpPr/>
          <p:nvPr/>
        </p:nvGrpSpPr>
        <p:grpSpPr>
          <a:xfrm>
            <a:off x="8394387" y="3269907"/>
            <a:ext cx="3071092" cy="713719"/>
            <a:chOff x="1006442" y="4621088"/>
            <a:chExt cx="3071092" cy="71371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BD57F88C-FE5B-034F-A284-02A0B339694F}"/>
                </a:ext>
              </a:extLst>
            </p:cNvPr>
            <p:cNvSpPr txBox="1"/>
            <p:nvPr/>
          </p:nvSpPr>
          <p:spPr>
            <a:xfrm>
              <a:off x="1006442" y="4716338"/>
              <a:ext cx="30710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VN" sz="2800" dirty="0"/>
                <a:t>1 000           900</a:t>
              </a:r>
            </a:p>
          </p:txBody>
        </p:sp>
        <p:sp>
          <p:nvSpPr>
            <p:cNvPr id="102" name="Rounded Rectangle 101">
              <a:extLst>
                <a:ext uri="{FF2B5EF4-FFF2-40B4-BE49-F238E27FC236}">
                  <a16:creationId xmlns:a16="http://schemas.microsoft.com/office/drawing/2014/main" id="{A6B6AAD7-D4F8-614C-8C14-37F6492C0E67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A3DC79C-CF60-E142-847C-952166F0DB9A}"/>
              </a:ext>
            </a:extLst>
          </p:cNvPr>
          <p:cNvGrpSpPr/>
          <p:nvPr/>
        </p:nvGrpSpPr>
        <p:grpSpPr>
          <a:xfrm>
            <a:off x="7514099" y="1701624"/>
            <a:ext cx="2480166" cy="713719"/>
            <a:chOff x="1297606" y="4621088"/>
            <a:chExt cx="2480166" cy="713719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3D7E8014-2123-124E-A3B6-78A6F0E18625}"/>
                </a:ext>
              </a:extLst>
            </p:cNvPr>
            <p:cNvSpPr txBox="1"/>
            <p:nvPr/>
          </p:nvSpPr>
          <p:spPr>
            <a:xfrm>
              <a:off x="1297606" y="4716338"/>
              <a:ext cx="2480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2800" dirty="0"/>
                <a:t>370           470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200E82AA-B817-6845-80A8-32DC1291B900}"/>
                </a:ext>
              </a:extLst>
            </p:cNvPr>
            <p:cNvSpPr/>
            <p:nvPr/>
          </p:nvSpPr>
          <p:spPr>
            <a:xfrm>
              <a:off x="2177894" y="4621088"/>
              <a:ext cx="713719" cy="713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VN" sz="32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3A6476F-293D-7B48-9C39-A1CDEC69460B}"/>
              </a:ext>
            </a:extLst>
          </p:cNvPr>
          <p:cNvSpPr txBox="1"/>
          <p:nvPr/>
        </p:nvSpPr>
        <p:spPr>
          <a:xfrm>
            <a:off x="2626161" y="170856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4E1B8AA-D34F-0A49-8795-AF65C2CFD82B}"/>
              </a:ext>
            </a:extLst>
          </p:cNvPr>
          <p:cNvSpPr txBox="1"/>
          <p:nvPr/>
        </p:nvSpPr>
        <p:spPr>
          <a:xfrm>
            <a:off x="8556324" y="1740927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179F304-0530-EC44-AF32-1386C9B0B855}"/>
              </a:ext>
            </a:extLst>
          </p:cNvPr>
          <p:cNvSpPr txBox="1"/>
          <p:nvPr/>
        </p:nvSpPr>
        <p:spPr>
          <a:xfrm>
            <a:off x="9695713" y="330360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7FCBFA3-EA85-B942-B464-39DE2DAFAAD7}"/>
              </a:ext>
            </a:extLst>
          </p:cNvPr>
          <p:cNvSpPr txBox="1"/>
          <p:nvPr/>
        </p:nvSpPr>
        <p:spPr>
          <a:xfrm>
            <a:off x="9019759" y="4755574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51B51D1-C9E2-5D4C-B742-7CFE132F55AE}"/>
              </a:ext>
            </a:extLst>
          </p:cNvPr>
          <p:cNvSpPr txBox="1"/>
          <p:nvPr/>
        </p:nvSpPr>
        <p:spPr>
          <a:xfrm>
            <a:off x="2544689" y="4654550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1BAD219-EFCD-BD44-BC13-313D29916F8D}"/>
              </a:ext>
            </a:extLst>
          </p:cNvPr>
          <p:cNvSpPr txBox="1"/>
          <p:nvPr/>
        </p:nvSpPr>
        <p:spPr>
          <a:xfrm>
            <a:off x="1740901" y="3171543"/>
            <a:ext cx="453970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VN" sz="3600" dirty="0">
                <a:solidFill>
                  <a:srgbClr val="FF0000"/>
                </a:solidFill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416715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7AF7405-ABA0-8847-8C6B-EF144C355084}"/>
              </a:ext>
            </a:extLst>
          </p:cNvPr>
          <p:cNvGrpSpPr/>
          <p:nvPr/>
        </p:nvGrpSpPr>
        <p:grpSpPr>
          <a:xfrm>
            <a:off x="2791766" y="528414"/>
            <a:ext cx="8287714" cy="632142"/>
            <a:chOff x="1183343" y="1464304"/>
            <a:chExt cx="8287714" cy="63214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DBB61BF-1FCE-6A42-911D-040ABD0DB57D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a)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Ảnh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thẻ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mỗi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che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C4ABA50-7393-444F-844F-F3CA69A0FE6B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E19476D-A48F-2440-B886-F8E02275751F}"/>
              </a:ext>
            </a:extLst>
          </p:cNvPr>
          <p:cNvGrpSpPr/>
          <p:nvPr/>
        </p:nvGrpSpPr>
        <p:grpSpPr>
          <a:xfrm>
            <a:off x="1106980" y="2448765"/>
            <a:ext cx="9972500" cy="980235"/>
            <a:chOff x="1131714" y="2464638"/>
            <a:chExt cx="8190855" cy="80511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2BA84B6-D0F8-DC43-A9A3-2262B4C6F704}"/>
                </a:ext>
              </a:extLst>
            </p:cNvPr>
            <p:cNvGrpSpPr/>
            <p:nvPr/>
          </p:nvGrpSpPr>
          <p:grpSpPr>
            <a:xfrm>
              <a:off x="1131714" y="2969690"/>
              <a:ext cx="8190855" cy="300058"/>
              <a:chOff x="422559" y="2976412"/>
              <a:chExt cx="8830234" cy="300058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DD66B369-A72E-D245-B795-47A4E55152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559" y="3119718"/>
                <a:ext cx="8830234" cy="6723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1F938776-5A28-7341-9439-4D20164DF447}"/>
                  </a:ext>
                </a:extLst>
              </p:cNvPr>
              <p:cNvCxnSpPr/>
              <p:nvPr/>
            </p:nvCxnSpPr>
            <p:spPr>
              <a:xfrm>
                <a:off x="9323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B2C70552-D4AC-E84F-B975-9F9D9076ABAD}"/>
                  </a:ext>
                </a:extLst>
              </p:cNvPr>
              <p:cNvCxnSpPr/>
              <p:nvPr/>
            </p:nvCxnSpPr>
            <p:spPr>
              <a:xfrm>
                <a:off x="1743637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1884F79C-3D82-BA47-8CBC-1334FD671CBB}"/>
                  </a:ext>
                </a:extLst>
              </p:cNvPr>
              <p:cNvCxnSpPr/>
              <p:nvPr/>
            </p:nvCxnSpPr>
            <p:spPr>
              <a:xfrm>
                <a:off x="2532531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0B0FACC5-4943-E347-BEDA-B38CA9DB68CD}"/>
                  </a:ext>
                </a:extLst>
              </p:cNvPr>
              <p:cNvCxnSpPr/>
              <p:nvPr/>
            </p:nvCxnSpPr>
            <p:spPr>
              <a:xfrm>
                <a:off x="333039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93F5B5C-0976-AF46-93FA-7D3623D21E2F}"/>
                  </a:ext>
                </a:extLst>
              </p:cNvPr>
              <p:cNvCxnSpPr/>
              <p:nvPr/>
            </p:nvCxnSpPr>
            <p:spPr>
              <a:xfrm>
                <a:off x="4173073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37C287F-BB6D-924F-9FE6-35B433AB9400}"/>
                  </a:ext>
                </a:extLst>
              </p:cNvPr>
              <p:cNvCxnSpPr/>
              <p:nvPr/>
            </p:nvCxnSpPr>
            <p:spPr>
              <a:xfrm>
                <a:off x="4984379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27A6506-194E-914C-A1B9-ABD247F44BE5}"/>
                  </a:ext>
                </a:extLst>
              </p:cNvPr>
              <p:cNvCxnSpPr/>
              <p:nvPr/>
            </p:nvCxnSpPr>
            <p:spPr>
              <a:xfrm>
                <a:off x="5786720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DECE17D-4F29-8447-B99A-004B20DDA0E1}"/>
                  </a:ext>
                </a:extLst>
              </p:cNvPr>
              <p:cNvCxnSpPr/>
              <p:nvPr/>
            </p:nvCxnSpPr>
            <p:spPr>
              <a:xfrm>
                <a:off x="6598026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FEF2F16-2AC4-9246-AB5F-28DA42186D98}"/>
                  </a:ext>
                </a:extLst>
              </p:cNvPr>
              <p:cNvCxnSpPr/>
              <p:nvPr/>
            </p:nvCxnSpPr>
            <p:spPr>
              <a:xfrm>
                <a:off x="7431744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5FE7B114-7454-5644-BBA5-96CD54E7276A}"/>
                  </a:ext>
                </a:extLst>
              </p:cNvPr>
              <p:cNvCxnSpPr/>
              <p:nvPr/>
            </p:nvCxnSpPr>
            <p:spPr>
              <a:xfrm>
                <a:off x="8234085" y="2976412"/>
                <a:ext cx="0" cy="300058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E12F8C0-7BC4-8D4F-A00E-B928D82EEAEF}"/>
                </a:ext>
              </a:extLst>
            </p:cNvPr>
            <p:cNvSpPr txBox="1"/>
            <p:nvPr/>
          </p:nvSpPr>
          <p:spPr>
            <a:xfrm>
              <a:off x="1268603" y="2464638"/>
              <a:ext cx="646500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910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72C71E8-D7D3-6046-8985-CFC8D3EDDDB7}"/>
                </a:ext>
              </a:extLst>
            </p:cNvPr>
            <p:cNvSpPr txBox="1"/>
            <p:nvPr/>
          </p:nvSpPr>
          <p:spPr>
            <a:xfrm>
              <a:off x="1989918" y="2464638"/>
              <a:ext cx="699921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920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59FE2C-55E8-6145-A684-B12266865AAD}"/>
                </a:ext>
              </a:extLst>
            </p:cNvPr>
            <p:cNvSpPr txBox="1"/>
            <p:nvPr/>
          </p:nvSpPr>
          <p:spPr>
            <a:xfrm>
              <a:off x="2734454" y="2467873"/>
              <a:ext cx="658907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930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E7712BD-D666-7B40-8766-1423E12879FC}"/>
                </a:ext>
              </a:extLst>
            </p:cNvPr>
            <p:cNvSpPr txBox="1"/>
            <p:nvPr/>
          </p:nvSpPr>
          <p:spPr>
            <a:xfrm>
              <a:off x="3542506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940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5E9CB0F-6D54-234E-B83C-0A762567CD53}"/>
                </a:ext>
              </a:extLst>
            </p:cNvPr>
            <p:cNvSpPr txBox="1"/>
            <p:nvPr/>
          </p:nvSpPr>
          <p:spPr>
            <a:xfrm>
              <a:off x="4056671" y="2468599"/>
              <a:ext cx="965438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 smtClean="0">
                  <a:solidFill>
                    <a:srgbClr val="FF0000"/>
                  </a:solidFill>
                </a:rPr>
                <a:t>95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0</a:t>
              </a:r>
              <a:endParaRPr lang="en-VN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F95367-2923-C748-802C-6EDB8B1198AA}"/>
                </a:ext>
              </a:extLst>
            </p:cNvPr>
            <p:cNvSpPr txBox="1"/>
            <p:nvPr/>
          </p:nvSpPr>
          <p:spPr>
            <a:xfrm>
              <a:off x="5062024" y="2464638"/>
              <a:ext cx="624332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960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B25ACF8-27F6-9C47-8C62-F6D45BAD3849}"/>
                </a:ext>
              </a:extLst>
            </p:cNvPr>
            <p:cNvSpPr txBox="1"/>
            <p:nvPr/>
          </p:nvSpPr>
          <p:spPr>
            <a:xfrm>
              <a:off x="5806567" y="2467873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970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8118C83-5B04-5A4D-A0DC-6C6FD7E5023C}"/>
                </a:ext>
              </a:extLst>
            </p:cNvPr>
            <p:cNvSpPr txBox="1"/>
            <p:nvPr/>
          </p:nvSpPr>
          <p:spPr>
            <a:xfrm>
              <a:off x="6568093" y="2464638"/>
              <a:ext cx="585753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980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0CA808B-05CF-2C42-B086-4D68C874596C}"/>
                </a:ext>
              </a:extLst>
            </p:cNvPr>
            <p:cNvSpPr txBox="1"/>
            <p:nvPr/>
          </p:nvSpPr>
          <p:spPr>
            <a:xfrm>
              <a:off x="7329618" y="2464638"/>
              <a:ext cx="617608" cy="3791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b="1" dirty="0">
                  <a:solidFill>
                    <a:srgbClr val="FF0000"/>
                  </a:solidFill>
                </a:rPr>
                <a:t>990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1D14050-77A9-DF46-8A89-B1CB755A1DAB}"/>
                </a:ext>
              </a:extLst>
            </p:cNvPr>
            <p:cNvSpPr txBox="1"/>
            <p:nvPr/>
          </p:nvSpPr>
          <p:spPr>
            <a:xfrm>
              <a:off x="8044511" y="2467873"/>
              <a:ext cx="708761" cy="682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sz="2400" dirty="0"/>
                <a:t>1000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36F70F81-2BD0-AD4F-BE9F-428CAD98EC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9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816" t="7693" r="9998" b="1"/>
          <a:stretch/>
        </p:blipFill>
        <p:spPr>
          <a:xfrm>
            <a:off x="2994697" y="1786883"/>
            <a:ext cx="1008473" cy="115732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7573BA2-E624-8D4C-8B7C-3A35AABE0A2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39" t="3668" r="1345"/>
          <a:stretch/>
        </p:blipFill>
        <p:spPr>
          <a:xfrm>
            <a:off x="4825365" y="1760486"/>
            <a:ext cx="984679" cy="115964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9CA009A-9C12-6B41-B303-917504703D6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34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33" t="3179" b="-1"/>
          <a:stretch/>
        </p:blipFill>
        <p:spPr>
          <a:xfrm>
            <a:off x="5888022" y="1792556"/>
            <a:ext cx="940977" cy="115964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9578891-85D1-3A4E-A2CC-C45085E418F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3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689" t="5521"/>
          <a:stretch/>
        </p:blipFill>
        <p:spPr>
          <a:xfrm>
            <a:off x="8562607" y="1846515"/>
            <a:ext cx="992614" cy="1159648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4505AF9-14DA-B848-9D0B-050CB18EAF43}"/>
              </a:ext>
            </a:extLst>
          </p:cNvPr>
          <p:cNvSpPr txBox="1"/>
          <p:nvPr/>
        </p:nvSpPr>
        <p:spPr>
          <a:xfrm>
            <a:off x="1056912" y="3952838"/>
            <a:ext cx="9994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BAD835D-2DB0-114B-A1FF-B495A7C3FAEC}"/>
              </a:ext>
            </a:extLst>
          </p:cNvPr>
          <p:cNvSpPr txBox="1"/>
          <p:nvPr/>
        </p:nvSpPr>
        <p:spPr>
          <a:xfrm>
            <a:off x="1038088" y="4694227"/>
            <a:ext cx="28664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lớn nhất là: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bé nhất là</a:t>
            </a:r>
            <a:r>
              <a:rPr lang="en-VN" sz="2800" dirty="0"/>
              <a:t>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DA68D1-98AE-6E4D-9FF5-965D055A4850}"/>
              </a:ext>
            </a:extLst>
          </p:cNvPr>
          <p:cNvSpPr txBox="1"/>
          <p:nvPr/>
        </p:nvSpPr>
        <p:spPr>
          <a:xfrm>
            <a:off x="3800618" y="4894282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>
                <a:solidFill>
                  <a:srgbClr val="FF0000"/>
                </a:solidFill>
              </a:rPr>
              <a:t>990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FB9B60-F787-8A45-B856-36DC494DD369}"/>
              </a:ext>
            </a:extLst>
          </p:cNvPr>
          <p:cNvSpPr txBox="1"/>
          <p:nvPr/>
        </p:nvSpPr>
        <p:spPr>
          <a:xfrm>
            <a:off x="3957191" y="5629558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>
                <a:solidFill>
                  <a:srgbClr val="FF0000"/>
                </a:solidFill>
              </a:rPr>
              <a:t>930</a:t>
            </a:r>
          </a:p>
        </p:txBody>
      </p:sp>
    </p:spTree>
    <p:extLst>
      <p:ext uri="{BB962C8B-B14F-4D97-AF65-F5344CB8AC3E}">
        <p14:creationId xmlns:p14="http://schemas.microsoft.com/office/powerpoint/2010/main" val="60613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-0.00039 -0.1076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7037E-6 L -0.00039 -0.1076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3.33333E-6 L -0.00039 -0.1076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3.7037E-6 L -0.00039 -0.1076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41" grpId="0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8916" name="Picture 4" descr="bfn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27" y="365126"/>
            <a:ext cx="10855400" cy="594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671" y="4932947"/>
            <a:ext cx="1127961" cy="1127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6" descr="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460" y="4932947"/>
            <a:ext cx="1127961" cy="1127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WordArt 7"/>
          <p:cNvSpPr>
            <a:spLocks noChangeArrowheads="1" noChangeShapeType="1" noTextEdit="1"/>
          </p:cNvSpPr>
          <p:nvPr/>
        </p:nvSpPr>
        <p:spPr bwMode="gray">
          <a:xfrm>
            <a:off x="2667000" y="1684421"/>
            <a:ext cx="6677526" cy="210552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4263" b="1" kern="10">
                <a:ln w="3175">
                  <a:solidFill>
                    <a:srgbClr val="CC00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57FF"/>
                    </a:gs>
                    <a:gs pos="100000">
                      <a:srgbClr val="C40091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CẢM ƠN THẦY CÔ</a:t>
            </a:r>
          </a:p>
          <a:p>
            <a:pPr algn="ctr"/>
            <a:r>
              <a:rPr lang="vi-VN" sz="4263" b="1" kern="10">
                <a:ln w="3175">
                  <a:solidFill>
                    <a:srgbClr val="CC00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57FF"/>
                    </a:gs>
                    <a:gs pos="100000">
                      <a:srgbClr val="C40091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VÀ CÁC EM HỌC SINH</a:t>
            </a:r>
            <a:endParaRPr lang="en-US" sz="4263" b="1" kern="10">
              <a:ln w="3175">
                <a:solidFill>
                  <a:srgbClr val="CC0099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57FF"/>
                  </a:gs>
                  <a:gs pos="100000">
                    <a:srgbClr val="C40091"/>
                  </a:gs>
                </a:gsLst>
                <a:lin ang="5400000" scaled="1"/>
              </a:gradFill>
              <a:effectLst>
                <a:outerShdw dist="107763" dir="2700000" algn="ctr" rotWithShape="0">
                  <a:srgbClr val="000000">
                    <a:alpha val="5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920" name="WordArt 8"/>
          <p:cNvSpPr>
            <a:spLocks noChangeArrowheads="1" noChangeShapeType="1" noTextEdit="1"/>
          </p:cNvSpPr>
          <p:nvPr/>
        </p:nvSpPr>
        <p:spPr bwMode="auto">
          <a:xfrm rot="494338">
            <a:off x="8419599" y="5113422"/>
            <a:ext cx="1165559" cy="1116681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2842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C40091"/>
                </a:solidFill>
                <a:latin typeface="VNI-Brush" pitchFamily="2" charset="0"/>
              </a:rPr>
              <a:t>The end</a:t>
            </a:r>
          </a:p>
        </p:txBody>
      </p:sp>
      <p:pic>
        <p:nvPicPr>
          <p:cNvPr id="38921" name="Picture 9" descr="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790" y="4511842"/>
            <a:ext cx="1564105" cy="146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2" name="Picture 10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737" y="2286000"/>
            <a:ext cx="1037724" cy="917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3" name="Picture 11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789" y="1684421"/>
            <a:ext cx="1037724" cy="917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4" name="Picture 1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3248526"/>
            <a:ext cx="1037724" cy="917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5" name="Picture 13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316" y="3549316"/>
            <a:ext cx="1864895" cy="1648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6" name="Picture 14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053" y="1203158"/>
            <a:ext cx="721895" cy="63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7" name="Picture 15" descr="gman0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579" y="4090737"/>
            <a:ext cx="601579" cy="1443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8" name="Picture 16" descr="gman0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158" y="3789947"/>
            <a:ext cx="962526" cy="174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19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rPr>
              <a:t>BÀI 50: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rPr>
              <a:t>SO SÁNH CÁC SỐ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rPr>
              <a:t>TRÒN TRĂM, TRÒN </a:t>
            </a:r>
            <a:r>
              <a:rPr lang="en-US" sz="48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rPr>
              <a:t>CH</a:t>
            </a:r>
            <a:r>
              <a:rPr lang="en-US" sz="48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</a:t>
            </a:r>
            <a:r>
              <a:rPr lang="en-US" sz="48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</a:rPr>
              <a:t>C</a:t>
            </a:r>
            <a:endParaRPr lang="en-US" sz="4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2">
                  <a:lumMod val="20000"/>
                  <a:lumOff val="80000"/>
                </a:schemeClr>
              </a:solidFill>
              <a:latin typeface="+mj-lt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1270196"/>
            <a:chOff x="1523998" y="0"/>
            <a:chExt cx="2190751" cy="127019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1270196"/>
              <a:chOff x="1523999" y="0"/>
              <a:chExt cx="1285462" cy="2368744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83532" y="659006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7316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Không có mô tả.">
            <a:extLst>
              <a:ext uri="{FF2B5EF4-FFF2-40B4-BE49-F238E27FC236}">
                <a16:creationId xmlns:a16="http://schemas.microsoft.com/office/drawing/2014/main" id="{0E8E9979-F41A-4F35-8FFF-E53B6EA4F4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717451" y="379826"/>
            <a:ext cx="9577432" cy="480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27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Box 184">
            <a:extLst>
              <a:ext uri="{FF2B5EF4-FFF2-40B4-BE49-F238E27FC236}">
                <a16:creationId xmlns:a16="http://schemas.microsoft.com/office/drawing/2014/main" id="{1EE298E7-E3E1-DC48-93B0-D9F5510F3371}"/>
              </a:ext>
            </a:extLst>
          </p:cNvPr>
          <p:cNvSpPr txBox="1"/>
          <p:nvPr/>
        </p:nvSpPr>
        <p:spPr>
          <a:xfrm>
            <a:off x="1086678" y="1358964"/>
            <a:ext cx="57438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So sánh các số tròn trăm</a:t>
            </a:r>
          </a:p>
        </p:txBody>
      </p:sp>
      <p:grpSp>
        <p:nvGrpSpPr>
          <p:cNvPr id="1987" name="Group 1986">
            <a:extLst>
              <a:ext uri="{FF2B5EF4-FFF2-40B4-BE49-F238E27FC236}">
                <a16:creationId xmlns:a16="http://schemas.microsoft.com/office/drawing/2014/main" id="{85F65366-EF81-6640-A6DB-29AE59C915FA}"/>
              </a:ext>
            </a:extLst>
          </p:cNvPr>
          <p:cNvGrpSpPr/>
          <p:nvPr/>
        </p:nvGrpSpPr>
        <p:grpSpPr>
          <a:xfrm>
            <a:off x="612890" y="2295090"/>
            <a:ext cx="3438995" cy="1916637"/>
            <a:chOff x="785166" y="2295090"/>
            <a:chExt cx="3438995" cy="1916637"/>
          </a:xfrm>
        </p:grpSpPr>
        <p:sp>
          <p:nvSpPr>
            <p:cNvPr id="1985" name="Rectangle 1984">
              <a:extLst>
                <a:ext uri="{FF2B5EF4-FFF2-40B4-BE49-F238E27FC236}">
                  <a16:creationId xmlns:a16="http://schemas.microsoft.com/office/drawing/2014/main" id="{89039782-05E6-164A-AD4A-0F806501295A}"/>
                </a:ext>
              </a:extLst>
            </p:cNvPr>
            <p:cNvSpPr/>
            <p:nvPr/>
          </p:nvSpPr>
          <p:spPr>
            <a:xfrm>
              <a:off x="785166" y="2295090"/>
              <a:ext cx="3438995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984" name="Picture 1983">
              <a:extLst>
                <a:ext uri="{FF2B5EF4-FFF2-40B4-BE49-F238E27FC236}">
                  <a16:creationId xmlns:a16="http://schemas.microsoft.com/office/drawing/2014/main" id="{775DDC7F-1D02-B54A-8538-63049D09F2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1587" y="2597682"/>
              <a:ext cx="1364463" cy="1364463"/>
            </a:xfrm>
            <a:prstGeom prst="rect">
              <a:avLst/>
            </a:prstGeom>
          </p:spPr>
        </p:pic>
        <p:pic>
          <p:nvPicPr>
            <p:cNvPr id="1119" name="Picture 1118">
              <a:extLst>
                <a:ext uri="{FF2B5EF4-FFF2-40B4-BE49-F238E27FC236}">
                  <a16:creationId xmlns:a16="http://schemas.microsoft.com/office/drawing/2014/main" id="{AF62A5AA-F7B8-F343-98EE-2EA2EF188D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0397" y="2597682"/>
              <a:ext cx="1364463" cy="1364463"/>
            </a:xfrm>
            <a:prstGeom prst="rect">
              <a:avLst/>
            </a:prstGeom>
          </p:spPr>
        </p:pic>
      </p:grpSp>
      <p:grpSp>
        <p:nvGrpSpPr>
          <p:cNvPr id="1988" name="Group 1987">
            <a:extLst>
              <a:ext uri="{FF2B5EF4-FFF2-40B4-BE49-F238E27FC236}">
                <a16:creationId xmlns:a16="http://schemas.microsoft.com/office/drawing/2014/main" id="{0B9292AA-53A4-A34B-AC40-5F8DF33AEAF7}"/>
              </a:ext>
            </a:extLst>
          </p:cNvPr>
          <p:cNvGrpSpPr/>
          <p:nvPr/>
        </p:nvGrpSpPr>
        <p:grpSpPr>
          <a:xfrm>
            <a:off x="4267202" y="2295090"/>
            <a:ext cx="4837044" cy="1916637"/>
            <a:chOff x="4439478" y="2295090"/>
            <a:chExt cx="4837044" cy="1916637"/>
          </a:xfrm>
        </p:grpSpPr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id="{37D8E276-E4A9-7546-B362-64F438ABB6C9}"/>
                </a:ext>
              </a:extLst>
            </p:cNvPr>
            <p:cNvSpPr/>
            <p:nvPr/>
          </p:nvSpPr>
          <p:spPr>
            <a:xfrm>
              <a:off x="4439478" y="2295090"/>
              <a:ext cx="4837044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1120" name="Picture 1119">
              <a:extLst>
                <a:ext uri="{FF2B5EF4-FFF2-40B4-BE49-F238E27FC236}">
                  <a16:creationId xmlns:a16="http://schemas.microsoft.com/office/drawing/2014/main" id="{B7DE152C-B203-844D-A3DB-C8545738E7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8761" y="2571178"/>
              <a:ext cx="1364463" cy="1364463"/>
            </a:xfrm>
            <a:prstGeom prst="rect">
              <a:avLst/>
            </a:prstGeom>
          </p:spPr>
        </p:pic>
        <p:pic>
          <p:nvPicPr>
            <p:cNvPr id="1121" name="Picture 1120">
              <a:extLst>
                <a:ext uri="{FF2B5EF4-FFF2-40B4-BE49-F238E27FC236}">
                  <a16:creationId xmlns:a16="http://schemas.microsoft.com/office/drawing/2014/main" id="{544B5603-7F73-D846-A373-8F6EA1798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5390" y="2571178"/>
              <a:ext cx="1364463" cy="1364463"/>
            </a:xfrm>
            <a:prstGeom prst="rect">
              <a:avLst/>
            </a:prstGeom>
          </p:spPr>
        </p:pic>
        <p:pic>
          <p:nvPicPr>
            <p:cNvPr id="1122" name="Picture 1121">
              <a:extLst>
                <a:ext uri="{FF2B5EF4-FFF2-40B4-BE49-F238E27FC236}">
                  <a16:creationId xmlns:a16="http://schemas.microsoft.com/office/drawing/2014/main" id="{1921AD10-E076-9047-B8EA-4E7567A9E4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2019" y="2571178"/>
              <a:ext cx="1364463" cy="1364463"/>
            </a:xfrm>
            <a:prstGeom prst="rect">
              <a:avLst/>
            </a:prstGeom>
          </p:spPr>
        </p:pic>
      </p:grpSp>
      <p:sp>
        <p:nvSpPr>
          <p:cNvPr id="1986" name="Left Brace 1985">
            <a:extLst>
              <a:ext uri="{FF2B5EF4-FFF2-40B4-BE49-F238E27FC236}">
                <a16:creationId xmlns:a16="http://schemas.microsoft.com/office/drawing/2014/main" id="{340D3111-4FB1-B347-925D-83B10B81D234}"/>
              </a:ext>
            </a:extLst>
          </p:cNvPr>
          <p:cNvSpPr/>
          <p:nvPr/>
        </p:nvSpPr>
        <p:spPr>
          <a:xfrm rot="16200000">
            <a:off x="2133605" y="2863319"/>
            <a:ext cx="397565" cy="27233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989" name="TextBox 1988">
            <a:extLst>
              <a:ext uri="{FF2B5EF4-FFF2-40B4-BE49-F238E27FC236}">
                <a16:creationId xmlns:a16="http://schemas.microsoft.com/office/drawing/2014/main" id="{FC4BAB78-6954-F14E-B0EA-CE4B179F5518}"/>
              </a:ext>
            </a:extLst>
          </p:cNvPr>
          <p:cNvSpPr txBox="1"/>
          <p:nvPr/>
        </p:nvSpPr>
        <p:spPr>
          <a:xfrm>
            <a:off x="1924348" y="4514319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200</a:t>
            </a:r>
          </a:p>
        </p:txBody>
      </p:sp>
      <p:sp>
        <p:nvSpPr>
          <p:cNvPr id="1129" name="Left Brace 1128">
            <a:extLst>
              <a:ext uri="{FF2B5EF4-FFF2-40B4-BE49-F238E27FC236}">
                <a16:creationId xmlns:a16="http://schemas.microsoft.com/office/drawing/2014/main" id="{E5E964A4-D8BA-CB4A-8CCD-4AAA5DE2FA09}"/>
              </a:ext>
            </a:extLst>
          </p:cNvPr>
          <p:cNvSpPr/>
          <p:nvPr/>
        </p:nvSpPr>
        <p:spPr>
          <a:xfrm rot="16200000">
            <a:off x="6516564" y="2136120"/>
            <a:ext cx="397565" cy="4177722"/>
          </a:xfrm>
          <a:prstGeom prst="leftBrace">
            <a:avLst>
              <a:gd name="adj1" fmla="val 48333"/>
              <a:gd name="adj2" fmla="val 5000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30" name="TextBox 1129">
            <a:extLst>
              <a:ext uri="{FF2B5EF4-FFF2-40B4-BE49-F238E27FC236}">
                <a16:creationId xmlns:a16="http://schemas.microsoft.com/office/drawing/2014/main" id="{AC37BE3A-67D7-3544-B3DC-228964BEAA1D}"/>
              </a:ext>
            </a:extLst>
          </p:cNvPr>
          <p:cNvSpPr txBox="1"/>
          <p:nvPr/>
        </p:nvSpPr>
        <p:spPr>
          <a:xfrm>
            <a:off x="6282470" y="4514320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dirty="0"/>
              <a:t>300</a:t>
            </a:r>
          </a:p>
        </p:txBody>
      </p:sp>
      <p:sp>
        <p:nvSpPr>
          <p:cNvPr id="1990" name="TextBox 1989">
            <a:extLst>
              <a:ext uri="{FF2B5EF4-FFF2-40B4-BE49-F238E27FC236}">
                <a16:creationId xmlns:a16="http://schemas.microsoft.com/office/drawing/2014/main" id="{C3140C1D-5069-8448-B82D-8ED9FF4FE0CF}"/>
              </a:ext>
            </a:extLst>
          </p:cNvPr>
          <p:cNvSpPr txBox="1"/>
          <p:nvPr/>
        </p:nvSpPr>
        <p:spPr>
          <a:xfrm>
            <a:off x="3903674" y="4272807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991" name="TextBox 1990">
            <a:extLst>
              <a:ext uri="{FF2B5EF4-FFF2-40B4-BE49-F238E27FC236}">
                <a16:creationId xmlns:a16="http://schemas.microsoft.com/office/drawing/2014/main" id="{9F7A786F-5992-FB4C-931F-6BC35D411C3F}"/>
              </a:ext>
            </a:extLst>
          </p:cNvPr>
          <p:cNvSpPr txBox="1"/>
          <p:nvPr/>
        </p:nvSpPr>
        <p:spPr>
          <a:xfrm>
            <a:off x="9214188" y="2483727"/>
            <a:ext cx="2018501" cy="1478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200" dirty="0"/>
              <a:t>200 &lt; 300</a:t>
            </a:r>
          </a:p>
          <a:p>
            <a:pPr>
              <a:lnSpc>
                <a:spcPct val="150000"/>
              </a:lnSpc>
            </a:pPr>
            <a:r>
              <a:rPr lang="en-VN" sz="3200" dirty="0"/>
              <a:t>300 &gt; 200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" grpId="0" animBg="1"/>
      <p:bldP spid="1989" grpId="0"/>
      <p:bldP spid="1129" grpId="0" animBg="1"/>
      <p:bldP spid="1130" grpId="0"/>
      <p:bldP spid="1990" grpId="0"/>
      <p:bldP spid="19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910131" y="1434149"/>
            <a:ext cx="10124661" cy="2743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5365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So sánh các số tròn chục: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F76D510-D1D6-354C-9538-91AEE189197B}"/>
              </a:ext>
            </a:extLst>
          </p:cNvPr>
          <p:cNvGrpSpPr/>
          <p:nvPr/>
        </p:nvGrpSpPr>
        <p:grpSpPr>
          <a:xfrm>
            <a:off x="1159871" y="1602152"/>
            <a:ext cx="2973150" cy="1916637"/>
            <a:chOff x="1097879" y="1440210"/>
            <a:chExt cx="2973150" cy="191663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1097879" y="1440210"/>
              <a:ext cx="2973150" cy="191663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9885" y="1709786"/>
              <a:ext cx="1364463" cy="1364463"/>
            </a:xfrm>
            <a:prstGeom prst="rect">
              <a:avLst/>
            </a:prstGeom>
          </p:spPr>
        </p:pic>
        <p:grpSp>
          <p:nvGrpSpPr>
            <p:cNvPr id="671" name="Group 670">
              <a:extLst>
                <a:ext uri="{FF2B5EF4-FFF2-40B4-BE49-F238E27FC236}">
                  <a16:creationId xmlns:a16="http://schemas.microsoft.com/office/drawing/2014/main" id="{9DF46355-CFCD-ED4C-B14A-D75F40267E33}"/>
                </a:ext>
              </a:extLst>
            </p:cNvPr>
            <p:cNvGrpSpPr/>
            <p:nvPr/>
          </p:nvGrpSpPr>
          <p:grpSpPr>
            <a:xfrm>
              <a:off x="3060408" y="1709786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72" name="Rectangle 671">
                <a:extLst>
                  <a:ext uri="{FF2B5EF4-FFF2-40B4-BE49-F238E27FC236}">
                    <a16:creationId xmlns:a16="http://schemas.microsoft.com/office/drawing/2014/main" id="{09571823-164C-DE43-B417-055ED9DF7CF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3" name="Rectangle 672">
                <a:extLst>
                  <a:ext uri="{FF2B5EF4-FFF2-40B4-BE49-F238E27FC236}">
                    <a16:creationId xmlns:a16="http://schemas.microsoft.com/office/drawing/2014/main" id="{DACFD647-E983-0A40-9070-159B50B627D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Rectangle 673">
                <a:extLst>
                  <a:ext uri="{FF2B5EF4-FFF2-40B4-BE49-F238E27FC236}">
                    <a16:creationId xmlns:a16="http://schemas.microsoft.com/office/drawing/2014/main" id="{5468CFFE-4428-C84E-AE89-090DFEF6C217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Rectangle 674">
                <a:extLst>
                  <a:ext uri="{FF2B5EF4-FFF2-40B4-BE49-F238E27FC236}">
                    <a16:creationId xmlns:a16="http://schemas.microsoft.com/office/drawing/2014/main" id="{B1B88691-D58A-014E-B829-8D68EF05124F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Rectangle 675">
                <a:extLst>
                  <a:ext uri="{FF2B5EF4-FFF2-40B4-BE49-F238E27FC236}">
                    <a16:creationId xmlns:a16="http://schemas.microsoft.com/office/drawing/2014/main" id="{396EB182-5A0D-D942-A75D-93E6D36C267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id="{6F350015-B00C-5A4A-B431-85B73797F632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Rectangle 677">
                <a:extLst>
                  <a:ext uri="{FF2B5EF4-FFF2-40B4-BE49-F238E27FC236}">
                    <a16:creationId xmlns:a16="http://schemas.microsoft.com/office/drawing/2014/main" id="{616A7FD8-87D8-3B46-9C47-762620A3B78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Rectangle 678">
                <a:extLst>
                  <a:ext uri="{FF2B5EF4-FFF2-40B4-BE49-F238E27FC236}">
                    <a16:creationId xmlns:a16="http://schemas.microsoft.com/office/drawing/2014/main" id="{94AD67DC-5675-5A4D-990F-56C6099E5C5B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0" name="Rectangle 679">
                <a:extLst>
                  <a:ext uri="{FF2B5EF4-FFF2-40B4-BE49-F238E27FC236}">
                    <a16:creationId xmlns:a16="http://schemas.microsoft.com/office/drawing/2014/main" id="{3FA73153-BDE3-FB42-9C6C-7E687A43CAE4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Rectangle 680">
                <a:extLst>
                  <a:ext uri="{FF2B5EF4-FFF2-40B4-BE49-F238E27FC236}">
                    <a16:creationId xmlns:a16="http://schemas.microsoft.com/office/drawing/2014/main" id="{27152974-BC5E-8E4B-AE46-9B3B60FD2529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2" name="Group 681">
              <a:extLst>
                <a:ext uri="{FF2B5EF4-FFF2-40B4-BE49-F238E27FC236}">
                  <a16:creationId xmlns:a16="http://schemas.microsoft.com/office/drawing/2014/main" id="{40845922-7BAA-FF44-BB61-5699F3793763}"/>
                </a:ext>
              </a:extLst>
            </p:cNvPr>
            <p:cNvGrpSpPr/>
            <p:nvPr/>
          </p:nvGrpSpPr>
          <p:grpSpPr>
            <a:xfrm>
              <a:off x="3312493" y="1705122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83" name="Rectangle 682">
                <a:extLst>
                  <a:ext uri="{FF2B5EF4-FFF2-40B4-BE49-F238E27FC236}">
                    <a16:creationId xmlns:a16="http://schemas.microsoft.com/office/drawing/2014/main" id="{47985FE5-6B27-9E4A-A7BB-FD280676F161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Rectangle 683">
                <a:extLst>
                  <a:ext uri="{FF2B5EF4-FFF2-40B4-BE49-F238E27FC236}">
                    <a16:creationId xmlns:a16="http://schemas.microsoft.com/office/drawing/2014/main" id="{1D92833A-31A2-0A44-B124-3626C111BBDF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Rectangle 684">
                <a:extLst>
                  <a:ext uri="{FF2B5EF4-FFF2-40B4-BE49-F238E27FC236}">
                    <a16:creationId xmlns:a16="http://schemas.microsoft.com/office/drawing/2014/main" id="{67F58135-4534-9847-BD21-99BA83BD3093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Rectangle 685">
                <a:extLst>
                  <a:ext uri="{FF2B5EF4-FFF2-40B4-BE49-F238E27FC236}">
                    <a16:creationId xmlns:a16="http://schemas.microsoft.com/office/drawing/2014/main" id="{031B3A77-5CE8-F744-B85C-FE5907DD5883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7" name="Rectangle 686">
                <a:extLst>
                  <a:ext uri="{FF2B5EF4-FFF2-40B4-BE49-F238E27FC236}">
                    <a16:creationId xmlns:a16="http://schemas.microsoft.com/office/drawing/2014/main" id="{CE5D451F-1DB8-A44F-A7D7-0B90EF7014E2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Rectangle 687">
                <a:extLst>
                  <a:ext uri="{FF2B5EF4-FFF2-40B4-BE49-F238E27FC236}">
                    <a16:creationId xmlns:a16="http://schemas.microsoft.com/office/drawing/2014/main" id="{82EF71B1-B351-A046-8B7F-F64AB87E624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Rectangle 688">
                <a:extLst>
                  <a:ext uri="{FF2B5EF4-FFF2-40B4-BE49-F238E27FC236}">
                    <a16:creationId xmlns:a16="http://schemas.microsoft.com/office/drawing/2014/main" id="{DDEC53A4-F9CB-BE46-8ED1-9DBA4D642DCC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Rectangle 689">
                <a:extLst>
                  <a:ext uri="{FF2B5EF4-FFF2-40B4-BE49-F238E27FC236}">
                    <a16:creationId xmlns:a16="http://schemas.microsoft.com/office/drawing/2014/main" id="{34B1D34A-50D9-0B4A-B6D3-26D7E92C7617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Rectangle 690">
                <a:extLst>
                  <a:ext uri="{FF2B5EF4-FFF2-40B4-BE49-F238E27FC236}">
                    <a16:creationId xmlns:a16="http://schemas.microsoft.com/office/drawing/2014/main" id="{76237361-315F-2345-A657-DD410CDE0796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Rectangle 691">
                <a:extLst>
                  <a:ext uri="{FF2B5EF4-FFF2-40B4-BE49-F238E27FC236}">
                    <a16:creationId xmlns:a16="http://schemas.microsoft.com/office/drawing/2014/main" id="{D2163F82-EDCD-1A40-9202-FC3CF24E675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9E76F71-2148-AB4F-A298-5F03F348A615}"/>
              </a:ext>
            </a:extLst>
          </p:cNvPr>
          <p:cNvGrpSpPr/>
          <p:nvPr/>
        </p:nvGrpSpPr>
        <p:grpSpPr>
          <a:xfrm>
            <a:off x="4727842" y="1602152"/>
            <a:ext cx="2516827" cy="1916637"/>
            <a:chOff x="4665850" y="1440210"/>
            <a:chExt cx="2516827" cy="191663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665850" y="1440210"/>
              <a:ext cx="2516827" cy="1916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5609" y="1712971"/>
              <a:ext cx="1364463" cy="1364463"/>
            </a:xfrm>
            <a:prstGeom prst="rect">
              <a:avLst/>
            </a:prstGeom>
          </p:spPr>
        </p:pic>
        <p:grpSp>
          <p:nvGrpSpPr>
            <p:cNvPr id="693" name="Group 692">
              <a:extLst>
                <a:ext uri="{FF2B5EF4-FFF2-40B4-BE49-F238E27FC236}">
                  <a16:creationId xmlns:a16="http://schemas.microsoft.com/office/drawing/2014/main" id="{E8FE92F5-A050-B646-950F-44EEB38E57D6}"/>
                </a:ext>
              </a:extLst>
            </p:cNvPr>
            <p:cNvGrpSpPr/>
            <p:nvPr/>
          </p:nvGrpSpPr>
          <p:grpSpPr>
            <a:xfrm>
              <a:off x="6682304" y="1705121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94" name="Rectangle 693">
                <a:extLst>
                  <a:ext uri="{FF2B5EF4-FFF2-40B4-BE49-F238E27FC236}">
                    <a16:creationId xmlns:a16="http://schemas.microsoft.com/office/drawing/2014/main" id="{7ABE9548-C5F4-4343-A8AC-36860271A38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5" name="Rectangle 694">
                <a:extLst>
                  <a:ext uri="{FF2B5EF4-FFF2-40B4-BE49-F238E27FC236}">
                    <a16:creationId xmlns:a16="http://schemas.microsoft.com/office/drawing/2014/main" id="{7B10A030-F0C7-6747-B460-62B3605BC155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6" name="Rectangle 695">
                <a:extLst>
                  <a:ext uri="{FF2B5EF4-FFF2-40B4-BE49-F238E27FC236}">
                    <a16:creationId xmlns:a16="http://schemas.microsoft.com/office/drawing/2014/main" id="{B2AE5B20-B083-0E46-B839-037E9AD96D8D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7" name="Rectangle 696">
                <a:extLst>
                  <a:ext uri="{FF2B5EF4-FFF2-40B4-BE49-F238E27FC236}">
                    <a16:creationId xmlns:a16="http://schemas.microsoft.com/office/drawing/2014/main" id="{71F52D4E-E20D-4740-9E69-C7528485584B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8" name="Rectangle 697">
                <a:extLst>
                  <a:ext uri="{FF2B5EF4-FFF2-40B4-BE49-F238E27FC236}">
                    <a16:creationId xmlns:a16="http://schemas.microsoft.com/office/drawing/2014/main" id="{3B8EE12D-2336-4945-A18D-A9224CC86FF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9" name="Rectangle 698">
                <a:extLst>
                  <a:ext uri="{FF2B5EF4-FFF2-40B4-BE49-F238E27FC236}">
                    <a16:creationId xmlns:a16="http://schemas.microsoft.com/office/drawing/2014/main" id="{937F0FAC-BD7A-C544-964F-DB3A5D976919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0" name="Rectangle 699">
                <a:extLst>
                  <a:ext uri="{FF2B5EF4-FFF2-40B4-BE49-F238E27FC236}">
                    <a16:creationId xmlns:a16="http://schemas.microsoft.com/office/drawing/2014/main" id="{E6E72649-7036-9F41-86C9-F9DFA2FC834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1" name="Rectangle 700">
                <a:extLst>
                  <a:ext uri="{FF2B5EF4-FFF2-40B4-BE49-F238E27FC236}">
                    <a16:creationId xmlns:a16="http://schemas.microsoft.com/office/drawing/2014/main" id="{09B40FBA-65EA-F74F-AB3C-F6B07EDFE46D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2" name="Rectangle 701">
                <a:extLst>
                  <a:ext uri="{FF2B5EF4-FFF2-40B4-BE49-F238E27FC236}">
                    <a16:creationId xmlns:a16="http://schemas.microsoft.com/office/drawing/2014/main" id="{F96287E0-6838-7741-ADFB-353F05E3E755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Rectangle 702">
                <a:extLst>
                  <a:ext uri="{FF2B5EF4-FFF2-40B4-BE49-F238E27FC236}">
                    <a16:creationId xmlns:a16="http://schemas.microsoft.com/office/drawing/2014/main" id="{36D8A297-8322-B74B-92BF-7C12CE9A2AD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266520" y="3581498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120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5732945" y="3581498"/>
            <a:ext cx="759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800" dirty="0"/>
              <a:t>110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146273" y="3326986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7946140" y="1702414"/>
            <a:ext cx="247157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600" dirty="0"/>
              <a:t>120  </a:t>
            </a:r>
            <a:r>
              <a:rPr lang="en-VN" sz="3600" dirty="0">
                <a:solidFill>
                  <a:srgbClr val="FF0000"/>
                </a:solidFill>
              </a:rPr>
              <a:t>&gt;</a:t>
            </a:r>
            <a:r>
              <a:rPr lang="en-VN" sz="3600" dirty="0"/>
              <a:t>  110</a:t>
            </a:r>
          </a:p>
          <a:p>
            <a:pPr>
              <a:lnSpc>
                <a:spcPct val="150000"/>
              </a:lnSpc>
            </a:pPr>
            <a:r>
              <a:rPr lang="en-VN" sz="3600" dirty="0"/>
              <a:t>110  </a:t>
            </a:r>
            <a:r>
              <a:rPr lang="en-VN" sz="3600" dirty="0">
                <a:solidFill>
                  <a:srgbClr val="FF0000"/>
                </a:solidFill>
              </a:rPr>
              <a:t>&lt;</a:t>
            </a:r>
            <a:r>
              <a:rPr lang="en-VN" sz="3600" dirty="0"/>
              <a:t>  120</a:t>
            </a:r>
          </a:p>
        </p:txBody>
      </p: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1"/>
      <p:bldP spid="70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786147" y="1304818"/>
            <a:ext cx="1037575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5365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14642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250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618098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350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370965" y="4048318"/>
            <a:ext cx="5886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&lt;</a:t>
            </a:r>
            <a:endParaRPr lang="en-VN" sz="6000" dirty="0">
              <a:solidFill>
                <a:srgbClr val="FF0000"/>
              </a:solidFill>
            </a:endParaRP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8474059" y="2160570"/>
            <a:ext cx="2505814" cy="1651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3600" dirty="0"/>
              <a:t>250  </a:t>
            </a:r>
            <a:r>
              <a:rPr lang="en-VN" sz="3600" dirty="0">
                <a:solidFill>
                  <a:srgbClr val="FF0000"/>
                </a:solidFill>
              </a:rPr>
              <a:t>&lt;</a:t>
            </a:r>
            <a:r>
              <a:rPr lang="en-VN" sz="3600" dirty="0"/>
              <a:t>  350</a:t>
            </a:r>
          </a:p>
          <a:p>
            <a:pPr>
              <a:lnSpc>
                <a:spcPct val="150000"/>
              </a:lnSpc>
            </a:pPr>
            <a:r>
              <a:rPr lang="en-VN" sz="3600" dirty="0"/>
              <a:t>350  </a:t>
            </a:r>
            <a:r>
              <a:rPr lang="en-VN" sz="3600" dirty="0">
                <a:solidFill>
                  <a:srgbClr val="FF0000"/>
                </a:solidFill>
              </a:rPr>
              <a:t>&gt;</a:t>
            </a:r>
            <a:r>
              <a:rPr lang="en-VN" sz="3600" dirty="0"/>
              <a:t>  250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48249FF-41C6-DA49-848B-EB3CBFF9C0EB}"/>
              </a:ext>
            </a:extLst>
          </p:cNvPr>
          <p:cNvGrpSpPr/>
          <p:nvPr/>
        </p:nvGrpSpPr>
        <p:grpSpPr>
          <a:xfrm>
            <a:off x="4669049" y="1772630"/>
            <a:ext cx="3715484" cy="2380216"/>
            <a:chOff x="4793033" y="1602152"/>
            <a:chExt cx="3715484" cy="2380216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793033" y="1602152"/>
              <a:ext cx="3715484" cy="238021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70" name="Picture 669">
              <a:extLst>
                <a:ext uri="{FF2B5EF4-FFF2-40B4-BE49-F238E27FC236}">
                  <a16:creationId xmlns:a16="http://schemas.microsoft.com/office/drawing/2014/main" id="{1BF62DD4-65C6-F648-84DB-917B835FC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8456" y="1912039"/>
              <a:ext cx="1364463" cy="1364463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86B305C-6A2D-BF4A-A852-0FD0FA70D59D}"/>
                </a:ext>
              </a:extLst>
            </p:cNvPr>
            <p:cNvGrpSpPr/>
            <p:nvPr/>
          </p:nvGrpSpPr>
          <p:grpSpPr>
            <a:xfrm>
              <a:off x="7116249" y="1863317"/>
              <a:ext cx="1070931" cy="1372242"/>
              <a:chOff x="7069755" y="1863317"/>
              <a:chExt cx="1070931" cy="1372242"/>
            </a:xfrm>
          </p:grpSpPr>
          <p:grpSp>
            <p:nvGrpSpPr>
              <p:cNvPr id="693" name="Group 692">
                <a:extLst>
                  <a:ext uri="{FF2B5EF4-FFF2-40B4-BE49-F238E27FC236}">
                    <a16:creationId xmlns:a16="http://schemas.microsoft.com/office/drawing/2014/main" id="{E8FE92F5-A050-B646-950F-44EEB38E57D6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94" name="Rectangle 693">
                  <a:extLst>
                    <a:ext uri="{FF2B5EF4-FFF2-40B4-BE49-F238E27FC236}">
                      <a16:creationId xmlns:a16="http://schemas.microsoft.com/office/drawing/2014/main" id="{7ABE9548-C5F4-4343-A8AC-36860271A38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5" name="Rectangle 694">
                  <a:extLst>
                    <a:ext uri="{FF2B5EF4-FFF2-40B4-BE49-F238E27FC236}">
                      <a16:creationId xmlns:a16="http://schemas.microsoft.com/office/drawing/2014/main" id="{7B10A030-F0C7-6747-B460-62B3605BC15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6" name="Rectangle 695">
                  <a:extLst>
                    <a:ext uri="{FF2B5EF4-FFF2-40B4-BE49-F238E27FC236}">
                      <a16:creationId xmlns:a16="http://schemas.microsoft.com/office/drawing/2014/main" id="{B2AE5B20-B083-0E46-B839-037E9AD96D8D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7" name="Rectangle 696">
                  <a:extLst>
                    <a:ext uri="{FF2B5EF4-FFF2-40B4-BE49-F238E27FC236}">
                      <a16:creationId xmlns:a16="http://schemas.microsoft.com/office/drawing/2014/main" id="{71F52D4E-E20D-4740-9E69-C7528485584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8" name="Rectangle 697">
                  <a:extLst>
                    <a:ext uri="{FF2B5EF4-FFF2-40B4-BE49-F238E27FC236}">
                      <a16:creationId xmlns:a16="http://schemas.microsoft.com/office/drawing/2014/main" id="{3B8EE12D-2336-4945-A18D-A9224CC86FF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9" name="Rectangle 698">
                  <a:extLst>
                    <a:ext uri="{FF2B5EF4-FFF2-40B4-BE49-F238E27FC236}">
                      <a16:creationId xmlns:a16="http://schemas.microsoft.com/office/drawing/2014/main" id="{937F0FAC-BD7A-C544-964F-DB3A5D976919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0" name="Rectangle 699">
                  <a:extLst>
                    <a:ext uri="{FF2B5EF4-FFF2-40B4-BE49-F238E27FC236}">
                      <a16:creationId xmlns:a16="http://schemas.microsoft.com/office/drawing/2014/main" id="{E6E72649-7036-9F41-86C9-F9DFA2FC834B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1" name="Rectangle 700">
                  <a:extLst>
                    <a:ext uri="{FF2B5EF4-FFF2-40B4-BE49-F238E27FC236}">
                      <a16:creationId xmlns:a16="http://schemas.microsoft.com/office/drawing/2014/main" id="{09B40FBA-65EA-F74F-AB3C-F6B07EDFE46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2" name="Rectangle 701">
                  <a:extLst>
                    <a:ext uri="{FF2B5EF4-FFF2-40B4-BE49-F238E27FC236}">
                      <a16:creationId xmlns:a16="http://schemas.microsoft.com/office/drawing/2014/main" id="{F96287E0-6838-7741-ADFB-353F05E3E755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3" name="Rectangle 702">
                  <a:extLst>
                    <a:ext uri="{FF2B5EF4-FFF2-40B4-BE49-F238E27FC236}">
                      <a16:creationId xmlns:a16="http://schemas.microsoft.com/office/drawing/2014/main" id="{36D8A297-8322-B74B-92BF-7C12CE9A2AD0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449285BB-4EAD-E34A-8D01-3F55DA0F8B29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15154740-9E41-2041-92EE-63B3087921CC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7E578DC3-2C0D-EF42-A7A3-E59981320C86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DB141B24-51F5-4744-83C0-90F5F951B54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87F30E17-5B2A-794C-B8A6-3752ACDF66D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22EA97BB-9E70-B04B-9A84-9D4057C4739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7680EAD9-F59F-6A4C-8F94-2239DCF86D2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EA3164F0-11FF-3D4D-AC4E-AA952FA36E60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ABC98DCD-172B-4E43-AAA2-5C3D41587D76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4A63A587-9165-B54A-97E6-EDC5095622E4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A2ECCF19-51F6-DA43-B46B-B393B9A62A72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BFD5C21F-E5EF-5C4F-82D0-65E92C0B0739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A6AF17B1-99EA-234F-8AB1-2D8CB5CADAA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F5DDE971-B808-9048-B6DE-1386959FEEE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4559E49-F1D3-A449-B867-36CA5E197DEA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E73E3ACA-D6F9-1F45-990E-B7B2A3306AD9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944C8AAF-0F9D-2F4A-B073-C072FA842DF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04B2280D-3A1E-1E48-A9A0-1E7483EA7474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DA918111-7A5E-8C41-83C9-0B897CAE68E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35B7A6E0-11CF-824B-B35C-E1BCFC3BE1E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5D8CF436-FA13-DE4C-BDF5-4BEA455EF52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C9BD8C0A-AEAB-4840-917A-3772AE0BB54A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9D6B4673-96BD-4D49-A229-124EF7F2324A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25224BBA-877F-0047-9B2A-5D1CC3C20EA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2D4624B2-921D-6149-8683-93C18F092C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9D9A9D5E-DB1F-5547-8CFD-6C003E22ACF4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E1A0C3CD-1BA2-1145-A252-3B709CC91E9D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C92EE1EA-990E-3F48-A8E2-9976F3CCFF57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F08CF1C4-466A-BC45-B505-F0F71A356DB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EF06BCAF-6B71-A24A-A691-B0FE311540D3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7CB8355F-E137-C24F-8EED-698CE71C68D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99BC772C-BF68-4742-AAC3-F13CF58FA8A0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71AA1E5E-A1C5-CE46-822D-1652780CCF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C8948964-EA91-3849-9C07-79EE17FF8D99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2A950FF8-19DD-DD47-80DE-37DC89877CB6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22CC6C79-AA26-8A45-AB17-4D423D9003D5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509E76FE-6D89-7043-8DFA-6899CE72F92F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499A71CD-519C-3C48-A869-C065469290A7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849F1E31-2061-794C-97FD-D1B238678419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F4CE3303-E1E8-4346-AB2A-5FA9C57968A1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CA247700-F23B-7E42-A92E-B51446EC765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78A6AB1F-A3E4-A940-9503-6AC61B6BDE7B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9553263D-9F2E-B847-91CF-212DA4D7474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8732323A-E84F-BB45-8B7B-573BE6AAAE9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49" name="Picture 148">
              <a:extLst>
                <a:ext uri="{FF2B5EF4-FFF2-40B4-BE49-F238E27FC236}">
                  <a16:creationId xmlns:a16="http://schemas.microsoft.com/office/drawing/2014/main" id="{DF979DFB-10D1-E54F-A17F-D30907ECD3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856" y="2064439"/>
              <a:ext cx="1364463" cy="1364463"/>
            </a:xfrm>
            <a:prstGeom prst="rect">
              <a:avLst/>
            </a:prstGeom>
          </p:spPr>
        </p:pic>
        <p:pic>
          <p:nvPicPr>
            <p:cNvPr id="150" name="Picture 149">
              <a:extLst>
                <a:ext uri="{FF2B5EF4-FFF2-40B4-BE49-F238E27FC236}">
                  <a16:creationId xmlns:a16="http://schemas.microsoft.com/office/drawing/2014/main" id="{926380D6-189F-8949-B790-6BE66BB219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7561" y="2202116"/>
              <a:ext cx="1364463" cy="1364463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30F6A92-88D2-B244-8474-591B26D42CFA}"/>
              </a:ext>
            </a:extLst>
          </p:cNvPr>
          <p:cNvGrpSpPr/>
          <p:nvPr/>
        </p:nvGrpSpPr>
        <p:grpSpPr>
          <a:xfrm>
            <a:off x="1035886" y="1772631"/>
            <a:ext cx="3474383" cy="2380216"/>
            <a:chOff x="1159870" y="1602153"/>
            <a:chExt cx="3474383" cy="2380216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1159870" y="1602153"/>
              <a:ext cx="3474383" cy="2380216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669" name="Picture 668">
              <a:extLst>
                <a:ext uri="{FF2B5EF4-FFF2-40B4-BE49-F238E27FC236}">
                  <a16:creationId xmlns:a16="http://schemas.microsoft.com/office/drawing/2014/main" id="{C1364119-6731-9645-9D1A-BBB9C3F23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1877" y="1871728"/>
              <a:ext cx="1364463" cy="1364463"/>
            </a:xfrm>
            <a:prstGeom prst="rect">
              <a:avLst/>
            </a:prstGeom>
          </p:spPr>
        </p:pic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1317491-1FC2-DD45-A278-77610C94F723}"/>
                </a:ext>
              </a:extLst>
            </p:cNvPr>
            <p:cNvGrpSpPr/>
            <p:nvPr/>
          </p:nvGrpSpPr>
          <p:grpSpPr>
            <a:xfrm>
              <a:off x="3238356" y="1874349"/>
              <a:ext cx="1070931" cy="1372242"/>
              <a:chOff x="7069755" y="1863317"/>
              <a:chExt cx="1070931" cy="1372242"/>
            </a:xfrm>
          </p:grpSpPr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0C62EF92-5772-5641-8824-8FE42EB82232}"/>
                  </a:ext>
                </a:extLst>
              </p:cNvPr>
              <p:cNvGrpSpPr/>
              <p:nvPr/>
            </p:nvGrpSpPr>
            <p:grpSpPr>
              <a:xfrm>
                <a:off x="7069755" y="1867063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17FCF96-0C77-BB4D-88C3-E0203E731F89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F1CC20F-69BE-BC4D-A9D6-2C88E7DD025E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ECA4F985-2647-2F42-98E1-E88C2854E7F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60B218AA-BE0C-5C4A-8BBB-54675C8684DB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4362D3FD-B9FE-7B49-B606-A50037474E00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582AECCB-FB84-004E-B439-11F89F2CBC08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2B913072-88B9-7D4F-B03F-9C6A9D96F72E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540CB57A-136D-884A-B692-72A23DD2729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3E9AD4CF-94D1-F24B-BC5D-AE040EE322B7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7D4E95E8-3746-1B48-845A-D9FE91691584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79397C59-3565-A84E-9FCE-BFC3BBCAB192}"/>
                  </a:ext>
                </a:extLst>
              </p:cNvPr>
              <p:cNvGrpSpPr/>
              <p:nvPr/>
            </p:nvGrpSpPr>
            <p:grpSpPr>
              <a:xfrm>
                <a:off x="7318688" y="1871096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DC6D8AE5-A8BE-A341-AE4E-2FD23C125CBB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94B2202E-4B65-084D-82CF-24E206C612AD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34070AC8-7955-1A44-83F0-6699155F11B0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8ADD6C51-E02F-1740-B042-83EDBDF04460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DB63A6DA-C42F-8F41-82C9-2FA1AA67C12F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0F83D290-98E3-E54F-81F2-516665AB30E5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66571C92-C624-CC47-9F34-FD45557E4AA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200DD477-345A-884D-A2C8-76C0ABE3B8A5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4C7EA029-8439-8447-862B-36CCBF96072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A2E15FB0-4AFE-E148-A2D7-80896C1977B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897DE3A-D0EB-D64A-B7B8-B6704241F0DC}"/>
                  </a:ext>
                </a:extLst>
              </p:cNvPr>
              <p:cNvGrpSpPr/>
              <p:nvPr/>
            </p:nvGrpSpPr>
            <p:grpSpPr>
              <a:xfrm>
                <a:off x="7570773" y="1866432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6416F11F-C8F5-5849-B804-3468BF718BD3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14D78206-B1BF-2D4A-92C3-B347209C87BC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DD428B52-380E-9743-B137-D88516A341C9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E7DFBEF8-D243-3540-A58B-D868965A960F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BE9D3912-C794-D644-9EF2-243EAE34D62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1C368B2D-334C-554A-A50E-2F2639DDDF82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C056E885-C517-8E43-A58D-5DA52A1C4CBC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0E46BF8C-FEBF-DB40-9D3C-95716E4AFAFD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9489B6DF-F406-C540-A0AD-0026FC419B0E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4E41C178-404E-374C-A315-82594261874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550123F8-01F4-B348-AE17-408C65D022E7}"/>
                  </a:ext>
                </a:extLst>
              </p:cNvPr>
              <p:cNvGrpSpPr/>
              <p:nvPr/>
            </p:nvGrpSpPr>
            <p:grpSpPr>
              <a:xfrm>
                <a:off x="7827398" y="1866431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ABC6A3F-7736-DB44-88A8-22245BE01957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6927D4A8-37C0-7848-9279-12D58D315500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BC95CCD0-3340-AD4B-833A-49A9D4ACD745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C939048F-C9E7-5745-B8C0-199A891A0473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8319604C-C005-8946-9F97-793F177442BE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7246CB4E-456F-4747-9A78-C233F9E1E407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A30B1853-53B0-B943-8FE3-79E6A891A566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890C0C29-3C85-2149-B761-7F7C31460841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ED2CC3B7-07F6-8C4C-BD02-47DB13007F16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CBFE33EA-8482-6948-886F-22BB9B8C075D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F869E206-0B67-1F4F-A7B9-686E941B2C06}"/>
                  </a:ext>
                </a:extLst>
              </p:cNvPr>
              <p:cNvGrpSpPr/>
              <p:nvPr/>
            </p:nvGrpSpPr>
            <p:grpSpPr>
              <a:xfrm>
                <a:off x="8050531" y="1863317"/>
                <a:ext cx="90155" cy="1364463"/>
                <a:chOff x="7152671" y="1595686"/>
                <a:chExt cx="90155" cy="901548"/>
              </a:xfrm>
              <a:solidFill>
                <a:schemeClr val="bg1"/>
              </a:solidFill>
            </p:grpSpPr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51DE8690-534B-654C-8554-539518BE0C5E}"/>
                    </a:ext>
                  </a:extLst>
                </p:cNvPr>
                <p:cNvSpPr/>
                <p:nvPr/>
              </p:nvSpPr>
              <p:spPr>
                <a:xfrm>
                  <a:off x="7152671" y="159568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D957F25F-0374-EC48-A38D-302050CB0FAB}"/>
                    </a:ext>
                  </a:extLst>
                </p:cNvPr>
                <p:cNvSpPr/>
                <p:nvPr/>
              </p:nvSpPr>
              <p:spPr>
                <a:xfrm>
                  <a:off x="7152671" y="1685841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E8BB413C-66A8-414B-92A4-50AC8BF89BEB}"/>
                    </a:ext>
                  </a:extLst>
                </p:cNvPr>
                <p:cNvSpPr/>
                <p:nvPr/>
              </p:nvSpPr>
              <p:spPr>
                <a:xfrm>
                  <a:off x="7152671" y="1775996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1620531E-280F-7A44-A7B1-6D4CD05506B4}"/>
                    </a:ext>
                  </a:extLst>
                </p:cNvPr>
                <p:cNvSpPr/>
                <p:nvPr/>
              </p:nvSpPr>
              <p:spPr>
                <a:xfrm>
                  <a:off x="7152671" y="186615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B71E988D-2A84-BB40-8E37-534B5A328544}"/>
                    </a:ext>
                  </a:extLst>
                </p:cNvPr>
                <p:cNvSpPr/>
                <p:nvPr/>
              </p:nvSpPr>
              <p:spPr>
                <a:xfrm>
                  <a:off x="7152671" y="195630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C30CE788-2386-3E4B-AE85-F2DB85A46D2E}"/>
                    </a:ext>
                  </a:extLst>
                </p:cNvPr>
                <p:cNvSpPr/>
                <p:nvPr/>
              </p:nvSpPr>
              <p:spPr>
                <a:xfrm>
                  <a:off x="7152671" y="204646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44724249-7BB8-254B-9987-45AA6D30AAB9}"/>
                    </a:ext>
                  </a:extLst>
                </p:cNvPr>
                <p:cNvSpPr/>
                <p:nvPr/>
              </p:nvSpPr>
              <p:spPr>
                <a:xfrm>
                  <a:off x="7152671" y="2136615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1E1F0A25-5F6D-0340-B6BD-83B25FA0E09E}"/>
                    </a:ext>
                  </a:extLst>
                </p:cNvPr>
                <p:cNvSpPr/>
                <p:nvPr/>
              </p:nvSpPr>
              <p:spPr>
                <a:xfrm>
                  <a:off x="7152671" y="2226770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6ECC0C44-F294-7F4F-A7FB-F4DADAB2643B}"/>
                    </a:ext>
                  </a:extLst>
                </p:cNvPr>
                <p:cNvSpPr/>
                <p:nvPr/>
              </p:nvSpPr>
              <p:spPr>
                <a:xfrm>
                  <a:off x="7152671" y="2316924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4F053120-15CB-164A-9144-C2459F7223BE}"/>
                    </a:ext>
                  </a:extLst>
                </p:cNvPr>
                <p:cNvSpPr/>
                <p:nvPr/>
              </p:nvSpPr>
              <p:spPr>
                <a:xfrm>
                  <a:off x="7152671" y="2407079"/>
                  <a:ext cx="90155" cy="90155"/>
                </a:xfrm>
                <a:prstGeom prst="rect">
                  <a:avLst/>
                </a:prstGeom>
                <a:grpFill/>
                <a:ln w="3175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151" name="Picture 150">
              <a:extLst>
                <a:ext uri="{FF2B5EF4-FFF2-40B4-BE49-F238E27FC236}">
                  <a16:creationId xmlns:a16="http://schemas.microsoft.com/office/drawing/2014/main" id="{A1BDEFF8-6E10-B743-A72D-CF0D750AFE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4277" y="2024128"/>
              <a:ext cx="1364463" cy="13644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731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4A59BCD-1BFC-604B-8B07-91B539778796}"/>
              </a:ext>
            </a:extLst>
          </p:cNvPr>
          <p:cNvSpPr/>
          <p:nvPr/>
        </p:nvSpPr>
        <p:spPr>
          <a:xfrm>
            <a:off x="785949" y="1304818"/>
            <a:ext cx="11192691" cy="36546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2D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668" name="TextBox 667">
            <a:extLst>
              <a:ext uri="{FF2B5EF4-FFF2-40B4-BE49-F238E27FC236}">
                <a16:creationId xmlns:a16="http://schemas.microsoft.com/office/drawing/2014/main" id="{5B27F22A-D41A-E043-8D9B-BA2A3B7C6B7B}"/>
              </a:ext>
            </a:extLst>
          </p:cNvPr>
          <p:cNvSpPr txBox="1"/>
          <p:nvPr/>
        </p:nvSpPr>
        <p:spPr>
          <a:xfrm>
            <a:off x="2597425" y="457816"/>
            <a:ext cx="5365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So sánh các số tròn chục: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29BB9-2AFF-574C-A85F-CBC16BFC1522}"/>
              </a:ext>
            </a:extLst>
          </p:cNvPr>
          <p:cNvSpPr txBox="1"/>
          <p:nvPr/>
        </p:nvSpPr>
        <p:spPr>
          <a:xfrm>
            <a:off x="2344547" y="420325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610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FDCB700B-DA3A-0941-A3A4-63F9524E30A8}"/>
              </a:ext>
            </a:extLst>
          </p:cNvPr>
          <p:cNvSpPr txBox="1"/>
          <p:nvPr/>
        </p:nvSpPr>
        <p:spPr>
          <a:xfrm>
            <a:off x="6379106" y="4212916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600" dirty="0"/>
              <a:t>590</a:t>
            </a: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97D317C7-4275-2746-B2C4-43B5801587DA}"/>
              </a:ext>
            </a:extLst>
          </p:cNvPr>
          <p:cNvSpPr txBox="1"/>
          <p:nvPr/>
        </p:nvSpPr>
        <p:spPr>
          <a:xfrm>
            <a:off x="4569085" y="4048318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6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0AD7388-6E4D-824E-BB8A-B4D1E21D3CF9}"/>
              </a:ext>
            </a:extLst>
          </p:cNvPr>
          <p:cNvSpPr txBox="1"/>
          <p:nvPr/>
        </p:nvSpPr>
        <p:spPr>
          <a:xfrm>
            <a:off x="9823074" y="2254549"/>
            <a:ext cx="1994457" cy="1305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VN" sz="2800" dirty="0"/>
              <a:t>610  </a:t>
            </a:r>
            <a:r>
              <a:rPr lang="en-VN" sz="2800" dirty="0">
                <a:solidFill>
                  <a:srgbClr val="FF0000"/>
                </a:solidFill>
              </a:rPr>
              <a:t>&gt;</a:t>
            </a:r>
            <a:r>
              <a:rPr lang="en-VN" sz="2800" dirty="0"/>
              <a:t>  590</a:t>
            </a:r>
          </a:p>
          <a:p>
            <a:pPr>
              <a:lnSpc>
                <a:spcPct val="150000"/>
              </a:lnSpc>
            </a:pPr>
            <a:r>
              <a:rPr lang="en-VN" sz="2800" dirty="0"/>
              <a:t>590  </a:t>
            </a:r>
            <a:r>
              <a:rPr lang="en-VN" sz="2800" dirty="0">
                <a:solidFill>
                  <a:srgbClr val="FF0000"/>
                </a:solidFill>
              </a:rPr>
              <a:t>&lt;</a:t>
            </a:r>
            <a:r>
              <a:rPr lang="en-VN" sz="2800" dirty="0"/>
              <a:t>  610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2474EDF-6238-F04D-A110-4B7B6ADAB99A}"/>
              </a:ext>
            </a:extLst>
          </p:cNvPr>
          <p:cNvGrpSpPr/>
          <p:nvPr/>
        </p:nvGrpSpPr>
        <p:grpSpPr>
          <a:xfrm>
            <a:off x="884739" y="1772631"/>
            <a:ext cx="3914918" cy="2275687"/>
            <a:chOff x="849909" y="1772631"/>
            <a:chExt cx="3914918" cy="2275687"/>
          </a:xfrm>
        </p:grpSpPr>
        <p:sp>
          <p:nvSpPr>
            <p:cNvPr id="705" name="Rectangle 704">
              <a:extLst>
                <a:ext uri="{FF2B5EF4-FFF2-40B4-BE49-F238E27FC236}">
                  <a16:creationId xmlns:a16="http://schemas.microsoft.com/office/drawing/2014/main" id="{2770CFC8-BA16-AE4F-A5C8-982AB5D4EE57}"/>
                </a:ext>
              </a:extLst>
            </p:cNvPr>
            <p:cNvSpPr/>
            <p:nvPr/>
          </p:nvSpPr>
          <p:spPr>
            <a:xfrm>
              <a:off x="849909" y="1772631"/>
              <a:ext cx="3914918" cy="2275687"/>
            </a:xfrm>
            <a:prstGeom prst="rect">
              <a:avLst/>
            </a:prstGeom>
            <a:solidFill>
              <a:srgbClr val="F8B1A9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F869E206-0B67-1F4F-A7B9-686E941B2C06}"/>
                </a:ext>
              </a:extLst>
            </p:cNvPr>
            <p:cNvGrpSpPr/>
            <p:nvPr/>
          </p:nvGrpSpPr>
          <p:grpSpPr>
            <a:xfrm>
              <a:off x="4312124" y="2044827"/>
              <a:ext cx="90155" cy="1364463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51DE8690-534B-654C-8554-539518BE0C5E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957F25F-0374-EC48-A38D-302050CB0FA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E8BB413C-66A8-414B-92A4-50AC8BF89BEB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1620531E-280F-7A44-A7B1-6D4CD05506B4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B71E988D-2A84-BB40-8E37-534B5A328544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C30CE788-2386-3E4B-AE85-F2DB85A46D2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44724249-7BB8-254B-9987-45AA6D30AAB9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1E1F0A25-5F6D-0340-B6BD-83B25FA0E09E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6ECC0C44-F294-7F4F-A7FB-F4DADAB2643B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4F053120-15CB-164A-9144-C2459F7223BE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7884627-1B1A-214C-B2EE-5E73FD5818BD}"/>
                </a:ext>
              </a:extLst>
            </p:cNvPr>
            <p:cNvGrpSpPr/>
            <p:nvPr/>
          </p:nvGrpSpPr>
          <p:grpSpPr>
            <a:xfrm>
              <a:off x="1131394" y="2060084"/>
              <a:ext cx="1432455" cy="1432455"/>
              <a:chOff x="1317370" y="2060084"/>
              <a:chExt cx="1432455" cy="1432455"/>
            </a:xfrm>
          </p:grpSpPr>
          <p:pic>
            <p:nvPicPr>
              <p:cNvPr id="669" name="Picture 668">
                <a:extLst>
                  <a:ext uri="{FF2B5EF4-FFF2-40B4-BE49-F238E27FC236}">
                    <a16:creationId xmlns:a16="http://schemas.microsoft.com/office/drawing/2014/main" id="{C1364119-6731-9645-9D1A-BBB9C3F232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1" name="Picture 150">
                <a:extLst>
                  <a:ext uri="{FF2B5EF4-FFF2-40B4-BE49-F238E27FC236}">
                    <a16:creationId xmlns:a16="http://schemas.microsoft.com/office/drawing/2014/main" id="{A1BDEFF8-6E10-B743-A72D-CF0D750AFE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2" name="Picture 151">
                <a:extLst>
                  <a:ext uri="{FF2B5EF4-FFF2-40B4-BE49-F238E27FC236}">
                    <a16:creationId xmlns:a16="http://schemas.microsoft.com/office/drawing/2014/main" id="{1090E71F-1F1D-9D4D-A227-D3100A8DEE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32C607CC-7933-AC40-86F7-87512F3F01B5}"/>
                </a:ext>
              </a:extLst>
            </p:cNvPr>
            <p:cNvGrpSpPr/>
            <p:nvPr/>
          </p:nvGrpSpPr>
          <p:grpSpPr>
            <a:xfrm>
              <a:off x="2620430" y="2056429"/>
              <a:ext cx="1432455" cy="1432455"/>
              <a:chOff x="1317370" y="2060084"/>
              <a:chExt cx="1432455" cy="1432455"/>
            </a:xfrm>
          </p:grpSpPr>
          <p:pic>
            <p:nvPicPr>
              <p:cNvPr id="154" name="Picture 153">
                <a:extLst>
                  <a:ext uri="{FF2B5EF4-FFF2-40B4-BE49-F238E27FC236}">
                    <a16:creationId xmlns:a16="http://schemas.microsoft.com/office/drawing/2014/main" id="{6CB86561-45E1-9748-9974-258ABBBF35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17370" y="20600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5" name="Picture 154">
                <a:extLst>
                  <a:ext uri="{FF2B5EF4-FFF2-40B4-BE49-F238E27FC236}">
                    <a16:creationId xmlns:a16="http://schemas.microsoft.com/office/drawing/2014/main" id="{751A41E6-6921-5548-AC65-ED4007E4EB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9770" y="2212484"/>
                <a:ext cx="1127655" cy="1127655"/>
              </a:xfrm>
              <a:prstGeom prst="rect">
                <a:avLst/>
              </a:prstGeom>
            </p:spPr>
          </p:pic>
          <p:pic>
            <p:nvPicPr>
              <p:cNvPr id="156" name="Picture 155">
                <a:extLst>
                  <a:ext uri="{FF2B5EF4-FFF2-40B4-BE49-F238E27FC236}">
                    <a16:creationId xmlns:a16="http://schemas.microsoft.com/office/drawing/2014/main" id="{5165E036-236C-7B49-82B4-0D934DA05F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22170" y="2364884"/>
                <a:ext cx="1127655" cy="1127655"/>
              </a:xfrm>
              <a:prstGeom prst="rect">
                <a:avLst/>
              </a:prstGeom>
            </p:spPr>
          </p:pic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DD83CDD-CC5E-F049-A5E8-E9738013EF6D}"/>
              </a:ext>
            </a:extLst>
          </p:cNvPr>
          <p:cNvGrpSpPr/>
          <p:nvPr/>
        </p:nvGrpSpPr>
        <p:grpSpPr>
          <a:xfrm>
            <a:off x="4891577" y="1772631"/>
            <a:ext cx="4846588" cy="2275687"/>
            <a:chOff x="4693457" y="1772631"/>
            <a:chExt cx="4846588" cy="2275687"/>
          </a:xfrm>
        </p:grpSpPr>
        <p:sp>
          <p:nvSpPr>
            <p:cNvPr id="706" name="Rectangle 705">
              <a:extLst>
                <a:ext uri="{FF2B5EF4-FFF2-40B4-BE49-F238E27FC236}">
                  <a16:creationId xmlns:a16="http://schemas.microsoft.com/office/drawing/2014/main" id="{C8FAD0C6-388F-D84A-B690-C0E897E10E3F}"/>
                </a:ext>
              </a:extLst>
            </p:cNvPr>
            <p:cNvSpPr/>
            <p:nvPr/>
          </p:nvSpPr>
          <p:spPr>
            <a:xfrm>
              <a:off x="4693457" y="1772631"/>
              <a:ext cx="4846588" cy="227568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51EA138-51DF-D744-868C-A5BDF2AC98F8}"/>
                </a:ext>
              </a:extLst>
            </p:cNvPr>
            <p:cNvGrpSpPr/>
            <p:nvPr/>
          </p:nvGrpSpPr>
          <p:grpSpPr>
            <a:xfrm>
              <a:off x="4912148" y="2060084"/>
              <a:ext cx="4319092" cy="1432455"/>
              <a:chOff x="4977464" y="2060084"/>
              <a:chExt cx="4319092" cy="1432455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12E92C3-345E-AC48-A1B6-B6F75C4DD656}"/>
                  </a:ext>
                </a:extLst>
              </p:cNvPr>
              <p:cNvGrpSpPr/>
              <p:nvPr/>
            </p:nvGrpSpPr>
            <p:grpSpPr>
              <a:xfrm>
                <a:off x="7990182" y="2113050"/>
                <a:ext cx="1306374" cy="1372242"/>
                <a:chOff x="6992265" y="2033795"/>
                <a:chExt cx="1306374" cy="1372242"/>
              </a:xfrm>
            </p:grpSpPr>
            <p:grpSp>
              <p:nvGrpSpPr>
                <p:cNvPr id="693" name="Group 692">
                  <a:extLst>
                    <a:ext uri="{FF2B5EF4-FFF2-40B4-BE49-F238E27FC236}">
                      <a16:creationId xmlns:a16="http://schemas.microsoft.com/office/drawing/2014/main" id="{E8FE92F5-A050-B646-950F-44EEB38E57D6}"/>
                    </a:ext>
                  </a:extLst>
                </p:cNvPr>
                <p:cNvGrpSpPr/>
                <p:nvPr/>
              </p:nvGrpSpPr>
              <p:grpSpPr>
                <a:xfrm>
                  <a:off x="6992265" y="2037541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94" name="Rectangle 693">
                    <a:extLst>
                      <a:ext uri="{FF2B5EF4-FFF2-40B4-BE49-F238E27FC236}">
                        <a16:creationId xmlns:a16="http://schemas.microsoft.com/office/drawing/2014/main" id="{7ABE9548-C5F4-4343-A8AC-36860271A38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5" name="Rectangle 694">
                    <a:extLst>
                      <a:ext uri="{FF2B5EF4-FFF2-40B4-BE49-F238E27FC236}">
                        <a16:creationId xmlns:a16="http://schemas.microsoft.com/office/drawing/2014/main" id="{7B10A030-F0C7-6747-B460-62B3605BC1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6" name="Rectangle 695">
                    <a:extLst>
                      <a:ext uri="{FF2B5EF4-FFF2-40B4-BE49-F238E27FC236}">
                        <a16:creationId xmlns:a16="http://schemas.microsoft.com/office/drawing/2014/main" id="{B2AE5B20-B083-0E46-B839-037E9AD96D8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7" name="Rectangle 696">
                    <a:extLst>
                      <a:ext uri="{FF2B5EF4-FFF2-40B4-BE49-F238E27FC236}">
                        <a16:creationId xmlns:a16="http://schemas.microsoft.com/office/drawing/2014/main" id="{71F52D4E-E20D-4740-9E69-C752848558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8" name="Rectangle 697">
                    <a:extLst>
                      <a:ext uri="{FF2B5EF4-FFF2-40B4-BE49-F238E27FC236}">
                        <a16:creationId xmlns:a16="http://schemas.microsoft.com/office/drawing/2014/main" id="{3B8EE12D-2336-4945-A18D-A9224CC86FF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9" name="Rectangle 698">
                    <a:extLst>
                      <a:ext uri="{FF2B5EF4-FFF2-40B4-BE49-F238E27FC236}">
                        <a16:creationId xmlns:a16="http://schemas.microsoft.com/office/drawing/2014/main" id="{937F0FAC-BD7A-C544-964F-DB3A5D9769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0" name="Rectangle 699">
                    <a:extLst>
                      <a:ext uri="{FF2B5EF4-FFF2-40B4-BE49-F238E27FC236}">
                        <a16:creationId xmlns:a16="http://schemas.microsoft.com/office/drawing/2014/main" id="{E6E72649-7036-9F41-86C9-F9DFA2FC83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1" name="Rectangle 700">
                    <a:extLst>
                      <a:ext uri="{FF2B5EF4-FFF2-40B4-BE49-F238E27FC236}">
                        <a16:creationId xmlns:a16="http://schemas.microsoft.com/office/drawing/2014/main" id="{09B40FBA-65EA-F74F-AB3C-F6B07EDFE46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2" name="Rectangle 701">
                    <a:extLst>
                      <a:ext uri="{FF2B5EF4-FFF2-40B4-BE49-F238E27FC236}">
                        <a16:creationId xmlns:a16="http://schemas.microsoft.com/office/drawing/2014/main" id="{F96287E0-6838-7741-ADFB-353F05E3E75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3" name="Rectangle 702">
                    <a:extLst>
                      <a:ext uri="{FF2B5EF4-FFF2-40B4-BE49-F238E27FC236}">
                        <a16:creationId xmlns:a16="http://schemas.microsoft.com/office/drawing/2014/main" id="{36D8A297-8322-B74B-92BF-7C12CE9A2A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449285BB-4EAD-E34A-8D01-3F55DA0F8B29}"/>
                    </a:ext>
                  </a:extLst>
                </p:cNvPr>
                <p:cNvGrpSpPr/>
                <p:nvPr/>
              </p:nvGrpSpPr>
              <p:grpSpPr>
                <a:xfrm>
                  <a:off x="7310468" y="2041574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49" name="Rectangle 48">
                    <a:extLst>
                      <a:ext uri="{FF2B5EF4-FFF2-40B4-BE49-F238E27FC236}">
                        <a16:creationId xmlns:a16="http://schemas.microsoft.com/office/drawing/2014/main" id="{15154740-9E41-2041-92EE-63B3087921C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7E578DC3-2C0D-EF42-A7A3-E59981320C8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DB141B24-51F5-4744-83C0-90F5F951B54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87F30E17-5B2A-794C-B8A6-3752ACDF66D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22EA97BB-9E70-B04B-9A84-9D4057C4739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7680EAD9-F59F-6A4C-8F94-2239DCF86D2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EA3164F0-11FF-3D4D-AC4E-AA952FA36E6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ABC98DCD-172B-4E43-AAA2-5C3D41587D7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4A63A587-9165-B54A-97E6-EDC5095622E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A2ECCF19-51F6-DA43-B46B-B393B9A62A7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BFD5C21F-E5EF-5C4F-82D0-65E92C0B0739}"/>
                    </a:ext>
                  </a:extLst>
                </p:cNvPr>
                <p:cNvGrpSpPr/>
                <p:nvPr/>
              </p:nvGrpSpPr>
              <p:grpSpPr>
                <a:xfrm>
                  <a:off x="7472502" y="2036910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A6AF17B1-99EA-234F-8AB1-2D8CB5CADAA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F5DDE971-B808-9048-B6DE-1386959FEEE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B4559E49-F1D3-A449-B867-36CA5E197DE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Rectangle 62">
                    <a:extLst>
                      <a:ext uri="{FF2B5EF4-FFF2-40B4-BE49-F238E27FC236}">
                        <a16:creationId xmlns:a16="http://schemas.microsoft.com/office/drawing/2014/main" id="{E73E3ACA-D6F9-1F45-990E-B7B2A3306AD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" name="Rectangle 63">
                    <a:extLst>
                      <a:ext uri="{FF2B5EF4-FFF2-40B4-BE49-F238E27FC236}">
                        <a16:creationId xmlns:a16="http://schemas.microsoft.com/office/drawing/2014/main" id="{944C8AAF-0F9D-2F4A-B073-C072FA842DF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04B2280D-3A1E-1E48-A9A0-1E7483EA747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Rectangle 65">
                    <a:extLst>
                      <a:ext uri="{FF2B5EF4-FFF2-40B4-BE49-F238E27FC236}">
                        <a16:creationId xmlns:a16="http://schemas.microsoft.com/office/drawing/2014/main" id="{DA918111-7A5E-8C41-83C9-0B897CAE68E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35B7A6E0-11CF-824B-B35C-E1BCFC3BE1E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5D8CF436-FA13-DE4C-BDF5-4BEA455EF5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C9BD8C0A-AEAB-4840-917A-3772AE0BB5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9D6B4673-96BD-4D49-A229-124EF7F2324A}"/>
                    </a:ext>
                  </a:extLst>
                </p:cNvPr>
                <p:cNvGrpSpPr/>
                <p:nvPr/>
              </p:nvGrpSpPr>
              <p:grpSpPr>
                <a:xfrm>
                  <a:off x="7770689" y="2036909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25224BBA-877F-0047-9B2A-5D1CC3C20E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2D4624B2-921D-6149-8683-93C18F092C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9D9A9D5E-DB1F-5547-8CFD-6C003E22ACF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" name="Rectangle 73">
                    <a:extLst>
                      <a:ext uri="{FF2B5EF4-FFF2-40B4-BE49-F238E27FC236}">
                        <a16:creationId xmlns:a16="http://schemas.microsoft.com/office/drawing/2014/main" id="{E1A0C3CD-1BA2-1145-A252-3B709CC91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C92EE1EA-990E-3F48-A8E2-9976F3CCFF5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F08CF1C4-466A-BC45-B505-F0F71A356DB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EF06BCAF-6B71-A24A-A691-B0FE311540D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7CB8355F-E137-C24F-8EED-698CE71C68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99BC772C-BF68-4742-AAC3-F13CF58FA8A0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71AA1E5E-A1C5-CE46-822D-1652780CCFB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C8948964-EA91-3849-9C07-79EE17FF8D99}"/>
                    </a:ext>
                  </a:extLst>
                </p:cNvPr>
                <p:cNvGrpSpPr/>
                <p:nvPr/>
              </p:nvGrpSpPr>
              <p:grpSpPr>
                <a:xfrm>
                  <a:off x="7910697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id="{2A950FF8-19DD-DD47-80DE-37DC89877CB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id="{22CC6C79-AA26-8A45-AB17-4D423D9003D5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id="{509E76FE-6D89-7043-8DFA-6899CE72F92F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499A71CD-519C-3C48-A869-C065469290A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849F1E31-2061-794C-97FD-D1B23867841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F4CE3303-E1E8-4346-AB2A-5FA9C57968A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CA247700-F23B-7E42-A92E-B51446EC765E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78A6AB1F-A3E4-A940-9503-6AC61B6BDE7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9553263D-9F2E-B847-91CF-212DA4D7474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8732323A-E84F-BB45-8B7B-573BE6AAAE9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8975CAED-BE12-424C-938F-4DA3DDCBF08E}"/>
                    </a:ext>
                  </a:extLst>
                </p:cNvPr>
                <p:cNvGrpSpPr/>
                <p:nvPr/>
              </p:nvGrpSpPr>
              <p:grpSpPr>
                <a:xfrm>
                  <a:off x="7151592" y="2037543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34C48DCE-E79A-9349-8E63-DAB1A671B4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B1E26245-757B-D14A-9463-1A2E9BB8BF7D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80C6C66F-6222-3A41-9245-F4B8C5CE79E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8FB15C62-05BD-9F4F-8B05-8CAE0B69B87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2A88CA15-525B-9C4E-B6C5-76CCAB16F28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640049EE-156A-E744-B6A0-5A8B5259BF65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238A70C0-BE2E-4F4C-98A5-7CDB6669E81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Rectangle 164">
                    <a:extLst>
                      <a:ext uri="{FF2B5EF4-FFF2-40B4-BE49-F238E27FC236}">
                        <a16:creationId xmlns:a16="http://schemas.microsoft.com/office/drawing/2014/main" id="{534C432D-0327-F94B-BD51-C1FA92761BAD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6" name="Rectangle 165">
                    <a:extLst>
                      <a:ext uri="{FF2B5EF4-FFF2-40B4-BE49-F238E27FC236}">
                        <a16:creationId xmlns:a16="http://schemas.microsoft.com/office/drawing/2014/main" id="{58DBEC93-5D3A-E54A-827E-DB64F0E69163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D15728ED-C011-9A49-944F-48E3B5AE906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6134AD2B-85DF-CD47-8426-AA51D7B0DC94}"/>
                    </a:ext>
                  </a:extLst>
                </p:cNvPr>
                <p:cNvGrpSpPr/>
                <p:nvPr/>
              </p:nvGrpSpPr>
              <p:grpSpPr>
                <a:xfrm>
                  <a:off x="7624902" y="203691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428BC14D-0A79-4445-A5A6-CC82F846CF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63B7F2F7-5BC5-014A-841D-2B1D91F4169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ECF3E13F-423B-A94E-8179-E02901F465F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id="{3AC6A60F-E081-384B-A04E-005D4731ED4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AB0FE1BD-6279-8A44-A6ED-6D58F1B72BAB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A91E3D6E-EE63-6C4C-BB13-9F8CD72AC7B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id="{36FA81BA-C171-534A-9ED6-7A78221BFE12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id="{F371FE33-5066-314C-9F16-38C79B5F7D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id="{C73C2A49-B50A-064A-AF9A-AA91962CE03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id="{D3AD10F8-6DD7-5340-A08B-CA871B37834C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9CE4F865-0A72-F042-AE62-A8E0C111DE25}"/>
                    </a:ext>
                  </a:extLst>
                </p:cNvPr>
                <p:cNvGrpSpPr/>
                <p:nvPr/>
              </p:nvGrpSpPr>
              <p:grpSpPr>
                <a:xfrm>
                  <a:off x="8056170" y="2033796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id="{45ECDF5E-5D2C-DA4E-8391-58C4E40D4977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1" name="Rectangle 180">
                    <a:extLst>
                      <a:ext uri="{FF2B5EF4-FFF2-40B4-BE49-F238E27FC236}">
                        <a16:creationId xmlns:a16="http://schemas.microsoft.com/office/drawing/2014/main" id="{1CC64F64-827A-A047-B7DE-42DE70576A3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2" name="Rectangle 181">
                    <a:extLst>
                      <a:ext uri="{FF2B5EF4-FFF2-40B4-BE49-F238E27FC236}">
                        <a16:creationId xmlns:a16="http://schemas.microsoft.com/office/drawing/2014/main" id="{7BBD1046-4E9B-7E4F-97B3-85595F971DAA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3" name="Rectangle 182">
                    <a:extLst>
                      <a:ext uri="{FF2B5EF4-FFF2-40B4-BE49-F238E27FC236}">
                        <a16:creationId xmlns:a16="http://schemas.microsoft.com/office/drawing/2014/main" id="{B3A3E12A-4810-494D-BA71-5F5CE7B9C080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A003E968-B295-A74E-B1E7-665ADFF32DCE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5" name="Rectangle 184">
                    <a:extLst>
                      <a:ext uri="{FF2B5EF4-FFF2-40B4-BE49-F238E27FC236}">
                        <a16:creationId xmlns:a16="http://schemas.microsoft.com/office/drawing/2014/main" id="{F5CDD491-2C41-D34D-BFC5-905BF4B0299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6" name="Rectangle 185">
                    <a:extLst>
                      <a:ext uri="{FF2B5EF4-FFF2-40B4-BE49-F238E27FC236}">
                        <a16:creationId xmlns:a16="http://schemas.microsoft.com/office/drawing/2014/main" id="{2A5025D5-4B48-A344-825F-8753206FA3E8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7" name="Rectangle 186">
                    <a:extLst>
                      <a:ext uri="{FF2B5EF4-FFF2-40B4-BE49-F238E27FC236}">
                        <a16:creationId xmlns:a16="http://schemas.microsoft.com/office/drawing/2014/main" id="{A88AA951-6897-4048-83A6-521737AAA041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id="{ED7D455C-520F-7844-BAED-153A01A26C99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id="{4FE2F483-6AB1-0B49-9C1A-7005B43AA23B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id="{F54231E0-5601-1D41-B099-C25B4F29A0A0}"/>
                    </a:ext>
                  </a:extLst>
                </p:cNvPr>
                <p:cNvGrpSpPr/>
                <p:nvPr/>
              </p:nvGrpSpPr>
              <p:grpSpPr>
                <a:xfrm>
                  <a:off x="8208484" y="2033795"/>
                  <a:ext cx="90155" cy="1364463"/>
                  <a:chOff x="7152671" y="1595686"/>
                  <a:chExt cx="90155" cy="901548"/>
                </a:xfrm>
                <a:solidFill>
                  <a:schemeClr val="bg1"/>
                </a:solidFill>
              </p:grpSpPr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5F06BA39-65E3-1047-8251-0AD5BC9500A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59568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CE3E0BFD-3A1C-4845-96C5-D93B7380A0BC}"/>
                      </a:ext>
                    </a:extLst>
                  </p:cNvPr>
                  <p:cNvSpPr/>
                  <p:nvPr/>
                </p:nvSpPr>
                <p:spPr>
                  <a:xfrm>
                    <a:off x="7152671" y="1685841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3" name="Rectangle 192">
                    <a:extLst>
                      <a:ext uri="{FF2B5EF4-FFF2-40B4-BE49-F238E27FC236}">
                        <a16:creationId xmlns:a16="http://schemas.microsoft.com/office/drawing/2014/main" id="{E471AD16-092B-0F4A-9090-5A8732EDED49}"/>
                      </a:ext>
                    </a:extLst>
                  </p:cNvPr>
                  <p:cNvSpPr/>
                  <p:nvPr/>
                </p:nvSpPr>
                <p:spPr>
                  <a:xfrm>
                    <a:off x="7152671" y="1775996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id="{DFD8D2A6-4C67-4D4C-B0E3-75CF39DC9C14}"/>
                      </a:ext>
                    </a:extLst>
                  </p:cNvPr>
                  <p:cNvSpPr/>
                  <p:nvPr/>
                </p:nvSpPr>
                <p:spPr>
                  <a:xfrm>
                    <a:off x="7152671" y="186615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7B809F31-C226-4645-9B07-B8AECDE6B0F8}"/>
                      </a:ext>
                    </a:extLst>
                  </p:cNvPr>
                  <p:cNvSpPr/>
                  <p:nvPr/>
                </p:nvSpPr>
                <p:spPr>
                  <a:xfrm>
                    <a:off x="7152671" y="195630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158C81A2-05D8-6A44-B828-E63CBADE3E2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04646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B9DCC750-740A-E242-971B-57DAAC4C1DC4}"/>
                      </a:ext>
                    </a:extLst>
                  </p:cNvPr>
                  <p:cNvSpPr/>
                  <p:nvPr/>
                </p:nvSpPr>
                <p:spPr>
                  <a:xfrm>
                    <a:off x="7152671" y="2136615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D47413DF-AD59-BD4E-A9B0-3DA0EE67E22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226770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92395553-361F-E34E-9F44-EAEB48EB7016}"/>
                      </a:ext>
                    </a:extLst>
                  </p:cNvPr>
                  <p:cNvSpPr/>
                  <p:nvPr/>
                </p:nvSpPr>
                <p:spPr>
                  <a:xfrm>
                    <a:off x="7152671" y="2316924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0" name="Rectangle 199">
                    <a:extLst>
                      <a:ext uri="{FF2B5EF4-FFF2-40B4-BE49-F238E27FC236}">
                        <a16:creationId xmlns:a16="http://schemas.microsoft.com/office/drawing/2014/main" id="{A57B09B1-1AF9-D849-94BA-7308625726E7}"/>
                      </a:ext>
                    </a:extLst>
                  </p:cNvPr>
                  <p:cNvSpPr/>
                  <p:nvPr/>
                </p:nvSpPr>
                <p:spPr>
                  <a:xfrm>
                    <a:off x="7152671" y="2407079"/>
                    <a:ext cx="90155" cy="90155"/>
                  </a:xfrm>
                  <a:prstGeom prst="rect">
                    <a:avLst/>
                  </a:prstGeom>
                  <a:grpFill/>
                  <a:ln w="3175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BE948FD4-A9CA-BF43-8D3E-D969BECFCAFF}"/>
                  </a:ext>
                </a:extLst>
              </p:cNvPr>
              <p:cNvGrpSpPr/>
              <p:nvPr/>
            </p:nvGrpSpPr>
            <p:grpSpPr>
              <a:xfrm>
                <a:off x="4977464" y="2060084"/>
                <a:ext cx="1432455" cy="1432455"/>
                <a:chOff x="1317370" y="2060084"/>
                <a:chExt cx="1432455" cy="1432455"/>
              </a:xfrm>
            </p:grpSpPr>
            <p:pic>
              <p:nvPicPr>
                <p:cNvPr id="202" name="Picture 201">
                  <a:extLst>
                    <a:ext uri="{FF2B5EF4-FFF2-40B4-BE49-F238E27FC236}">
                      <a16:creationId xmlns:a16="http://schemas.microsoft.com/office/drawing/2014/main" id="{091AAAC3-3959-C845-9362-6E6230139E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3" name="Picture 202">
                  <a:extLst>
                    <a:ext uri="{FF2B5EF4-FFF2-40B4-BE49-F238E27FC236}">
                      <a16:creationId xmlns:a16="http://schemas.microsoft.com/office/drawing/2014/main" id="{BD6D9B72-D133-FB47-8E72-89106C7CC7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4" name="Picture 203">
                  <a:extLst>
                    <a:ext uri="{FF2B5EF4-FFF2-40B4-BE49-F238E27FC236}">
                      <a16:creationId xmlns:a16="http://schemas.microsoft.com/office/drawing/2014/main" id="{B852A1BC-0135-E842-81E2-B20A6256569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22170" y="2364884"/>
                  <a:ext cx="1127655" cy="1127655"/>
                </a:xfrm>
                <a:prstGeom prst="rect">
                  <a:avLst/>
                </a:prstGeom>
              </p:spPr>
            </p:pic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1ECFD963-1AFB-2542-B29C-E959EBFF93C8}"/>
                  </a:ext>
                </a:extLst>
              </p:cNvPr>
              <p:cNvGrpSpPr/>
              <p:nvPr/>
            </p:nvGrpSpPr>
            <p:grpSpPr>
              <a:xfrm>
                <a:off x="6547493" y="2113050"/>
                <a:ext cx="1280055" cy="1280055"/>
                <a:chOff x="1317370" y="2060084"/>
                <a:chExt cx="1280055" cy="1280055"/>
              </a:xfrm>
            </p:grpSpPr>
            <p:pic>
              <p:nvPicPr>
                <p:cNvPr id="206" name="Picture 205">
                  <a:extLst>
                    <a:ext uri="{FF2B5EF4-FFF2-40B4-BE49-F238E27FC236}">
                      <a16:creationId xmlns:a16="http://schemas.microsoft.com/office/drawing/2014/main" id="{577BD226-592E-B144-851F-DCC3F7084E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17370" y="2060084"/>
                  <a:ext cx="1127655" cy="1127655"/>
                </a:xfrm>
                <a:prstGeom prst="rect">
                  <a:avLst/>
                </a:prstGeom>
              </p:spPr>
            </p:pic>
            <p:pic>
              <p:nvPicPr>
                <p:cNvPr id="207" name="Picture 206">
                  <a:extLst>
                    <a:ext uri="{FF2B5EF4-FFF2-40B4-BE49-F238E27FC236}">
                      <a16:creationId xmlns:a16="http://schemas.microsoft.com/office/drawing/2014/main" id="{9B5C4602-BE36-CA4E-9559-327043B17D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69770" y="2212484"/>
                  <a:ext cx="1127655" cy="1127655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229665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68" grpId="0"/>
      <p:bldP spid="3" grpId="0"/>
      <p:bldP spid="704" grpId="0"/>
      <p:bldP spid="707" grpId="0"/>
      <p:bldP spid="70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254094"/>
            <a:ext cx="8287714" cy="632142"/>
            <a:chOff x="1183343" y="1464304"/>
            <a:chExt cx="8287714" cy="632142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766975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Đếm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thanh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so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sánh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trăm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89A3CB0-09F2-1343-B068-291B86407226}"/>
              </a:ext>
            </a:extLst>
          </p:cNvPr>
          <p:cNvGrpSpPr/>
          <p:nvPr/>
        </p:nvGrpSpPr>
        <p:grpSpPr>
          <a:xfrm>
            <a:off x="1113210" y="945233"/>
            <a:ext cx="7833863" cy="2285472"/>
            <a:chOff x="546959" y="1087230"/>
            <a:chExt cx="8810401" cy="257037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11456B6-EADF-4F40-B6EA-41B0D35A10DD}"/>
                </a:ext>
              </a:extLst>
            </p:cNvPr>
            <p:cNvSpPr txBox="1"/>
            <p:nvPr/>
          </p:nvSpPr>
          <p:spPr>
            <a:xfrm>
              <a:off x="546959" y="1087230"/>
              <a:ext cx="66236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a) 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9C503AD-1871-B44B-A163-66268A35D757}"/>
                </a:ext>
              </a:extLst>
            </p:cNvPr>
            <p:cNvSpPr/>
            <p:nvPr/>
          </p:nvSpPr>
          <p:spPr>
            <a:xfrm>
              <a:off x="13938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ED2E8F2E-AABC-C648-8AA9-8817122E20AA}"/>
                </a:ext>
              </a:extLst>
            </p:cNvPr>
            <p:cNvSpPr/>
            <p:nvPr/>
          </p:nvSpPr>
          <p:spPr>
            <a:xfrm>
              <a:off x="5889681" y="1603027"/>
              <a:ext cx="3467679" cy="205457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250" name="Picture 249">
              <a:extLst>
                <a:ext uri="{FF2B5EF4-FFF2-40B4-BE49-F238E27FC236}">
                  <a16:creationId xmlns:a16="http://schemas.microsoft.com/office/drawing/2014/main" id="{A845D038-04AA-2B4A-89C0-08550059DC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0107" y="1895415"/>
              <a:ext cx="1127655" cy="1127655"/>
            </a:xfrm>
            <a:prstGeom prst="rect">
              <a:avLst/>
            </a:prstGeom>
          </p:spPr>
        </p:pic>
        <p:pic>
          <p:nvPicPr>
            <p:cNvPr id="251" name="Picture 250">
              <a:extLst>
                <a:ext uri="{FF2B5EF4-FFF2-40B4-BE49-F238E27FC236}">
                  <a16:creationId xmlns:a16="http://schemas.microsoft.com/office/drawing/2014/main" id="{B4BEC021-1C71-F641-A5D9-176259DCD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2507" y="2047815"/>
              <a:ext cx="1127655" cy="1127655"/>
            </a:xfrm>
            <a:prstGeom prst="rect">
              <a:avLst/>
            </a:prstGeom>
          </p:spPr>
        </p:pic>
        <p:pic>
          <p:nvPicPr>
            <p:cNvPr id="252" name="Picture 251">
              <a:extLst>
                <a:ext uri="{FF2B5EF4-FFF2-40B4-BE49-F238E27FC236}">
                  <a16:creationId xmlns:a16="http://schemas.microsoft.com/office/drawing/2014/main" id="{11BA2E3E-56BC-A44C-B8E9-072959DF2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4907" y="2200215"/>
              <a:ext cx="1127655" cy="1127655"/>
            </a:xfrm>
            <a:prstGeom prst="rect">
              <a:avLst/>
            </a:prstGeom>
          </p:spPr>
        </p:pic>
        <p:pic>
          <p:nvPicPr>
            <p:cNvPr id="253" name="Picture 252">
              <a:extLst>
                <a:ext uri="{FF2B5EF4-FFF2-40B4-BE49-F238E27FC236}">
                  <a16:creationId xmlns:a16="http://schemas.microsoft.com/office/drawing/2014/main" id="{2D569C46-7C22-D248-A45A-0C7B6C3B4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38554" y="2200215"/>
              <a:ext cx="1127655" cy="1127655"/>
            </a:xfrm>
            <a:prstGeom prst="rect">
              <a:avLst/>
            </a:prstGeom>
          </p:spPr>
        </p:pic>
        <p:pic>
          <p:nvPicPr>
            <p:cNvPr id="254" name="Picture 253">
              <a:extLst>
                <a:ext uri="{FF2B5EF4-FFF2-40B4-BE49-F238E27FC236}">
                  <a16:creationId xmlns:a16="http://schemas.microsoft.com/office/drawing/2014/main" id="{420D2986-B48E-954A-85E8-4CE2AF35BA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356" y="1946790"/>
              <a:ext cx="1127655" cy="1127655"/>
            </a:xfrm>
            <a:prstGeom prst="rect">
              <a:avLst/>
            </a:prstGeom>
          </p:spPr>
        </p:pic>
        <p:pic>
          <p:nvPicPr>
            <p:cNvPr id="255" name="Picture 254">
              <a:extLst>
                <a:ext uri="{FF2B5EF4-FFF2-40B4-BE49-F238E27FC236}">
                  <a16:creationId xmlns:a16="http://schemas.microsoft.com/office/drawing/2014/main" id="{20F920BC-1C52-7040-BD4C-46144C375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2756" y="2099190"/>
              <a:ext cx="1127655" cy="1127655"/>
            </a:xfrm>
            <a:prstGeom prst="rect">
              <a:avLst/>
            </a:prstGeom>
          </p:spPr>
        </p:pic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8EA1FCC-E51D-7C4A-B0D8-FC0EC1E6ECBB}"/>
              </a:ext>
            </a:extLst>
          </p:cNvPr>
          <p:cNvGrpSpPr/>
          <p:nvPr/>
        </p:nvGrpSpPr>
        <p:grpSpPr>
          <a:xfrm>
            <a:off x="1105898" y="3673595"/>
            <a:ext cx="7833863" cy="2285472"/>
            <a:chOff x="1105898" y="3673595"/>
            <a:chExt cx="7833863" cy="2285472"/>
          </a:xfrm>
        </p:grpSpPr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40C14852-583D-3245-A5D5-1D58D83792D8}"/>
                </a:ext>
              </a:extLst>
            </p:cNvPr>
            <p:cNvSpPr txBox="1"/>
            <p:nvPr/>
          </p:nvSpPr>
          <p:spPr>
            <a:xfrm>
              <a:off x="1105898" y="3673595"/>
              <a:ext cx="6623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VN" sz="3200" dirty="0"/>
                <a:t>b) </a:t>
              </a: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29D32E0F-1C49-1644-A851-5D1DF83A7283}"/>
                </a:ext>
              </a:extLst>
            </p:cNvPr>
            <p:cNvSpPr/>
            <p:nvPr/>
          </p:nvSpPr>
          <p:spPr>
            <a:xfrm>
              <a:off x="1858948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BAC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246795A2-E817-3846-9632-77E1A8F27A4B}"/>
                </a:ext>
              </a:extLst>
            </p:cNvPr>
            <p:cNvSpPr/>
            <p:nvPr/>
          </p:nvSpPr>
          <p:spPr>
            <a:xfrm>
              <a:off x="5856437" y="4132221"/>
              <a:ext cx="3083324" cy="18268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pic>
          <p:nvPicPr>
            <p:cNvPr id="260" name="Picture 259">
              <a:extLst>
                <a:ext uri="{FF2B5EF4-FFF2-40B4-BE49-F238E27FC236}">
                  <a16:creationId xmlns:a16="http://schemas.microsoft.com/office/drawing/2014/main" id="{1F03C473-B5A4-8D4B-A0C6-825412AA6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3571" y="4421810"/>
              <a:ext cx="1002667" cy="1002667"/>
            </a:xfrm>
            <a:prstGeom prst="rect">
              <a:avLst/>
            </a:prstGeom>
          </p:spPr>
        </p:pic>
        <p:pic>
          <p:nvPicPr>
            <p:cNvPr id="261" name="Picture 260">
              <a:extLst>
                <a:ext uri="{FF2B5EF4-FFF2-40B4-BE49-F238E27FC236}">
                  <a16:creationId xmlns:a16="http://schemas.microsoft.com/office/drawing/2014/main" id="{73157DC3-9BF9-B945-B90B-CC46C2934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9079" y="4557318"/>
              <a:ext cx="1002667" cy="1002667"/>
            </a:xfrm>
            <a:prstGeom prst="rect">
              <a:avLst/>
            </a:prstGeom>
          </p:spPr>
        </p:pic>
        <p:pic>
          <p:nvPicPr>
            <p:cNvPr id="262" name="Picture 261">
              <a:extLst>
                <a:ext uri="{FF2B5EF4-FFF2-40B4-BE49-F238E27FC236}">
                  <a16:creationId xmlns:a16="http://schemas.microsoft.com/office/drawing/2014/main" id="{9C451639-D2FD-3A4F-A80E-56F969513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4587" y="4692827"/>
              <a:ext cx="1002667" cy="1002667"/>
            </a:xfrm>
            <a:prstGeom prst="rect">
              <a:avLst/>
            </a:prstGeom>
          </p:spPr>
        </p:pic>
        <p:pic>
          <p:nvPicPr>
            <p:cNvPr id="264" name="Picture 263">
              <a:extLst>
                <a:ext uri="{FF2B5EF4-FFF2-40B4-BE49-F238E27FC236}">
                  <a16:creationId xmlns:a16="http://schemas.microsoft.com/office/drawing/2014/main" id="{D48591F2-FD7E-A443-9437-215374928F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7911" y="4315966"/>
              <a:ext cx="1002667" cy="1002667"/>
            </a:xfrm>
            <a:prstGeom prst="rect">
              <a:avLst/>
            </a:prstGeom>
          </p:spPr>
        </p:pic>
        <p:pic>
          <p:nvPicPr>
            <p:cNvPr id="265" name="Picture 264">
              <a:extLst>
                <a:ext uri="{FF2B5EF4-FFF2-40B4-BE49-F238E27FC236}">
                  <a16:creationId xmlns:a16="http://schemas.microsoft.com/office/drawing/2014/main" id="{3551093C-37DE-7949-8115-AA1437367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3419" y="4451474"/>
              <a:ext cx="1002667" cy="1002667"/>
            </a:xfrm>
            <a:prstGeom prst="rect">
              <a:avLst/>
            </a:prstGeom>
          </p:spPr>
        </p:pic>
        <p:pic>
          <p:nvPicPr>
            <p:cNvPr id="266" name="Picture 265">
              <a:extLst>
                <a:ext uri="{FF2B5EF4-FFF2-40B4-BE49-F238E27FC236}">
                  <a16:creationId xmlns:a16="http://schemas.microsoft.com/office/drawing/2014/main" id="{4189583F-1874-6048-993D-B065EFF07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5819" y="4603874"/>
              <a:ext cx="1002667" cy="1002667"/>
            </a:xfrm>
            <a:prstGeom prst="rect">
              <a:avLst/>
            </a:prstGeom>
          </p:spPr>
        </p:pic>
        <p:pic>
          <p:nvPicPr>
            <p:cNvPr id="267" name="Picture 266">
              <a:extLst>
                <a:ext uri="{FF2B5EF4-FFF2-40B4-BE49-F238E27FC236}">
                  <a16:creationId xmlns:a16="http://schemas.microsoft.com/office/drawing/2014/main" id="{187AE5CB-87C2-9849-BF2D-8E4FC21110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917" y="4315965"/>
              <a:ext cx="1002667" cy="1002667"/>
            </a:xfrm>
            <a:prstGeom prst="rect">
              <a:avLst/>
            </a:prstGeom>
          </p:spPr>
        </p:pic>
        <p:pic>
          <p:nvPicPr>
            <p:cNvPr id="268" name="Picture 267">
              <a:extLst>
                <a:ext uri="{FF2B5EF4-FFF2-40B4-BE49-F238E27FC236}">
                  <a16:creationId xmlns:a16="http://schemas.microsoft.com/office/drawing/2014/main" id="{DE5819A3-4251-1141-9944-F35AF9632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317" y="4468365"/>
              <a:ext cx="1002667" cy="1002667"/>
            </a:xfrm>
            <a:prstGeom prst="rect">
              <a:avLst/>
            </a:prstGeom>
          </p:spPr>
        </p:pic>
      </p:grpSp>
      <p:graphicFrame>
        <p:nvGraphicFramePr>
          <p:cNvPr id="29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555245"/>
              </p:ext>
            </p:extLst>
          </p:nvPr>
        </p:nvGraphicFramePr>
        <p:xfrm>
          <a:off x="3389886" y="3239589"/>
          <a:ext cx="4617390" cy="807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757123">
                <a:tc>
                  <a:txBody>
                    <a:bodyPr/>
                    <a:lstStyle/>
                    <a:p>
                      <a:pPr algn="ctr"/>
                      <a:endParaRPr lang="en-VN" sz="4000" b="0" dirty="0">
                        <a:solidFill>
                          <a:srgbClr val="FF0000"/>
                        </a:solidFill>
                      </a:endParaRP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4800" b="0" dirty="0">
                        <a:solidFill>
                          <a:srgbClr val="FF0000"/>
                        </a:solidFill>
                      </a:endParaRP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4000" b="0" dirty="0">
                        <a:solidFill>
                          <a:srgbClr val="FF0000"/>
                        </a:solidFill>
                      </a:endParaRP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564173" y="3349832"/>
            <a:ext cx="1242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400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58903" y="3338793"/>
            <a:ext cx="11501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200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1334" y="3289191"/>
            <a:ext cx="6233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&gt;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33" name="Table 179">
            <a:extLst>
              <a:ext uri="{FF2B5EF4-FFF2-40B4-BE49-F238E27FC236}">
                <a16:creationId xmlns:a16="http://schemas.microsoft.com/office/drawing/2014/main" id="{087161F4-B5B9-CB40-A6ED-D8CF6363A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534649"/>
              </p:ext>
            </p:extLst>
          </p:nvPr>
        </p:nvGraphicFramePr>
        <p:xfrm>
          <a:off x="3389886" y="6027175"/>
          <a:ext cx="4617390" cy="807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130">
                  <a:extLst>
                    <a:ext uri="{9D8B030D-6E8A-4147-A177-3AD203B41FA5}">
                      <a16:colId xmlns:a16="http://schemas.microsoft.com/office/drawing/2014/main" val="1292944096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3680678864"/>
                    </a:ext>
                  </a:extLst>
                </a:gridCol>
                <a:gridCol w="1539130">
                  <a:extLst>
                    <a:ext uri="{9D8B030D-6E8A-4147-A177-3AD203B41FA5}">
                      <a16:colId xmlns:a16="http://schemas.microsoft.com/office/drawing/2014/main" val="2109241763"/>
                    </a:ext>
                  </a:extLst>
                </a:gridCol>
              </a:tblGrid>
              <a:tr h="376863">
                <a:tc>
                  <a:txBody>
                    <a:bodyPr/>
                    <a:lstStyle/>
                    <a:p>
                      <a:pPr algn="ctr"/>
                      <a:endParaRPr lang="en-VN" sz="4000" b="0" dirty="0">
                        <a:solidFill>
                          <a:srgbClr val="FF0000"/>
                        </a:solidFill>
                      </a:endParaRP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4800" b="0" dirty="0">
                        <a:solidFill>
                          <a:srgbClr val="FF0000"/>
                        </a:solidFill>
                      </a:endParaRP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VN" sz="4000" b="0" dirty="0">
                        <a:solidFill>
                          <a:srgbClr val="FF0000"/>
                        </a:solidFill>
                      </a:endParaRPr>
                    </a:p>
                  </a:txBody>
                  <a:tcPr marL="62455" marR="62455" marT="37785" marB="3778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571401" y="5985082"/>
            <a:ext cx="1235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300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04752" y="5924377"/>
            <a:ext cx="13316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500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41998" y="6081055"/>
            <a:ext cx="4539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&lt;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970</TotalTime>
  <Words>273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SimHei</vt:lpstr>
      <vt:lpstr>Tahoma</vt:lpstr>
      <vt:lpstr>Times New Roman</vt:lpstr>
      <vt:lpstr>Trebuchet MS</vt:lpstr>
      <vt:lpstr>Verdana</vt:lpstr>
      <vt:lpstr>VNI-Brush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Admin</cp:lastModifiedBy>
  <cp:revision>149</cp:revision>
  <dcterms:created xsi:type="dcterms:W3CDTF">2021-06-02T01:34:28Z</dcterms:created>
  <dcterms:modified xsi:type="dcterms:W3CDTF">2022-03-02T08:00:47Z</dcterms:modified>
</cp:coreProperties>
</file>