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90" r:id="rId2"/>
    <p:sldId id="278" r:id="rId3"/>
    <p:sldId id="294" r:id="rId4"/>
    <p:sldId id="263" r:id="rId5"/>
    <p:sldId id="279" r:id="rId6"/>
    <p:sldId id="280" r:id="rId7"/>
    <p:sldId id="265" r:id="rId8"/>
    <p:sldId id="271" r:id="rId9"/>
    <p:sldId id="282" r:id="rId10"/>
    <p:sldId id="291" r:id="rId11"/>
    <p:sldId id="284" r:id="rId12"/>
    <p:sldId id="268" r:id="rId13"/>
    <p:sldId id="286" r:id="rId14"/>
    <p:sldId id="288" r:id="rId15"/>
    <p:sldId id="292" r:id="rId16"/>
    <p:sldId id="276" r:id="rId17"/>
    <p:sldId id="285" r:id="rId18"/>
    <p:sldId id="277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1FF25F-1930-4BDB-B0D1-8F1DBCB8746D}">
          <p14:sldIdLst>
            <p14:sldId id="290"/>
            <p14:sldId id="278"/>
            <p14:sldId id="294"/>
            <p14:sldId id="263"/>
            <p14:sldId id="279"/>
            <p14:sldId id="280"/>
            <p14:sldId id="265"/>
            <p14:sldId id="271"/>
            <p14:sldId id="282"/>
            <p14:sldId id="291"/>
            <p14:sldId id="284"/>
            <p14:sldId id="268"/>
            <p14:sldId id="286"/>
            <p14:sldId id="288"/>
            <p14:sldId id="292"/>
            <p14:sldId id="276"/>
            <p14:sldId id="28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3E5D-8A7F-447F-8A57-798578A79D2B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23BA-906D-43FD-8A3C-60D068067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81CD2-4882-40FB-94EA-2C92B9BC1BF5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FFE44-572A-44AA-920F-5CB66A5BB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E44-572A-44AA-920F-5CB66A5BB2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E44-572A-44AA-920F-5CB66A5BB2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Hình chữ nhật góc trò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vi-VN" smtClean="0"/>
              <a:t>Bấm &amp; sửa kiểu phụ đề</a:t>
            </a:r>
            <a:endParaRPr kumimoji="0" lang="en-US"/>
          </a:p>
        </p:txBody>
      </p:sp>
      <p:sp>
        <p:nvSpPr>
          <p:cNvPr id="28" name="Nơi giữ chỗ cho Ngày tháng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17" name="Nơi giữ chỗ cho Chân trang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Nơi giữ chỗ cho Số hiệu Bản chiế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ình Chữ nhậ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Hình Chữ nhậ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Hình Chữ nhậ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êu đề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BD66-8F88-4238-AE97-D6E339955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ơi giữ chỗ cho Nội dung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ình Chữ nhậ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Hình chữ nhật góc trò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Hình Chữ nhậ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Hình Chữ nhậ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ơi giữ chỗ cho Nội dung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13" name="Nơi giữ chỗ cho Nội dung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Hình chữ nhật góc trò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Hình Chữ nhậ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Hình Chữ nhậ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Hình Chữ nhậ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vi-VN" smtClean="0"/>
              <a:t>Bấm biểu tượng để thêm hình ảnh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Hình chữ nhật góc trò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Nơi giữ chỗ cho Tiêu đề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13" name="Nơi giữ chỗ cho Văn bản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  <a:p>
            <a:pPr lvl="1" eaLnBrk="1" latinLnBrk="0" hangingPunct="1"/>
            <a:r>
              <a:rPr kumimoji="0" lang="vi-VN" smtClean="0"/>
              <a:t>Mức hai</a:t>
            </a:r>
          </a:p>
          <a:p>
            <a:pPr lvl="2" eaLnBrk="1" latinLnBrk="0" hangingPunct="1"/>
            <a:r>
              <a:rPr kumimoji="0" lang="vi-VN" smtClean="0"/>
              <a:t>Mức ba</a:t>
            </a:r>
          </a:p>
          <a:p>
            <a:pPr lvl="3" eaLnBrk="1" latinLnBrk="0" hangingPunct="1"/>
            <a:r>
              <a:rPr kumimoji="0" lang="vi-VN" smtClean="0"/>
              <a:t>Mức bốn</a:t>
            </a:r>
          </a:p>
          <a:p>
            <a:pPr lvl="4" eaLnBrk="1" latinLnBrk="0" hangingPunct="1"/>
            <a:r>
              <a:rPr kumimoji="0" lang="vi-VN" smtClean="0"/>
              <a:t>Mức năm</a:t>
            </a:r>
            <a:endParaRPr kumimoji="0" lang="en-US"/>
          </a:p>
        </p:txBody>
      </p:sp>
      <p:sp>
        <p:nvSpPr>
          <p:cNvPr id="14" name="Nơi giữ chỗ cho Ngày tháng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E20E69-548F-41E5-88B3-9665BF2A730D}" type="datetimeFigureOut">
              <a:rPr lang="en-US" smtClean="0"/>
              <a:pPr/>
              <a:t>02/03/2022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Nơi giữ chỗ cho Số hiệu Bản chiế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648F91-0DC0-4164-B39B-6B80F87FA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B&#224;i%20gi&#7843;ng%20&#272;T%20%20S&#7917;%207\ThamBenNhaRong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92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15265" y="2805545"/>
            <a:ext cx="83058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đơn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thời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1271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1274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5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6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7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064544" y="12954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5D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0" name="Picture 3" descr="ringwrlmed2_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9106" y="4343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9"/>
          <p:cNvSpPr>
            <a:spLocks noChangeArrowheads="1" noChangeShapeType="1" noTextEdit="1"/>
          </p:cNvSpPr>
          <p:nvPr/>
        </p:nvSpPr>
        <p:spPr bwMode="auto">
          <a:xfrm>
            <a:off x="2278063" y="1312335"/>
            <a:ext cx="4495800" cy="105833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Arial"/>
                <a:cs typeface="Arial"/>
              </a:rPr>
              <a:t>LUYỆN TẬP</a:t>
            </a:r>
          </a:p>
        </p:txBody>
      </p:sp>
      <p:pic>
        <p:nvPicPr>
          <p:cNvPr id="9219" name="Picture 3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1" y="3048000"/>
            <a:ext cx="2651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LO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6987" y="2544235"/>
            <a:ext cx="9144001" cy="429471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H1"/>
          <p:cNvGrpSpPr/>
          <p:nvPr/>
        </p:nvGrpSpPr>
        <p:grpSpPr>
          <a:xfrm>
            <a:off x="557811" y="885160"/>
            <a:ext cx="2830066" cy="1940238"/>
            <a:chOff x="1143000" y="1314450"/>
            <a:chExt cx="2286000" cy="1510948"/>
          </a:xfrm>
        </p:grpSpPr>
        <p:pic>
          <p:nvPicPr>
            <p:cNvPr id="21506" name="Picture 10" descr="kinh vien von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14450"/>
              <a:ext cx="1987154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Text Box 4"/>
            <p:cNvSpPr txBox="1">
              <a:spLocks noChangeArrowheads="1"/>
            </p:cNvSpPr>
            <p:nvPr/>
          </p:nvSpPr>
          <p:spPr bwMode="auto">
            <a:xfrm>
              <a:off x="1143000" y="2525316"/>
              <a:ext cx="228600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Kính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viễn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vọng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năm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1671</a:t>
              </a:r>
            </a:p>
          </p:txBody>
        </p:sp>
      </p:grpSp>
      <p:grpSp>
        <p:nvGrpSpPr>
          <p:cNvPr id="4" name="H3"/>
          <p:cNvGrpSpPr/>
          <p:nvPr/>
        </p:nvGrpSpPr>
        <p:grpSpPr>
          <a:xfrm>
            <a:off x="5859929" y="837247"/>
            <a:ext cx="3032551" cy="1871674"/>
            <a:chOff x="5793490" y="1323975"/>
            <a:chExt cx="2264660" cy="1385511"/>
          </a:xfrm>
        </p:grpSpPr>
        <p:pic>
          <p:nvPicPr>
            <p:cNvPr id="21507" name="Picture 11" descr="dau may xe lu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490" y="1323975"/>
              <a:ext cx="1978910" cy="118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Text Box 4"/>
            <p:cNvSpPr txBox="1">
              <a:spLocks noChangeArrowheads="1"/>
            </p:cNvSpPr>
            <p:nvPr/>
          </p:nvSpPr>
          <p:spPr bwMode="auto">
            <a:xfrm>
              <a:off x="5886450" y="2487350"/>
              <a:ext cx="2171700" cy="22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Đầu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máy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xe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lửa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năm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1804</a:t>
              </a:r>
            </a:p>
          </p:txBody>
        </p:sp>
      </p:grpSp>
      <p:grpSp>
        <p:nvGrpSpPr>
          <p:cNvPr id="7" name="H4"/>
          <p:cNvGrpSpPr/>
          <p:nvPr/>
        </p:nvGrpSpPr>
        <p:grpSpPr>
          <a:xfrm>
            <a:off x="323528" y="2892217"/>
            <a:ext cx="3105472" cy="1832928"/>
            <a:chOff x="1143000" y="2736057"/>
            <a:chExt cx="2343150" cy="1520683"/>
          </a:xfrm>
        </p:grpSpPr>
        <p:pic>
          <p:nvPicPr>
            <p:cNvPr id="21508" name="Picture 14" descr="xe dap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736057"/>
              <a:ext cx="2343150" cy="120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 Box 4"/>
            <p:cNvSpPr txBox="1">
              <a:spLocks noChangeArrowheads="1"/>
            </p:cNvSpPr>
            <p:nvPr/>
          </p:nvSpPr>
          <p:spPr bwMode="auto">
            <a:xfrm>
              <a:off x="1143000" y="3956658"/>
              <a:ext cx="228600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Xe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đạp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năm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1869</a:t>
              </a:r>
            </a:p>
          </p:txBody>
        </p:sp>
      </p:grpSp>
      <p:grpSp>
        <p:nvGrpSpPr>
          <p:cNvPr id="6" name="H 5"/>
          <p:cNvGrpSpPr/>
          <p:nvPr/>
        </p:nvGrpSpPr>
        <p:grpSpPr>
          <a:xfrm>
            <a:off x="3153594" y="2842211"/>
            <a:ext cx="3002582" cy="1882934"/>
            <a:chOff x="3429000" y="2686050"/>
            <a:chExt cx="2571750" cy="1449707"/>
          </a:xfrm>
        </p:grpSpPr>
        <p:pic>
          <p:nvPicPr>
            <p:cNvPr id="21509" name="Picture 15" descr="o t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2686050"/>
              <a:ext cx="2286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4"/>
            <p:cNvSpPr txBox="1">
              <a:spLocks noChangeArrowheads="1"/>
            </p:cNvSpPr>
            <p:nvPr/>
          </p:nvSpPr>
          <p:spPr bwMode="auto">
            <a:xfrm>
              <a:off x="3429000" y="3835675"/>
              <a:ext cx="228600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Ô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tô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năm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1886</a:t>
              </a:r>
            </a:p>
          </p:txBody>
        </p:sp>
      </p:grpSp>
      <p:grpSp>
        <p:nvGrpSpPr>
          <p:cNvPr id="5" name="H6"/>
          <p:cNvGrpSpPr/>
          <p:nvPr/>
        </p:nvGrpSpPr>
        <p:grpSpPr>
          <a:xfrm>
            <a:off x="6147048" y="2817553"/>
            <a:ext cx="2889448" cy="1835583"/>
            <a:chOff x="5715000" y="2686050"/>
            <a:chExt cx="2286000" cy="1451417"/>
          </a:xfrm>
        </p:grpSpPr>
        <p:pic>
          <p:nvPicPr>
            <p:cNvPr id="21510" name="Picture 16" descr="may bay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0" y="2686050"/>
              <a:ext cx="18859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 Box 4"/>
            <p:cNvSpPr txBox="1">
              <a:spLocks noChangeArrowheads="1"/>
            </p:cNvSpPr>
            <p:nvPr/>
          </p:nvSpPr>
          <p:spPr bwMode="auto">
            <a:xfrm>
              <a:off x="5715000" y="3837385"/>
              <a:ext cx="228600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350" b="1">
                  <a:solidFill>
                    <a:srgbClr val="FF0066"/>
                  </a:solidFill>
                  <a:latin typeface="Arial" panose="020B0604020202020204" pitchFamily="34" charset="0"/>
                </a:rPr>
                <a:t>Máy bay năm 1903</a:t>
              </a:r>
            </a:p>
          </p:txBody>
        </p:sp>
      </p:grpSp>
      <p:grpSp>
        <p:nvGrpSpPr>
          <p:cNvPr id="8" name="H 7"/>
          <p:cNvGrpSpPr/>
          <p:nvPr/>
        </p:nvGrpSpPr>
        <p:grpSpPr>
          <a:xfrm>
            <a:off x="1547664" y="4817893"/>
            <a:ext cx="2686050" cy="1851467"/>
            <a:chOff x="1485900" y="4114800"/>
            <a:chExt cx="2686050" cy="1851467"/>
          </a:xfrm>
        </p:grpSpPr>
        <p:pic>
          <p:nvPicPr>
            <p:cNvPr id="21511" name="Picture 17" descr="may tinh dien tu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4114800"/>
              <a:ext cx="268605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4"/>
            <p:cNvSpPr txBox="1">
              <a:spLocks noChangeArrowheads="1"/>
            </p:cNvSpPr>
            <p:nvPr/>
          </p:nvSpPr>
          <p:spPr bwMode="auto">
            <a:xfrm>
              <a:off x="1657350" y="5666185"/>
              <a:ext cx="245745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350" b="1">
                  <a:solidFill>
                    <a:srgbClr val="FF0066"/>
                  </a:solidFill>
                  <a:latin typeface="Arial" panose="020B0604020202020204" pitchFamily="34" charset="0"/>
                </a:rPr>
                <a:t>Máy tính điện tử năm 1946</a:t>
              </a:r>
            </a:p>
          </p:txBody>
        </p:sp>
      </p:grpSp>
      <p:grpSp>
        <p:nvGrpSpPr>
          <p:cNvPr id="9" name="H 8"/>
          <p:cNvGrpSpPr/>
          <p:nvPr/>
        </p:nvGrpSpPr>
        <p:grpSpPr>
          <a:xfrm>
            <a:off x="4504606" y="4889901"/>
            <a:ext cx="2914650" cy="1851467"/>
            <a:chOff x="4914900" y="4114800"/>
            <a:chExt cx="2914650" cy="1851467"/>
          </a:xfrm>
        </p:grpSpPr>
        <p:pic>
          <p:nvPicPr>
            <p:cNvPr id="21512" name="Picture 18" descr="ve tinh nhan tao 1957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4114800"/>
              <a:ext cx="291465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0" name="Text Box 4"/>
            <p:cNvSpPr txBox="1">
              <a:spLocks noChangeArrowheads="1"/>
            </p:cNvSpPr>
            <p:nvPr/>
          </p:nvSpPr>
          <p:spPr bwMode="auto">
            <a:xfrm>
              <a:off x="5029200" y="5666185"/>
              <a:ext cx="262890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Vệ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tinh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nhân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tạo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năm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1957</a:t>
              </a:r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942975" y="188640"/>
            <a:ext cx="142875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286000" y="277316"/>
            <a:ext cx="5486400" cy="32316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PHÁT MINH ĐƯỢC CÔNG BỐ VÀO THẾ KỈ NÀO?</a:t>
            </a:r>
          </a:p>
        </p:txBody>
      </p:sp>
      <p:grpSp>
        <p:nvGrpSpPr>
          <p:cNvPr id="10" name="H2"/>
          <p:cNvGrpSpPr/>
          <p:nvPr/>
        </p:nvGrpSpPr>
        <p:grpSpPr>
          <a:xfrm>
            <a:off x="3131670" y="849926"/>
            <a:ext cx="2770609" cy="1931002"/>
            <a:chOff x="2915816" y="837246"/>
            <a:chExt cx="2770609" cy="1931002"/>
          </a:xfrm>
        </p:grpSpPr>
        <p:sp>
          <p:nvSpPr>
            <p:cNvPr id="21514" name="Text Box 4"/>
            <p:cNvSpPr txBox="1">
              <a:spLocks noChangeArrowheads="1"/>
            </p:cNvSpPr>
            <p:nvPr/>
          </p:nvSpPr>
          <p:spPr bwMode="auto">
            <a:xfrm>
              <a:off x="3131840" y="2468166"/>
              <a:ext cx="2286000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Bút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chì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lang="en-US" sz="1350" b="1" dirty="0" err="1">
                  <a:solidFill>
                    <a:srgbClr val="FF0066"/>
                  </a:solidFill>
                  <a:latin typeface="Arial" panose="020B0604020202020204" pitchFamily="34" charset="0"/>
                </a:rPr>
                <a:t>năm</a:t>
              </a:r>
              <a:r>
                <a:rPr lang="en-US" sz="135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1794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5816" y="837246"/>
              <a:ext cx="2770609" cy="1620204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328195" y="2708920"/>
            <a:ext cx="3163685" cy="1873623"/>
            <a:chOff x="323527" y="2707505"/>
            <a:chExt cx="3163685" cy="1873623"/>
          </a:xfrm>
        </p:grpSpPr>
        <p:sp>
          <p:nvSpPr>
            <p:cNvPr id="31" name="Rectangle 30"/>
            <p:cNvSpPr/>
            <p:nvPr/>
          </p:nvSpPr>
          <p:spPr>
            <a:xfrm>
              <a:off x="323527" y="2707505"/>
              <a:ext cx="3163685" cy="187362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2988134" y="4008301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11980" y="851567"/>
            <a:ext cx="2799183" cy="1929361"/>
            <a:chOff x="3006082" y="851567"/>
            <a:chExt cx="2799183" cy="1872209"/>
          </a:xfrm>
        </p:grpSpPr>
        <p:sp>
          <p:nvSpPr>
            <p:cNvPr id="29" name="Rectangle 28"/>
            <p:cNvSpPr/>
            <p:nvPr/>
          </p:nvSpPr>
          <p:spPr>
            <a:xfrm>
              <a:off x="3006082" y="851567"/>
              <a:ext cx="2799183" cy="18722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5144742" y="2151866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22973" y="836711"/>
            <a:ext cx="2799183" cy="1944217"/>
            <a:chOff x="5805265" y="629239"/>
            <a:chExt cx="2799183" cy="1872209"/>
          </a:xfrm>
        </p:grpSpPr>
        <p:sp>
          <p:nvSpPr>
            <p:cNvPr id="30" name="Rectangle 29"/>
            <p:cNvSpPr/>
            <p:nvPr/>
          </p:nvSpPr>
          <p:spPr>
            <a:xfrm>
              <a:off x="5805265" y="629239"/>
              <a:ext cx="2799183" cy="187220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8086863" y="1951968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89546" y="2779513"/>
            <a:ext cx="2856438" cy="1873623"/>
            <a:chOff x="3487212" y="2707505"/>
            <a:chExt cx="2856438" cy="1873623"/>
          </a:xfrm>
        </p:grpSpPr>
        <p:sp>
          <p:nvSpPr>
            <p:cNvPr id="32" name="Rectangle 31"/>
            <p:cNvSpPr/>
            <p:nvPr/>
          </p:nvSpPr>
          <p:spPr>
            <a:xfrm>
              <a:off x="3487212" y="2707505"/>
              <a:ext cx="2856438" cy="187362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5846362" y="4008301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58246" y="2729835"/>
            <a:ext cx="2427760" cy="1873623"/>
            <a:chOff x="6343650" y="2707505"/>
            <a:chExt cx="2427760" cy="1873623"/>
          </a:xfrm>
        </p:grpSpPr>
        <p:sp>
          <p:nvSpPr>
            <p:cNvPr id="33" name="Rectangle 32"/>
            <p:cNvSpPr/>
            <p:nvPr/>
          </p:nvSpPr>
          <p:spPr>
            <a:xfrm>
              <a:off x="6343650" y="2707505"/>
              <a:ext cx="2427760" cy="187362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8230913" y="4008301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27984" y="4581128"/>
            <a:ext cx="3163685" cy="2088232"/>
            <a:chOff x="4553212" y="4581128"/>
            <a:chExt cx="3163685" cy="2088232"/>
          </a:xfrm>
        </p:grpSpPr>
        <p:sp>
          <p:nvSpPr>
            <p:cNvPr id="36" name="Rectangle 35"/>
            <p:cNvSpPr/>
            <p:nvPr/>
          </p:nvSpPr>
          <p:spPr>
            <a:xfrm>
              <a:off x="4553212" y="4581128"/>
              <a:ext cx="3163685" cy="20882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7196459" y="6116491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08315" y="4593172"/>
            <a:ext cx="3163685" cy="2076188"/>
            <a:chOff x="1389527" y="4581128"/>
            <a:chExt cx="3163685" cy="2088232"/>
          </a:xfrm>
        </p:grpSpPr>
        <p:sp>
          <p:nvSpPr>
            <p:cNvPr id="35" name="Rectangle 34"/>
            <p:cNvSpPr/>
            <p:nvPr/>
          </p:nvSpPr>
          <p:spPr>
            <a:xfrm>
              <a:off x="1389527" y="4581128"/>
              <a:ext cx="3163685" cy="208823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4016190" y="6128847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7851" y="83527"/>
            <a:ext cx="5286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552" y="836712"/>
            <a:ext cx="2592288" cy="1873623"/>
            <a:chOff x="558725" y="835298"/>
            <a:chExt cx="2592288" cy="1873623"/>
          </a:xfrm>
        </p:grpSpPr>
        <p:sp>
          <p:nvSpPr>
            <p:cNvPr id="11" name="Rectangle 10"/>
            <p:cNvSpPr/>
            <p:nvPr/>
          </p:nvSpPr>
          <p:spPr>
            <a:xfrm>
              <a:off x="558725" y="835298"/>
              <a:ext cx="2592288" cy="187362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2532976" y="2151866"/>
              <a:ext cx="471885" cy="4808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47665" y="897805"/>
            <a:ext cx="148699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76564" y="897805"/>
            <a:ext cx="159613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76232" y="897805"/>
            <a:ext cx="148699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76232" y="2757163"/>
            <a:ext cx="1486992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74695" y="2757163"/>
            <a:ext cx="148699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87858" y="2757163"/>
            <a:ext cx="148699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03648" y="4614039"/>
            <a:ext cx="148699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30616" y="4614039"/>
            <a:ext cx="148699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3579" grpId="0" animBg="1"/>
      <p:bldP spid="13" grpId="0"/>
      <p:bldP spid="2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51520" y="260648"/>
            <a:ext cx="116294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58497" y="235546"/>
            <a:ext cx="680805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Viết số thập phân thích hợp vào chỗ chấm: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2255" y="889556"/>
            <a:ext cx="517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521" y="1519039"/>
            <a:ext cx="4680520" cy="50783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48064" y="1567381"/>
                <a:ext cx="3816424" cy="481394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  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phút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1,5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phút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  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phút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phút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 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giây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phút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 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giây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   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giây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567381"/>
                <a:ext cx="3816424" cy="4813947"/>
              </a:xfrm>
              <a:prstGeom prst="rect">
                <a:avLst/>
              </a:prstGeom>
              <a:blipFill rotWithShape="0">
                <a:blip r:embed="rId2"/>
                <a:stretch>
                  <a:fillRect l="-3645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5004048" y="995252"/>
            <a:ext cx="0" cy="5386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48064" y="889556"/>
            <a:ext cx="5040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75856" y="256348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79712" y="17230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87824" y="3333198"/>
            <a:ext cx="58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42352" y="4219671"/>
            <a:ext cx="72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86100" y="5011759"/>
            <a:ext cx="72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15816" y="5856691"/>
            <a:ext cx="79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17536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24737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344059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5733256"/>
            <a:ext cx="98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50131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2210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  <p:bldP spid="66" grpId="0"/>
      <p:bldP spid="67" grpId="0"/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83657" y="2426494"/>
            <a:ext cx="4099322" cy="1028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36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=  . . .  </a:t>
            </a:r>
            <a:r>
              <a:rPr lang="en-US" sz="36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91991" y="3626644"/>
            <a:ext cx="4099322" cy="8346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en-US" sz="36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=  . . .  </a:t>
            </a:r>
            <a:r>
              <a:rPr lang="en-US" sz="36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7704" y="1052736"/>
            <a:ext cx="6742113" cy="5238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484239" y="1010668"/>
            <a:ext cx="1141659" cy="61555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6" b="94492" l="424" r="98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48187"/>
            <a:ext cx="2522935" cy="230981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016" y="2520246"/>
            <a:ext cx="126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2229" y="3645024"/>
            <a:ext cx="12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1988840"/>
            <a:ext cx="504056" cy="4824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22934" y="2471300"/>
            <a:ext cx="4317107" cy="1028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6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=  . . .  </a:t>
            </a:r>
            <a:r>
              <a:rPr lang="en-US" sz="36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55776" y="3626644"/>
            <a:ext cx="4284266" cy="8346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135 </a:t>
            </a:r>
            <a:r>
              <a:rPr lang="en-US" sz="36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. </a:t>
            </a: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6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7704" y="1052736"/>
            <a:ext cx="6742113" cy="5238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484239" y="1010668"/>
            <a:ext cx="1141659" cy="61555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6" b="94492" l="424" r="98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48187"/>
            <a:ext cx="2522935" cy="230981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016" y="2577098"/>
            <a:ext cx="126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33478" y="3605798"/>
            <a:ext cx="1231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988840"/>
            <a:ext cx="504056" cy="4824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1987" name="Picture 3" descr="firew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3340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firew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4592">
            <a:off x="400050" y="4362451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irew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4592">
            <a:off x="5276850" y="4514851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firew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4592">
            <a:off x="6953250" y="-95249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 descr="firew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4592">
            <a:off x="8515350" y="1543051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0" descr="firew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4592">
            <a:off x="7258050" y="3867151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Firewrk5"/>
          <p:cNvPicPr>
            <a:picLocks noChangeAspect="1" noChangeArrowheads="1"/>
          </p:cNvPicPr>
          <p:nvPr/>
        </p:nvPicPr>
        <p:blipFill>
          <a:blip r:embed="rId5">
            <a:lum bright="28000" contrast="2000"/>
          </a:blip>
          <a:srcRect/>
          <a:stretch>
            <a:fillRect/>
          </a:stretch>
        </p:blipFill>
        <p:spPr bwMode="auto">
          <a:xfrm>
            <a:off x="5562601" y="889001"/>
            <a:ext cx="904875" cy="9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Firewrk5"/>
          <p:cNvPicPr>
            <a:picLocks noChangeAspect="1" noChangeArrowheads="1"/>
          </p:cNvPicPr>
          <p:nvPr/>
        </p:nvPicPr>
        <p:blipFill>
          <a:blip r:embed="rId5">
            <a:lum bright="28000" contrast="2000"/>
          </a:blip>
          <a:srcRect/>
          <a:stretch>
            <a:fillRect/>
          </a:stretch>
        </p:blipFill>
        <p:spPr bwMode="auto">
          <a:xfrm>
            <a:off x="914401" y="787401"/>
            <a:ext cx="904875" cy="9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0307_1j_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-2057400"/>
            <a:ext cx="53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0307_1j_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-1905000"/>
            <a:ext cx="53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 descr="arrow3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626785"/>
            <a:ext cx="5905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ThamBenNhaR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5"/>
          <p:cNvSpPr>
            <a:spLocks noChangeArrowheads="1" noChangeShapeType="1" noTextEdit="1"/>
          </p:cNvSpPr>
          <p:nvPr/>
        </p:nvSpPr>
        <p:spPr bwMode="auto">
          <a:xfrm rot="500262">
            <a:off x="1506539" y="2044701"/>
            <a:ext cx="4535487" cy="152611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r>
              <a:rPr lang="en-US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48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4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0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052736"/>
            <a:ext cx="3672408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938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XIX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IX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539552" y="4127942"/>
            <a:ext cx="459999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-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spc="-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0032" y="1052736"/>
            <a:ext cx="3600400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1975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endParaRPr lang="en-US" sz="32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8105" y="3212976"/>
            <a:ext cx="459999" cy="5760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-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19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58825" y="2773363"/>
            <a:ext cx="35787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27649" y="3803863"/>
            <a:ext cx="3375864" cy="52322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1năm =  …..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83568" y="4733563"/>
            <a:ext cx="4068017" cy="52322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327649" y="2833772"/>
            <a:ext cx="3109331" cy="52322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…..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0150" y="3731017"/>
            <a:ext cx="3406027" cy="52322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….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479302" y="2757488"/>
            <a:ext cx="52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6676652" y="3703063"/>
            <a:ext cx="581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6865564" y="2828842"/>
            <a:ext cx="78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2910978" y="4688671"/>
            <a:ext cx="784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2461838" y="3703063"/>
            <a:ext cx="841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201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7950" y="1511727"/>
            <a:ext cx="10515600" cy="4351338"/>
          </a:xfrm>
          <a:prstGeom prst="rect">
            <a:avLst/>
          </a:prstGeom>
          <a:ex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151172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200" y="2348880"/>
            <a:ext cx="753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IẾT HỌC KẾT THÚC 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652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0"/>
            <a:ext cx="1600200" cy="2209800"/>
            <a:chOff x="3115" y="0"/>
            <a:chExt cx="2170" cy="24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6482" name="Oval 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83" name="Oval 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6480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81" name="Oval 1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6478" name="Oval 1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79" name="Oval 1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6476" name="Oval 1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77" name="Oval 1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6474" name="Freeform 2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75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6472" name="Freeform 2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73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6470" name="Freeform 2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71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6468" name="Freeform 2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69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6466" name="Freeform 3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67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6464" name="Freeform 3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65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6462" name="Freeform 3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63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6460" name="Freeform 4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61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6458" name="Freeform 4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59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6456" name="Freeform 4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57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4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6454" name="Freeform 5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55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6452" name="Freeform 5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53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6450" name="Freeform 5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51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5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6448" name="Freeform 5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49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6446" name="Freeform 6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47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6444" name="Freeform 6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45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6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6442" name="Freeform 6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43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6440" name="Freeform 7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41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6438" name="Freeform 7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39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7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6436" name="Freeform 7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37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7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6434" name="Freeform 8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35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399" name="Freeform 8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00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6432" name="Freeform 8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33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8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6430" name="Freeform 8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31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4" name="Group 9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6428" name="Freeform 9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29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5" name="Group 9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6426" name="Freeform 9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27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6" name="Group 9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6424" name="Freeform 9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25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7" name="Group 9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6422" name="Freeform 10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23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8" name="Group 10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6420" name="Freeform 10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21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9" name="Group 10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6418" name="Freeform 10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19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50" name="Group 10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6416" name="Freeform 10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17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51" name="Group 11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6414" name="Freeform 11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15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52" name="Group 11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6412" name="Freeform 11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413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6356" name="Freeform 11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57" name="Arc 11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58" name="Arc 11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59" name="Arc 12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0" name="Arc 12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1" name="Arc 12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2" name="Arc 12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3" name="Arc 12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4" name="Arc 12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5" name="Freeform 12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6" name="Freeform 12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7" name="Arc 12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8" name="Arc 12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9" name="Arc 13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0" name="Freeform 13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1" name="Freeform 13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2" name="Freeform 13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3" name="Freeform 13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4" name="Freeform 13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5" name="Freeform 13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6" name="Freeform 13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7" name="Freeform 13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253" name="Group 139"/>
          <p:cNvGrpSpPr>
            <a:grpSpLocks/>
          </p:cNvGrpSpPr>
          <p:nvPr/>
        </p:nvGrpSpPr>
        <p:grpSpPr bwMode="auto">
          <a:xfrm>
            <a:off x="2133600" y="0"/>
            <a:ext cx="1600200" cy="2209800"/>
            <a:chOff x="3115" y="0"/>
            <a:chExt cx="2170" cy="2486"/>
          </a:xfrm>
        </p:grpSpPr>
        <p:grpSp>
          <p:nvGrpSpPr>
            <p:cNvPr id="66254" name="Group 14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6348" name="Oval 14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49" name="Oval 14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55" name="Group 14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6346" name="Oval 14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47" name="Oval 14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56" name="Group 14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6344" name="Oval 14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45" name="Oval 14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57" name="Group 14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6258" name="Group 15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6342" name="Oval 15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43" name="Oval 15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259" name="Group 15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6260" name="Group 15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6340" name="Freeform 15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41" name="Freeform 15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61" name="Group 15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6338" name="Freeform 15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39" name="Freeform 15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62" name="Group 16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6336" name="Freeform 16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37" name="Freeform 16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63" name="Group 16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6334" name="Freeform 16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35" name="Freeform 16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64" name="Group 16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6332" name="Freeform 16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33" name="Freeform 16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67" name="Group 16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6330" name="Freeform 17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31" name="Freeform 17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68" name="Group 17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6328" name="Freeform 17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29" name="Freeform 17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69" name="Group 17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6326" name="Freeform 17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27" name="Freeform 17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0" name="Group 17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6324" name="Freeform 17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25" name="Freeform 18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1" name="Group 18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6322" name="Freeform 18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23" name="Freeform 18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36" name="Group 18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6320" name="Freeform 18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21" name="Freeform 18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37" name="Group 18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6318" name="Freeform 18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19" name="Freeform 18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38" name="Group 19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6316" name="Freeform 19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17" name="Freeform 19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39" name="Group 19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6314" name="Freeform 19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15" name="Freeform 19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0" name="Group 19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6312" name="Freeform 19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13" name="Freeform 19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1" name="Group 19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6310" name="Freeform 20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11" name="Freeform 20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2" name="Group 20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6308" name="Freeform 20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09" name="Freeform 20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3" name="Group 20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6306" name="Freeform 20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07" name="Freeform 20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4" name="Group 20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6304" name="Freeform 20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05" name="Freeform 21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6" name="Group 21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6302" name="Freeform 21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03" name="Freeform 21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7" name="Group 21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6300" name="Freeform 21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301" name="Freeform 21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265" name="Freeform 21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66" name="Freeform 21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5548" name="Group 21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6298" name="Freeform 22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99" name="Freeform 22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49" name="Group 22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6296" name="Freeform 22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97" name="Freeform 22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50" name="Group 22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6294" name="Freeform 22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95" name="Freeform 22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51" name="Group 22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6292" name="Freeform 22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93" name="Freeform 23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2" name="Group 23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6290" name="Freeform 23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91" name="Freeform 23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3" name="Group 23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6288" name="Freeform 23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89" name="Freeform 23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4" name="Group 23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6286" name="Freeform 23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87" name="Freeform 23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5" name="Group 24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6284" name="Freeform 24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85" name="Freeform 24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6" name="Group 24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6282" name="Freeform 24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83" name="Freeform 24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77" name="Group 24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6280" name="Freeform 24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81" name="Freeform 24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74" name="Group 24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6278" name="Freeform 25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79" name="Freeform 25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6222" name="Freeform 25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3" name="Arc 25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4" name="Arc 25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5" name="Arc 25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6" name="Arc 25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7" name="Arc 25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8" name="Arc 25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9" name="Arc 25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0" name="Arc 26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1" name="Freeform 26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2" name="Freeform 26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3" name="Arc 26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4" name="Arc 26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5" name="Arc 26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6" name="Freeform 26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7" name="Freeform 26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8" name="Freeform 26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9" name="Freeform 26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0" name="Freeform 27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1" name="Freeform 27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2" name="Freeform 27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3" name="Freeform 27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575" name="Group 274"/>
          <p:cNvGrpSpPr>
            <a:grpSpLocks/>
          </p:cNvGrpSpPr>
          <p:nvPr/>
        </p:nvGrpSpPr>
        <p:grpSpPr bwMode="auto">
          <a:xfrm>
            <a:off x="2133600" y="0"/>
            <a:ext cx="1600200" cy="2209800"/>
            <a:chOff x="3115" y="0"/>
            <a:chExt cx="2170" cy="2486"/>
          </a:xfrm>
        </p:grpSpPr>
        <p:grpSp>
          <p:nvGrpSpPr>
            <p:cNvPr id="65576" name="Group 27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6214" name="Oval 27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15" name="Oval 27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77" name="Group 27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6212" name="Oval 27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13" name="Oval 28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78" name="Group 28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6210" name="Oval 28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11" name="Oval 28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79" name="Group 28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5580" name="Group 28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6208" name="Oval 28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09" name="Oval 28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581" name="Group 28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5582" name="Group 28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6206" name="Freeform 29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07" name="Freeform 29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83" name="Group 29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6204" name="Freeform 29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05" name="Freeform 29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84" name="Group 29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6202" name="Freeform 29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03" name="Freeform 29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85" name="Group 29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6200" name="Freeform 29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201" name="Freeform 30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86" name="Group 30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6198" name="Freeform 30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99" name="Freeform 30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87" name="Group 30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6196" name="Freeform 30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97" name="Freeform 30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88" name="Group 30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6194" name="Freeform 30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95" name="Freeform 30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89" name="Group 31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6192" name="Freeform 31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93" name="Freeform 31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0" name="Group 31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6190" name="Freeform 31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91" name="Freeform 31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1" name="Group 31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6188" name="Freeform 31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89" name="Freeform 31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2" name="Group 31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6186" name="Freeform 32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87" name="Freeform 32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3" name="Group 32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6184" name="Freeform 32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85" name="Freeform 32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4" name="Group 32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6182" name="Freeform 32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83" name="Freeform 32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7" name="Group 32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6180" name="Freeform 32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81" name="Freeform 33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8" name="Group 33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6178" name="Freeform 33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79" name="Freeform 33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99" name="Group 33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6176" name="Freeform 33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77" name="Freeform 33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00" name="Group 33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6174" name="Freeform 33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75" name="Freeform 33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01" name="Group 34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6172" name="Freeform 34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73" name="Freeform 34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02" name="Group 34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6170" name="Freeform 34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71" name="Freeform 34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03" name="Group 34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6168" name="Freeform 34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69" name="Freeform 34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04" name="Group 34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6166" name="Freeform 35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67" name="Freeform 35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131" name="Freeform 35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132" name="Freeform 35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5605" name="Group 35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6164" name="Freeform 35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65" name="Freeform 35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06" name="Group 35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6162" name="Freeform 35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63" name="Freeform 35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07" name="Group 36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6160" name="Freeform 36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61" name="Freeform 36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50" name="Group 36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6158" name="Freeform 36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59" name="Freeform 36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51" name="Group 36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6156" name="Freeform 36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57" name="Freeform 36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52" name="Group 36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6154" name="Freeform 37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55" name="Freeform 37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53" name="Group 37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6152" name="Freeform 37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53" name="Freeform 37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54" name="Group 37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6150" name="Freeform 37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51" name="Freeform 37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55" name="Group 37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6148" name="Freeform 37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49" name="Freeform 38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78" name="Group 38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6146" name="Freeform 38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47" name="Freeform 38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79" name="Group 38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6144" name="Freeform 38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145" name="Freeform 38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6088" name="Freeform 38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89" name="Arc 38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0" name="Arc 38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1" name="Arc 39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2" name="Arc 39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3" name="Arc 39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4" name="Arc 39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5" name="Arc 39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6" name="Arc 39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7" name="Freeform 39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8" name="Freeform 39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9" name="Arc 39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0" name="Arc 39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1" name="Arc 40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2" name="Freeform 40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3" name="Freeform 40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4" name="Freeform 40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5" name="Freeform 40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6" name="Freeform 40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7" name="Freeform 40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8" name="Freeform 40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9" name="Freeform 40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380" name="Group 409"/>
          <p:cNvGrpSpPr>
            <a:grpSpLocks/>
          </p:cNvGrpSpPr>
          <p:nvPr/>
        </p:nvGrpSpPr>
        <p:grpSpPr bwMode="auto">
          <a:xfrm>
            <a:off x="3810000" y="0"/>
            <a:ext cx="1600200" cy="3352800"/>
            <a:chOff x="3115" y="0"/>
            <a:chExt cx="2170" cy="2486"/>
          </a:xfrm>
        </p:grpSpPr>
        <p:grpSp>
          <p:nvGrpSpPr>
            <p:cNvPr id="66381" name="Group 41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6080" name="Oval 4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81" name="Oval 4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382" name="Group 41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6078" name="Oval 4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79" name="Oval 4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383" name="Group 41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6076" name="Oval 41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77" name="Oval 41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384" name="Group 41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6385" name="Group 42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6074" name="Oval 42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75" name="Oval 42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86" name="Group 42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6387" name="Group 42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6072" name="Freeform 42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73" name="Freeform 42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88" name="Group 42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6070" name="Freeform 42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71" name="Freeform 42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89" name="Group 43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6068" name="Freeform 43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69" name="Freeform 43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0" name="Group 43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6066" name="Freeform 43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67" name="Freeform 43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1" name="Group 43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6064" name="Freeform 43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65" name="Freeform 43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2" name="Group 43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6062" name="Freeform 44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63" name="Freeform 44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3" name="Group 44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6060" name="Freeform 44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61" name="Freeform 44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4" name="Group 44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6058" name="Freeform 44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9" name="Freeform 44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5" name="Group 44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6056" name="Freeform 44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7" name="Freeform 45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6" name="Group 45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6054" name="Freeform 45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5" name="Freeform 45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7" name="Group 45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6052" name="Freeform 45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3" name="Freeform 45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98" name="Group 45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6050" name="Freeform 45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51" name="Freeform 45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80" name="Group 46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6048" name="Freeform 46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49" name="Freeform 46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81" name="Group 46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6046" name="Freeform 46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47" name="Freeform 46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82" name="Group 46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6044" name="Freeform 46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45" name="Freeform 46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83" name="Group 46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6042" name="Freeform 47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43" name="Freeform 47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84" name="Group 47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6040" name="Freeform 47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41" name="Freeform 47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85" name="Group 47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6038" name="Freeform 47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39" name="Freeform 47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1" name="Group 47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6036" name="Freeform 47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37" name="Freeform 48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2" name="Group 48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6034" name="Freeform 48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35" name="Freeform 48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3" name="Group 48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6032" name="Freeform 48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33" name="Freeform 48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997" name="Freeform 48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998" name="Freeform 48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404" name="Group 48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6030" name="Freeform 49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31" name="Freeform 49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5" name="Group 49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6028" name="Freeform 49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29" name="Freeform 49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6" name="Group 49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6026" name="Freeform 49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27" name="Freeform 49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7" name="Group 49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6024" name="Freeform 49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25" name="Freeform 50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8" name="Group 50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6022" name="Freeform 5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23" name="Freeform 50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09" name="Group 50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6020" name="Freeform 5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21" name="Freeform 50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10" name="Group 50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6018" name="Freeform 50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19" name="Freeform 50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11" name="Group 51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6016" name="Freeform 51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17" name="Freeform 51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08" name="Group 51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6014" name="Freeform 51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15" name="Freeform 51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09" name="Group 51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6012" name="Freeform 51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13" name="Freeform 51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10" name="Group 51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6010" name="Freeform 52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011" name="Freeform 52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5954" name="Freeform 52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5" name="Arc 52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6" name="Arc 52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7" name="Arc 52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8" name="Arc 52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9" name="Arc 52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0" name="Arc 52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1" name="Arc 52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2" name="Arc 53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3" name="Freeform 53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4" name="Freeform 53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5" name="Arc 53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6" name="Arc 53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7" name="Arc 53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8" name="Freeform 53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9" name="Freeform 53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70" name="Freeform 53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71" name="Freeform 53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72" name="Freeform 54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73" name="Freeform 54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74" name="Freeform 54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75" name="Freeform 54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711" name="Group 544"/>
          <p:cNvGrpSpPr>
            <a:grpSpLocks/>
          </p:cNvGrpSpPr>
          <p:nvPr/>
        </p:nvGrpSpPr>
        <p:grpSpPr bwMode="auto">
          <a:xfrm>
            <a:off x="5181600" y="0"/>
            <a:ext cx="1600200" cy="2209800"/>
            <a:chOff x="3115" y="0"/>
            <a:chExt cx="2170" cy="2486"/>
          </a:xfrm>
        </p:grpSpPr>
        <p:grpSp>
          <p:nvGrpSpPr>
            <p:cNvPr id="65712" name="Group 54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5946" name="Oval 5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7" name="Oval 5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713" name="Group 54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5944" name="Oval 5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5" name="Oval 5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714" name="Group 55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5942" name="Oval 55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3" name="Oval 55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715" name="Group 55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5716" name="Group 55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5940" name="Oval 55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941" name="Oval 55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717" name="Group 55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5718" name="Group 55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5938" name="Freeform 56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39" name="Freeform 56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19" name="Group 56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5936" name="Freeform 56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37" name="Freeform 56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0" name="Group 56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5934" name="Freeform 56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35" name="Freeform 56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1" name="Group 56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5932" name="Freeform 56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33" name="Freeform 57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2" name="Group 57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5930" name="Freeform 57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31" name="Freeform 57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3" name="Group 57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5928" name="Freeform 57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29" name="Freeform 57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4" name="Group 57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5926" name="Freeform 57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27" name="Freeform 57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5" name="Group 58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5924" name="Freeform 58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25" name="Freeform 58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6" name="Group 58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5922" name="Freeform 58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23" name="Freeform 58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7" name="Group 58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5920" name="Freeform 58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21" name="Freeform 58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28" name="Group 58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5918" name="Freeform 59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19" name="Freeform 59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1" name="Group 59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5916" name="Freeform 59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17" name="Freeform 59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2" name="Group 59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5914" name="Freeform 59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15" name="Freeform 59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3" name="Group 59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5912" name="Freeform 59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13" name="Freeform 60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4" name="Group 60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5910" name="Freeform 60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11" name="Freeform 60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5" name="Group 60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5908" name="Freeform 60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09" name="Freeform 60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6" name="Group 60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5906" name="Freeform 60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07" name="Freeform 60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7" name="Group 61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5904" name="Freeform 61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05" name="Freeform 61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8" name="Group 61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5902" name="Freeform 61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03" name="Freeform 61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39" name="Group 61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5900" name="Freeform 61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901" name="Freeform 61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740" name="Group 61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5898" name="Freeform 62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99" name="Freeform 62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863" name="Freeform 62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5864" name="Freeform 62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65741" name="Group 62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5896" name="Freeform 62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97" name="Freeform 62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84" name="Group 62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5894" name="Freeform 62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95" name="Freeform 62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85" name="Group 63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5892" name="Freeform 63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93" name="Freeform 63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86" name="Group 63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5890" name="Freeform 63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91" name="Freeform 63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87" name="Group 63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5888" name="Freeform 63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89" name="Freeform 63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88" name="Group 63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5886" name="Freeform 64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87" name="Freeform 64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89" name="Group 64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5884" name="Freeform 64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85" name="Freeform 64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90" name="Group 64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5882" name="Freeform 64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83" name="Freeform 64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91" name="Group 64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5880" name="Freeform 64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81" name="Freeform 65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92" name="Group 65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5878" name="Freeform 65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79" name="Freeform 65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93" name="Group 65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5876" name="Freeform 65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77" name="Freeform 65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5820" name="Freeform 65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1" name="Arc 65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2" name="Arc 65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5823" name="Arc 66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4" name="Arc 66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5" name="Arc 66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6" name="Arc 66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7" name="Arc 66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8" name="Arc 66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9" name="Freeform 66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0" name="Freeform 66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5831" name="Arc 66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2" name="Arc 66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3" name="Arc 67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4" name="Freeform 67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5" name="Freeform 67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6" name="Freeform 67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7" name="Freeform 67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8" name="Freeform 67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9" name="Freeform 67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0" name="Freeform 67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1" name="Freeform 67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494" name="Group 679"/>
          <p:cNvGrpSpPr>
            <a:grpSpLocks/>
          </p:cNvGrpSpPr>
          <p:nvPr/>
        </p:nvGrpSpPr>
        <p:grpSpPr bwMode="auto">
          <a:xfrm>
            <a:off x="6858000" y="0"/>
            <a:ext cx="2057400" cy="3200400"/>
            <a:chOff x="3115" y="0"/>
            <a:chExt cx="2170" cy="2486"/>
          </a:xfrm>
        </p:grpSpPr>
        <p:grpSp>
          <p:nvGrpSpPr>
            <p:cNvPr id="66495" name="Group 680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5812" name="Oval 6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13" name="Oval 6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814" name="Group 683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5810" name="Oval 6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11" name="Oval 6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815" name="Group 686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5808" name="Oval 68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09" name="Oval 68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816" name="Group 689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5817" name="Group 690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5806" name="Oval 691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807" name="Oval 692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818" name="Group 693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5819" name="Group 694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5804" name="Freeform 695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05" name="Freeform 696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2" name="Group 697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5802" name="Freeform 698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03" name="Freeform 699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3" name="Group 700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5800" name="Freeform 701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01" name="Freeform 702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4" name="Group 703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5798" name="Freeform 704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99" name="Freeform 705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5" name="Group 706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5796" name="Freeform 707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97" name="Freeform 708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6" name="Group 709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5794" name="Freeform 710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95" name="Freeform 711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7" name="Group 712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5792" name="Freeform 713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93" name="Freeform 714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8" name="Group 715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5790" name="Freeform 716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91" name="Freeform 717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49" name="Group 718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5788" name="Freeform 719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89" name="Freeform 720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0" name="Group 721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5786" name="Freeform 722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87" name="Freeform 723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1" name="Group 724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5784" name="Freeform 725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85" name="Freeform 726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2" name="Group 727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5782" name="Freeform 728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83" name="Freeform 729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3" name="Group 730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5780" name="Freeform 731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81" name="Freeform 732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4" name="Group 733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5778" name="Freeform 734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79" name="Freeform 735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5" name="Group 736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5776" name="Freeform 737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77" name="Freeform 738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6" name="Group 739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5774" name="Freeform 740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75" name="Freeform 741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7" name="Group 742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5772" name="Freeform 743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73" name="Freeform 744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8" name="Group 745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5770" name="Freeform 746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71" name="Freeform 747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59" name="Group 748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5768" name="Freeform 749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69" name="Freeform 750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60" name="Group 751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5766" name="Freeform 752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67" name="Freeform 753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61" name="Group 754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5764" name="Freeform 755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65" name="Freeform 756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729" name="Freeform 757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5730" name="Freeform 758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65862" name="Group 759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5762" name="Freeform 760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63" name="Freeform 761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65" name="Group 762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5760" name="Freeform 763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61" name="Freeform 764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66" name="Group 765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5758" name="Freeform 766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59" name="Freeform 767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67" name="Group 768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5756" name="Freeform 769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57" name="Freeform 770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68" name="Group 771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5754" name="Freeform 77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55" name="Freeform 773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69" name="Group 774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5752" name="Freeform 775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53" name="Freeform 776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70" name="Group 777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5750" name="Freeform 778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51" name="Freeform 779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71" name="Group 780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5748" name="Freeform 781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49" name="Freeform 782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72" name="Group 783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5746" name="Freeform 784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47" name="Freeform 785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73" name="Group 786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5744" name="Freeform 787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45" name="Freeform 788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874" name="Group 789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5742" name="Freeform 790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43" name="Freeform 791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5686" name="Freeform 792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7" name="Arc 793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8" name="Arc 794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5689" name="Arc 795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0" name="Arc 796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1" name="Arc 797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2" name="Arc 798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3" name="Arc 799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4" name="Arc 800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5" name="Freeform 801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6" name="Freeform 802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5697" name="Arc 803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8" name="Arc 804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9" name="Arc 805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0" name="Freeform 806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1" name="Freeform 807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2" name="Freeform 808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3" name="Freeform 809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4" name="Freeform 810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5" name="Freeform 811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6" name="Freeform 812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7" name="Freeform 813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875" name="Group 814"/>
          <p:cNvGrpSpPr>
            <a:grpSpLocks/>
          </p:cNvGrpSpPr>
          <p:nvPr/>
        </p:nvGrpSpPr>
        <p:grpSpPr bwMode="auto">
          <a:xfrm>
            <a:off x="228600" y="0"/>
            <a:ext cx="1600200" cy="3124200"/>
            <a:chOff x="3115" y="0"/>
            <a:chExt cx="2170" cy="2486"/>
          </a:xfrm>
        </p:grpSpPr>
        <p:grpSp>
          <p:nvGrpSpPr>
            <p:cNvPr id="65948" name="Group 815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5678" name="Oval 8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9" name="Oval 8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949" name="Group 818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5676" name="Oval 81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7" name="Oval 82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950" name="Group 821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5674" name="Oval 82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5" name="Oval 82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951" name="Group 824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5952" name="Group 825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5672" name="Oval 826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73" name="Oval 827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953" name="Group 828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5976" name="Group 829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5670" name="Freeform 830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71" name="Freeform 831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77" name="Group 832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5668" name="Freeform 833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9" name="Freeform 834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78" name="Group 835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5666" name="Freeform 836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7" name="Freeform 837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79" name="Group 838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5664" name="Freeform 839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5" name="Freeform 840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0" name="Group 841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5662" name="Freeform 842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3" name="Freeform 843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1" name="Group 844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5660" name="Freeform 845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Freeform 846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2" name="Group 847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5658" name="Freeform 848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Freeform 849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3" name="Group 850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5656" name="Freeform 851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7" name="Freeform 852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4" name="Group 853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5654" name="Freeform 854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5" name="Freeform 855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5" name="Group 856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5652" name="Freeform 857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3" name="Freeform 858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6" name="Group 859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5650" name="Freeform 860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1" name="Freeform 861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7" name="Group 862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5648" name="Freeform 863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49" name="Freeform 864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8" name="Group 865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5646" name="Freeform 866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47" name="Freeform 867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89" name="Group 868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5644" name="Freeform 869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45" name="Freeform 870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90" name="Group 871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5642" name="Freeform 872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43" name="Freeform 873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91" name="Group 874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5640" name="Freeform 875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41" name="Freeform 876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92" name="Group 877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5638" name="Freeform 878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39" name="Freeform 879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93" name="Group 880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5636" name="Freeform 881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37" name="Freeform 882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94" name="Group 883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5634" name="Freeform 884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35" name="Freeform 885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95" name="Group 886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5632" name="Freeform 887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33" name="Freeform 888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996" name="Group 889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5630" name="Freeform 890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31" name="Freeform 891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95" name="Freeform 892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65596" name="Freeform 893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grpSp>
              <p:nvGrpSpPr>
                <p:cNvPr id="65999" name="Group 894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5628" name="Freeform 895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29" name="Freeform 896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0" name="Group 897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5626" name="Freeform 898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27" name="Freeform 899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1" name="Group 900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5624" name="Freeform 901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25" name="Freeform 902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2" name="Group 903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5622" name="Freeform 904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23" name="Freeform 905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3" name="Group 906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5620" name="Freeform 907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21" name="Freeform 90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4" name="Group 909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5618" name="Freeform 910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19" name="Freeform 911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5" name="Group 912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5616" name="Freeform 913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17" name="Freeform 914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6" name="Group 915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5614" name="Freeform 916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15" name="Freeform 917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7" name="Group 918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5612" name="Freeform 919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13" name="Freeform 920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8" name="Group 921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5610" name="Freeform 922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11" name="Freeform 923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009" name="Group 924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5608" name="Freeform 925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09" name="Freeform 926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5552" name="Freeform 927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3" name="Arc 928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4" name="Arc 929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5555" name="Arc 930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6" name="Arc 931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7" name="Arc 932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8" name="Arc 933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9" name="Arc 934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0" name="Arc 935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1" name="Freeform 936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2" name="Freeform 937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5563" name="Arc 938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4" name="Arc 939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5" name="Arc 940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6" name="Freeform 941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7" name="Freeform 942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8" name="Freeform 943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9" name="Freeform 944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0" name="Freeform 945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1" name="Freeform 946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2" name="Freeform 947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3" name="Freeform 948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45" name="WordArt 20"/>
          <p:cNvSpPr>
            <a:spLocks noChangeArrowheads="1" noChangeShapeType="1" noTextEdit="1"/>
          </p:cNvSpPr>
          <p:nvPr/>
        </p:nvSpPr>
        <p:spPr bwMode="auto">
          <a:xfrm>
            <a:off x="762000" y="3733800"/>
            <a:ext cx="7734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1844824"/>
            <a:ext cx="8565578" cy="29523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810000"/>
            <a:ext cx="653287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438400" y="457200"/>
            <a:ext cx="4267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100000">
                <a:srgbClr val="CCFFFF"/>
              </a:gs>
            </a:gsLst>
            <a:path path="rect">
              <a:fillToRect r="100000" b="100000"/>
            </a:path>
          </a:gra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2972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3517"/>
            <a:ext cx="4876800" cy="16742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70314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Toán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766407"/>
            <a:ext cx="4572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...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23" y="1825660"/>
            <a:ext cx="386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1143176"/>
            <a:ext cx="44551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ĐƠN VỊ ĐO THỜI GIAN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27617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101" y="3212976"/>
            <a:ext cx="78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9101" y="3625860"/>
            <a:ext cx="78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715" y="4468459"/>
            <a:ext cx="34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6056" y="2981270"/>
            <a:ext cx="396044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=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=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722" y="2977788"/>
            <a:ext cx="29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1773" y="3337828"/>
            <a:ext cx="59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8890" y="3769876"/>
            <a:ext cx="64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6882" y="4221088"/>
            <a:ext cx="64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  <p:bldP spid="12" grpId="0"/>
      <p:bldP spid="6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56592" y="35774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2004; 2008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2012; 2016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5" y="2348880"/>
            <a:ext cx="844899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70314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Toán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1143176"/>
            <a:ext cx="44551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ĐƠN VỊ ĐO THỜI GIAN 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923928" y="4149080"/>
            <a:ext cx="4680520" cy="200867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843808" y="174352"/>
            <a:ext cx="3960440" cy="252028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>
            <a:hlinkClick r:id="rId2" action="ppaction://hlinksldjump"/>
          </p:cNvPr>
          <p:cNvSpPr/>
          <p:nvPr/>
        </p:nvSpPr>
        <p:spPr>
          <a:xfrm>
            <a:off x="107504" y="3501008"/>
            <a:ext cx="4032448" cy="237626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967536" y="3525589"/>
            <a:ext cx="4176464" cy="244827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5896" y="70314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Toán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1143176"/>
            <a:ext cx="44551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ĐƠN VỊ ĐO THỜI GIAN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240" y="2276872"/>
            <a:ext cx="376847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=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323" y="1743199"/>
            <a:ext cx="32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763" y="2636912"/>
            <a:ext cx="78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338" y="2974360"/>
            <a:ext cx="78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365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34036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219" y="3741997"/>
            <a:ext cx="31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6767" y="22593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3216" y="2618786"/>
            <a:ext cx="396044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=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=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7391" y="2575357"/>
            <a:ext cx="29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7408" y="2943582"/>
            <a:ext cx="5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6304" y="3342061"/>
            <a:ext cx="64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9293" y="3700623"/>
            <a:ext cx="64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80875" y="6895807"/>
            <a:ext cx="681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- Tháng có 28 ngày (vào năm nhuận có 29 ngày) là: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60250" y="4437112"/>
            <a:ext cx="82162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tám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31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882515" y="5229809"/>
            <a:ext cx="81539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sáu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chín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mười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30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587375" y="7353007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Tháng 2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829245" y="5805264"/>
            <a:ext cx="68427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1pPr>
            <a:lvl2pPr marL="742950" indent="-28575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 b="1">
                <a:solidFill>
                  <a:srgbClr val="00CC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CC00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28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</a:rPr>
              <a:t>nhuận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 29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).</a:t>
            </a:r>
            <a:endParaRPr lang="en-US" sz="2400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32" grpId="0"/>
      <p:bldP spid="33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0" y="1825625"/>
            <a:ext cx="81613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838200" y="3200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62" name="Rectangle 14"/>
          <p:cNvSpPr>
            <a:spLocks noGrp="1" noChangeArrowheads="1"/>
          </p:cNvSpPr>
          <p:nvPr>
            <p:ph type="title"/>
          </p:nvPr>
        </p:nvSpPr>
        <p:spPr>
          <a:xfrm>
            <a:off x="251520" y="533400"/>
            <a:ext cx="4733925" cy="622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</a:rPr>
              <a:t>2.Ví </a:t>
            </a:r>
            <a:r>
              <a:rPr lang="en-US" sz="2400" dirty="0" err="1">
                <a:latin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2037371" y="3471118"/>
            <a:ext cx="1955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FD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0,5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881" name="Group 33"/>
          <p:cNvGrpSpPr>
            <a:grpSpLocks/>
          </p:cNvGrpSpPr>
          <p:nvPr/>
        </p:nvGrpSpPr>
        <p:grpSpPr bwMode="auto">
          <a:xfrm>
            <a:off x="2383532" y="4015134"/>
            <a:ext cx="1403350" cy="461964"/>
            <a:chOff x="1584" y="3315"/>
            <a:chExt cx="884" cy="291"/>
          </a:xfrm>
        </p:grpSpPr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1584" y="331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8871" name="Text Box 23"/>
            <p:cNvSpPr txBox="1">
              <a:spLocks noChangeArrowheads="1"/>
            </p:cNvSpPr>
            <p:nvPr/>
          </p:nvSpPr>
          <p:spPr bwMode="auto">
            <a:xfrm>
              <a:off x="2160" y="3315"/>
              <a:ext cx="3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</p:txBody>
        </p:sp>
      </p:grp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4778375" y="4037930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508380" y="3471118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FD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88232" y="1884468"/>
            <a:ext cx="793273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rưỡi</a:t>
            </a:r>
            <a:r>
              <a:rPr lang="en-US" sz="2400" dirty="0">
                <a:latin typeface="Times New Roman" panose="02020603050405020304" pitchFamily="18" charset="0"/>
              </a:rPr>
              <a:t>  = ……. </a:t>
            </a:r>
            <a:r>
              <a:rPr lang="en-US" sz="2400" dirty="0" err="1">
                <a:latin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</a:rPr>
              <a:t> …………….. ….= 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 . . 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</a:rPr>
              <a:t> =                               = … . …</a:t>
            </a:r>
            <a:r>
              <a:rPr lang="en-US" sz="2400" dirty="0" err="1">
                <a:latin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0,5 </a:t>
            </a:r>
            <a:r>
              <a:rPr 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=……   </a:t>
            </a:r>
            <a:r>
              <a:rPr lang="en-US" sz="2400" dirty="0" err="1">
                <a:latin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</a:rPr>
              <a:t>216 </a:t>
            </a:r>
            <a:r>
              <a:rPr lang="en-US" sz="2400" dirty="0" err="1" smtClean="0">
                <a:latin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</a:rPr>
              <a:t> =…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sz="2400" dirty="0" err="1" smtClean="0">
                <a:latin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</a:rPr>
              <a:t>=…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….</a:t>
            </a:r>
            <a:r>
              <a:rPr lang="en-US" sz="2400" dirty="0" err="1" smtClean="0">
                <a:latin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8917" name="Text Box 69"/>
          <p:cNvSpPr txBox="1">
            <a:spLocks noChangeArrowheads="1"/>
          </p:cNvSpPr>
          <p:nvPr/>
        </p:nvSpPr>
        <p:spPr bwMode="auto">
          <a:xfrm>
            <a:off x="1256184" y="4869160"/>
            <a:ext cx="137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lain" startAt="216"/>
            </a:pPr>
            <a:r>
              <a:rPr lang="en-US" sz="2400" dirty="0">
                <a:latin typeface="Times New Roman" panose="02020603050405020304" pitchFamily="18" charset="0"/>
              </a:rPr>
              <a:t>    60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36     3</a:t>
            </a:r>
          </a:p>
        </p:txBody>
      </p:sp>
      <p:grpSp>
        <p:nvGrpSpPr>
          <p:cNvPr id="78920" name="Group 72"/>
          <p:cNvGrpSpPr>
            <a:grpSpLocks/>
          </p:cNvGrpSpPr>
          <p:nvPr/>
        </p:nvGrpSpPr>
        <p:grpSpPr bwMode="auto">
          <a:xfrm>
            <a:off x="1921992" y="5046913"/>
            <a:ext cx="533400" cy="762000"/>
            <a:chOff x="4176" y="3600"/>
            <a:chExt cx="336" cy="480"/>
          </a:xfrm>
        </p:grpSpPr>
        <p:sp>
          <p:nvSpPr>
            <p:cNvPr id="78918" name="Line 70"/>
            <p:cNvSpPr>
              <a:spLocks noChangeShapeType="1"/>
            </p:cNvSpPr>
            <p:nvPr/>
          </p:nvSpPr>
          <p:spPr bwMode="auto">
            <a:xfrm>
              <a:off x="4176" y="36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19" name="Line 71"/>
            <p:cNvSpPr>
              <a:spLocks noChangeShapeType="1"/>
            </p:cNvSpPr>
            <p:nvPr/>
          </p:nvSpPr>
          <p:spPr bwMode="auto">
            <a:xfrm>
              <a:off x="4176" y="38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921" name="Text Box 73"/>
          <p:cNvSpPr txBox="1">
            <a:spLocks noChangeArrowheads="1"/>
          </p:cNvSpPr>
          <p:nvPr/>
        </p:nvSpPr>
        <p:spPr bwMode="auto">
          <a:xfrm>
            <a:off x="584200" y="6115050"/>
            <a:ext cx="3568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923" name="Text Box 75"/>
          <p:cNvSpPr txBox="1">
            <a:spLocks noChangeArrowheads="1"/>
          </p:cNvSpPr>
          <p:nvPr/>
        </p:nvSpPr>
        <p:spPr bwMode="auto">
          <a:xfrm>
            <a:off x="6315075" y="4731287"/>
            <a:ext cx="16621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lain" startAt="216"/>
            </a:pPr>
            <a:r>
              <a:rPr lang="en-US" sz="2400" dirty="0">
                <a:latin typeface="Times New Roman" panose="02020603050405020304" pitchFamily="18" charset="0"/>
              </a:rPr>
              <a:t>    60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 36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     0</a:t>
            </a:r>
          </a:p>
        </p:txBody>
      </p:sp>
      <p:grpSp>
        <p:nvGrpSpPr>
          <p:cNvPr id="78924" name="Group 76"/>
          <p:cNvGrpSpPr>
            <a:grpSpLocks/>
          </p:cNvGrpSpPr>
          <p:nvPr/>
        </p:nvGrpSpPr>
        <p:grpSpPr bwMode="auto">
          <a:xfrm>
            <a:off x="7123113" y="4886862"/>
            <a:ext cx="533400" cy="844926"/>
            <a:chOff x="4176" y="3600"/>
            <a:chExt cx="336" cy="480"/>
          </a:xfrm>
        </p:grpSpPr>
        <p:sp>
          <p:nvSpPr>
            <p:cNvPr id="78925" name="Line 77"/>
            <p:cNvSpPr>
              <a:spLocks noChangeShapeType="1"/>
            </p:cNvSpPr>
            <p:nvPr/>
          </p:nvSpPr>
          <p:spPr bwMode="auto">
            <a:xfrm>
              <a:off x="4176" y="36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926" name="Line 78"/>
            <p:cNvSpPr>
              <a:spLocks noChangeShapeType="1"/>
            </p:cNvSpPr>
            <p:nvPr/>
          </p:nvSpPr>
          <p:spPr bwMode="auto">
            <a:xfrm>
              <a:off x="4176" y="38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78927" name="Text Box 79"/>
          <p:cNvSpPr txBox="1">
            <a:spLocks noChangeArrowheads="1"/>
          </p:cNvSpPr>
          <p:nvPr/>
        </p:nvSpPr>
        <p:spPr bwMode="auto">
          <a:xfrm>
            <a:off x="6096000" y="6065838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932" name="Text Box 84"/>
          <p:cNvSpPr txBox="1">
            <a:spLocks noChangeArrowheads="1"/>
          </p:cNvSpPr>
          <p:nvPr/>
        </p:nvSpPr>
        <p:spPr bwMode="auto">
          <a:xfrm>
            <a:off x="6788567" y="5270123"/>
            <a:ext cx="34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933" name="Text Box 85"/>
          <p:cNvSpPr txBox="1">
            <a:spLocks noChangeArrowheads="1"/>
          </p:cNvSpPr>
          <p:nvPr/>
        </p:nvSpPr>
        <p:spPr bwMode="auto">
          <a:xfrm>
            <a:off x="7103070" y="5271591"/>
            <a:ext cx="34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934" name="Text Box 86"/>
          <p:cNvSpPr txBox="1">
            <a:spLocks noChangeArrowheads="1"/>
          </p:cNvSpPr>
          <p:nvPr/>
        </p:nvSpPr>
        <p:spPr bwMode="auto">
          <a:xfrm>
            <a:off x="7308304" y="5272435"/>
            <a:ext cx="34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935" name="Text Box 87"/>
          <p:cNvSpPr txBox="1">
            <a:spLocks noChangeArrowheads="1"/>
          </p:cNvSpPr>
          <p:nvPr/>
        </p:nvSpPr>
        <p:spPr bwMode="auto">
          <a:xfrm>
            <a:off x="7236296" y="5229200"/>
            <a:ext cx="34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699792" y="2348880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3993356" y="2348880"/>
            <a:ext cx="2266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x 12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6588224" y="234888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FD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49" name="Group 47"/>
          <p:cNvGrpSpPr>
            <a:grpSpLocks/>
          </p:cNvGrpSpPr>
          <p:nvPr/>
        </p:nvGrpSpPr>
        <p:grpSpPr bwMode="auto">
          <a:xfrm>
            <a:off x="1787161" y="2780928"/>
            <a:ext cx="2198496" cy="762000"/>
            <a:chOff x="5040" y="2544"/>
            <a:chExt cx="781" cy="480"/>
          </a:xfrm>
        </p:grpSpPr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5287" y="2594"/>
              <a:ext cx="5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8FD2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45"/>
            <p:cNvGraphicFramePr>
              <a:graphicFrameLocks noChangeAspect="1"/>
            </p:cNvGraphicFramePr>
            <p:nvPr/>
          </p:nvGraphicFramePr>
          <p:xfrm>
            <a:off x="5040" y="2544"/>
            <a:ext cx="28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3" imgW="152334" imgH="393529" progId="">
                    <p:embed/>
                  </p:oleObj>
                </mc:Choice>
                <mc:Fallback>
                  <p:oleObj name="Equation" r:id="rId3" imgW="152334" imgH="393529" progId="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544"/>
                          <a:ext cx="288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4435475" y="2938091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FD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865065"/>
            <a:ext cx="457200" cy="774700"/>
            <a:chOff x="609600" y="2865065"/>
            <a:chExt cx="457200" cy="774700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701030" y="2865065"/>
              <a:ext cx="36195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CC00"/>
                  </a:solidFill>
                  <a:latin typeface=".Vn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609600" y="3206628"/>
              <a:ext cx="457200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1110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7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7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7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7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7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7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7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 animBg="1" autoUpdateAnimBg="0"/>
      <p:bldP spid="78869" grpId="0"/>
      <p:bldP spid="78872" grpId="0"/>
      <p:bldP spid="78921" grpId="0"/>
      <p:bldP spid="78927" grpId="0"/>
      <p:bldP spid="78932" grpId="0"/>
      <p:bldP spid="78933" grpId="0"/>
      <p:bldP spid="78934" grpId="0"/>
      <p:bldP spid="78935" grpId="0"/>
      <p:bldP spid="46" grpId="0"/>
      <p:bldP spid="47" grpId="0"/>
      <p:bldP spid="48" grpId="0"/>
      <p:bldP spid="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ông bằng">
  <a:themeElements>
    <a:clrScheme name="Công bằng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ông bằng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ông bằng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1068</TotalTime>
  <Words>712</Words>
  <Application>Microsoft Office PowerPoint</Application>
  <PresentationFormat>On-screen Show (4:3)</PresentationFormat>
  <Paragraphs>192</Paragraphs>
  <Slides>19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Franklin Gothic Book</vt:lpstr>
      <vt:lpstr>Perpetua</vt:lpstr>
      <vt:lpstr>Tahoma</vt:lpstr>
      <vt:lpstr>Times New Roman</vt:lpstr>
      <vt:lpstr>Wingdings 2</vt:lpstr>
      <vt:lpstr>Công bằng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2.Ví dụ về đổi  đơn vị đo thời gian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114</cp:revision>
  <dcterms:created xsi:type="dcterms:W3CDTF">2017-02-15T14:50:59Z</dcterms:created>
  <dcterms:modified xsi:type="dcterms:W3CDTF">2022-03-02T08:15:57Z</dcterms:modified>
</cp:coreProperties>
</file>