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5" r:id="rId3"/>
    <p:sldId id="260" r:id="rId4"/>
    <p:sldId id="261" r:id="rId5"/>
    <p:sldId id="306" r:id="rId6"/>
    <p:sldId id="270" r:id="rId7"/>
    <p:sldId id="264" r:id="rId8"/>
    <p:sldId id="296" r:id="rId9"/>
    <p:sldId id="299" r:id="rId10"/>
    <p:sldId id="300" r:id="rId11"/>
    <p:sldId id="284" r:id="rId12"/>
    <p:sldId id="285" r:id="rId13"/>
    <p:sldId id="297" r:id="rId14"/>
    <p:sldId id="287" r:id="rId15"/>
    <p:sldId id="292" r:id="rId16"/>
    <p:sldId id="289" r:id="rId17"/>
    <p:sldId id="304" r:id="rId18"/>
    <p:sldId id="307" r:id="rId19"/>
    <p:sldId id="308" r:id="rId20"/>
    <p:sldId id="309" r:id="rId21"/>
    <p:sldId id="302" r:id="rId22"/>
    <p:sldId id="303" r:id="rId23"/>
    <p:sldId id="31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FF1BA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FF251-8F39-4BB9-83A4-0E34A208A0A7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CD54-2D2F-410A-A79E-7387396C8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CD54-2D2F-410A-A79E-7387396C89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5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7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6C61-9CF4-4B8E-A77C-06443896CE73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486C-4D27-40FE-B7E7-096FD2BCD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indows%2010\Desktop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\Users\Windows%2010\Desktop\b&#224;i%20d&#7841;y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C:\Users\Windows%2010\Desktop\b&#224;i%20d&#7841;y.doc" TargetMode="Externa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C:\Users\Windows%2010\Desktop\b&#224;i%20d&#7841;y.doc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gif"/><Relationship Id="rId18" Type="http://schemas.openxmlformats.org/officeDocument/2006/relationships/slide" Target="slide24.xml"/><Relationship Id="rId26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8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gif"/><Relationship Id="rId25" Type="http://schemas.openxmlformats.org/officeDocument/2006/relationships/slide" Target="slide19.xml"/><Relationship Id="rId2" Type="http://schemas.openxmlformats.org/officeDocument/2006/relationships/audio" Target="../media/media1.wma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29" Type="http://schemas.openxmlformats.org/officeDocument/2006/relationships/slide" Target="slide20.xml"/><Relationship Id="rId1" Type="http://schemas.microsoft.com/office/2007/relationships/media" Target="../media/media1.wma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5" Type="http://schemas.openxmlformats.org/officeDocument/2006/relationships/image" Target="../media/image33.png"/><Relationship Id="rId15" Type="http://schemas.openxmlformats.org/officeDocument/2006/relationships/image" Target="../media/image43.gif"/><Relationship Id="rId23" Type="http://schemas.openxmlformats.org/officeDocument/2006/relationships/slide" Target="slide21.xml"/><Relationship Id="rId28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31" Type="http://schemas.openxmlformats.org/officeDocument/2006/relationships/slide" Target="slide23.xml"/><Relationship Id="rId4" Type="http://schemas.openxmlformats.org/officeDocument/2006/relationships/audio" Target="../media/audio1.wav"/><Relationship Id="rId9" Type="http://schemas.openxmlformats.org/officeDocument/2006/relationships/image" Target="../media/image37.png"/><Relationship Id="rId14" Type="http://schemas.openxmlformats.org/officeDocument/2006/relationships/image" Target="../media/image42.gif"/><Relationship Id="rId22" Type="http://schemas.openxmlformats.org/officeDocument/2006/relationships/image" Target="../media/image48.png"/><Relationship Id="rId27" Type="http://schemas.openxmlformats.org/officeDocument/2006/relationships/slide" Target="slide22.xml"/><Relationship Id="rId30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461" y="0"/>
            <a:ext cx="10101431" cy="6858000"/>
          </a:xfrm>
          <a:prstGeom prst="rect">
            <a:avLst/>
          </a:prstGeom>
          <a:noFill/>
        </p:spPr>
      </p:pic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2893808" y="1946330"/>
            <a:ext cx="5992008" cy="20339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5 hàng"/>
                <a:cs typeface="Times New Roman"/>
              </a:rPr>
              <a:t>CHÀO MỪNG</a:t>
            </a:r>
          </a:p>
          <a:p>
            <a:pPr algn="ctr"/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5 hàng"/>
                <a:cs typeface="Times New Roman"/>
              </a:rPr>
              <a:t> CÁC BẠN HỌC SINH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HP001 5 hàng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" y="4163213"/>
            <a:ext cx="1357369" cy="2384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5" y="4736561"/>
            <a:ext cx="1380565" cy="1811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7682" y="4044009"/>
            <a:ext cx="3384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MÔN: TIN HỌC 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603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83343" y="5370285"/>
            <a:ext cx="10515600" cy="1262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di chuyển con trỏ chuột vào vùng ô vuông, trang soạn thảo sẽ hiển thị bảng có  số dòng và số cột tương ứng.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4" y="365125"/>
            <a:ext cx="11110651" cy="4809444"/>
          </a:xfrm>
          <a:prstGeom prst="rect">
            <a:avLst/>
          </a:prstGeom>
        </p:spPr>
      </p:pic>
      <p:sp>
        <p:nvSpPr>
          <p:cNvPr id="5" name="Smiley Face 4">
            <a:hlinkClick r:id="rId3" action="ppaction://hlinkfile"/>
          </p:cNvPr>
          <p:cNvSpPr/>
          <p:nvPr/>
        </p:nvSpPr>
        <p:spPr>
          <a:xfrm>
            <a:off x="11633982" y="6457071"/>
            <a:ext cx="558018" cy="40092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5418" y="279375"/>
            <a:ext cx="7619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3654" y="972588"/>
            <a:ext cx="760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6712" y="1827601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 rot="5400000">
            <a:off x="2958823" y="3415515"/>
            <a:ext cx="479524" cy="533400"/>
            <a:chOff x="5046" y="1475"/>
            <a:chExt cx="461" cy="484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5046" y="1670"/>
              <a:ext cx="461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5046" y="1758"/>
              <a:ext cx="461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5276" y="1475"/>
              <a:ext cx="0" cy="195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5274" y="1758"/>
              <a:ext cx="2" cy="20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TextBox 13"/>
          <p:cNvSpPr txBox="1"/>
          <p:nvPr/>
        </p:nvSpPr>
        <p:spPr>
          <a:xfrm>
            <a:off x="1376712" y="4133590"/>
            <a:ext cx="8797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25" y="472140"/>
            <a:ext cx="5009360" cy="4282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44" y="472139"/>
            <a:ext cx="5268077" cy="424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8099" y="4956587"/>
            <a:ext cx="498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 chỉnh độ rộng của dòng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0390" y="5063875"/>
            <a:ext cx="439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 chỉnh độ rộng của cột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miley Face 8">
            <a:hlinkClick r:id="rId4" action="ppaction://hlinkfile"/>
          </p:cNvPr>
          <p:cNvSpPr/>
          <p:nvPr/>
        </p:nvSpPr>
        <p:spPr>
          <a:xfrm>
            <a:off x="11633982" y="6457071"/>
            <a:ext cx="558018" cy="40092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4728" y="1690688"/>
            <a:ext cx="9268690" cy="4793239"/>
            <a:chOff x="533400" y="2743200"/>
            <a:chExt cx="7924800" cy="2147547"/>
          </a:xfrm>
        </p:grpSpPr>
        <p:pic>
          <p:nvPicPr>
            <p:cNvPr id="4" name="Picture 3" descr="Untitleádfd.jpg"/>
            <p:cNvPicPr>
              <a:picLocks noChangeAspect="1"/>
            </p:cNvPicPr>
            <p:nvPr/>
          </p:nvPicPr>
          <p:blipFill>
            <a:blip r:embed="rId2"/>
            <a:srcRect l="7096" t="6897"/>
            <a:stretch>
              <a:fillRect/>
            </a:stretch>
          </p:blipFill>
          <p:spPr>
            <a:xfrm>
              <a:off x="5334000" y="2743200"/>
              <a:ext cx="3124200" cy="214754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Untithgfdled.jpg"/>
            <p:cNvPicPr>
              <a:picLocks noChangeAspect="1"/>
            </p:cNvPicPr>
            <p:nvPr/>
          </p:nvPicPr>
          <p:blipFill>
            <a:blip r:embed="rId3"/>
            <a:srcRect l="3979" t="3571" r="8485"/>
            <a:stretch>
              <a:fillRect/>
            </a:stretch>
          </p:blipFill>
          <p:spPr>
            <a:xfrm>
              <a:off x="533400" y="2743200"/>
              <a:ext cx="3352800" cy="20574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ight Arrow 5"/>
            <p:cNvSpPr/>
            <p:nvPr/>
          </p:nvSpPr>
          <p:spPr>
            <a:xfrm>
              <a:off x="4114800" y="3581400"/>
              <a:ext cx="990600" cy="3048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4600135" y="1674056"/>
            <a:ext cx="689317" cy="53457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44332" y="1702191"/>
            <a:ext cx="689317" cy="53457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005" y="357555"/>
            <a:ext cx="504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29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460" y="341737"/>
            <a:ext cx="10708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 descr="Untithgfd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99" y="2293033"/>
            <a:ext cx="5489007" cy="395302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3033486" y="10450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6603" y="222035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762" y="2750255"/>
            <a:ext cx="334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2994" y="2750255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Cells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</a:p>
        </p:txBody>
      </p:sp>
      <p:pic>
        <p:nvPicPr>
          <p:cNvPr id="14" name="Picture 13" descr="Ugf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43" y="3748278"/>
            <a:ext cx="7086600" cy="2362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38843" y="4248443"/>
            <a:ext cx="762000" cy="762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10043" y="3791243"/>
            <a:ext cx="7924800" cy="2147547"/>
            <a:chOff x="533400" y="2743200"/>
            <a:chExt cx="7924800" cy="2147547"/>
          </a:xfrm>
        </p:grpSpPr>
        <p:pic>
          <p:nvPicPr>
            <p:cNvPr id="18" name="Picture 17" descr="Untitleádfd.jpg"/>
            <p:cNvPicPr>
              <a:picLocks noChangeAspect="1"/>
            </p:cNvPicPr>
            <p:nvPr/>
          </p:nvPicPr>
          <p:blipFill>
            <a:blip r:embed="rId4"/>
            <a:srcRect l="7096" t="6897"/>
            <a:stretch>
              <a:fillRect/>
            </a:stretch>
          </p:blipFill>
          <p:spPr>
            <a:xfrm>
              <a:off x="5334000" y="2743200"/>
              <a:ext cx="3124200" cy="214754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Untithgfdled.jpg"/>
            <p:cNvPicPr>
              <a:picLocks noChangeAspect="1"/>
            </p:cNvPicPr>
            <p:nvPr/>
          </p:nvPicPr>
          <p:blipFill>
            <a:blip r:embed="rId2"/>
            <a:srcRect l="3979" t="3571" r="8485"/>
            <a:stretch>
              <a:fillRect/>
            </a:stretch>
          </p:blipFill>
          <p:spPr>
            <a:xfrm>
              <a:off x="533400" y="2743200"/>
              <a:ext cx="3352800" cy="20574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ight Arrow 19"/>
            <p:cNvSpPr/>
            <p:nvPr/>
          </p:nvSpPr>
          <p:spPr>
            <a:xfrm>
              <a:off x="4114800" y="3581400"/>
              <a:ext cx="990600" cy="3048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287043" y="3791243"/>
            <a:ext cx="914400" cy="609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Smiley Face 21">
            <a:hlinkClick r:id="rId5" action="ppaction://hlinkfile"/>
          </p:cNvPr>
          <p:cNvSpPr/>
          <p:nvPr/>
        </p:nvSpPr>
        <p:spPr>
          <a:xfrm>
            <a:off x="11633982" y="6457071"/>
            <a:ext cx="558018" cy="40092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 animBg="1"/>
      <p:bldP spid="15" grpId="1" animBg="1"/>
      <p:bldP spid="15" grpId="2" animBg="1"/>
      <p:bldP spid="21" grpId="0" animBg="1"/>
      <p:bldP spid="21" grpId="1" animBg="1"/>
      <p:bldP spid="2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6400800" y="41148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688103" y="1167284"/>
            <a:ext cx="6399626" cy="5219447"/>
            <a:chOff x="1752600" y="1752600"/>
            <a:chExt cx="5714999" cy="4495800"/>
          </a:xfrm>
        </p:grpSpPr>
        <p:sp>
          <p:nvSpPr>
            <p:cNvPr id="6" name="Right Arrow 5"/>
            <p:cNvSpPr/>
            <p:nvPr/>
          </p:nvSpPr>
          <p:spPr>
            <a:xfrm rot="5400000">
              <a:off x="4419600" y="3886200"/>
              <a:ext cx="609600" cy="3048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ntuytgitl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1752600"/>
              <a:ext cx="5486400" cy="18478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Untisdfgtle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4419600"/>
              <a:ext cx="5714999" cy="18288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292027" y="328247"/>
            <a:ext cx="464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Oval 10"/>
          <p:cNvSpPr/>
          <p:nvPr/>
        </p:nvSpPr>
        <p:spPr>
          <a:xfrm>
            <a:off x="8102990" y="1223890"/>
            <a:ext cx="689317" cy="53457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85871" y="4332850"/>
            <a:ext cx="689317" cy="53457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5235" y="22768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4333" y="828087"/>
            <a:ext cx="669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 descr="Untuytg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988" y="1772529"/>
            <a:ext cx="6935588" cy="398467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91740" y="1479142"/>
            <a:ext cx="278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3785" y="2202138"/>
            <a:ext cx="353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 descr="Ugf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23" y="3284044"/>
            <a:ext cx="7086600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9470" y="220229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Cells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12126" y="3284806"/>
            <a:ext cx="89916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9104" y="3734971"/>
            <a:ext cx="702213" cy="12309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3282" t="35913" r="43443" b="44246"/>
          <a:stretch>
            <a:fillRect/>
          </a:stretch>
        </p:blipFill>
        <p:spPr bwMode="auto">
          <a:xfrm>
            <a:off x="5399314" y="3599543"/>
            <a:ext cx="3877565" cy="325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7786412" y="4358863"/>
            <a:ext cx="1357588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86412" y="4794291"/>
            <a:ext cx="1357588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83440" y="6086063"/>
            <a:ext cx="153176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2" name="Smiley Face 31">
            <a:hlinkClick r:id="rId5" action="ppaction://hlinkfile"/>
          </p:cNvPr>
          <p:cNvSpPr/>
          <p:nvPr/>
        </p:nvSpPr>
        <p:spPr>
          <a:xfrm>
            <a:off x="11633982" y="6457071"/>
            <a:ext cx="558018" cy="40092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33944" y="2708493"/>
            <a:ext cx="235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07458" y="3581690"/>
            <a:ext cx="3781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9662" y="4819647"/>
            <a:ext cx="3781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4848" y="604010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</a:p>
        </p:txBody>
      </p:sp>
    </p:spTree>
    <p:extLst>
      <p:ext uri="{BB962C8B-B14F-4D97-AF65-F5344CB8AC3E}">
        <p14:creationId xmlns:p14="http://schemas.microsoft.com/office/powerpoint/2010/main" val="3623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3" grpId="0"/>
      <p:bldP spid="14" grpId="1" animBg="1"/>
      <p:bldP spid="14" grpId="2" animBg="1"/>
      <p:bldP spid="16" grpId="0" animBg="1"/>
      <p:bldP spid="16" grpId="1" animBg="1"/>
      <p:bldP spid="22" grpId="0" animBg="1"/>
      <p:bldP spid="27" grpId="0" animBg="1"/>
      <p:bldP spid="31" grpId="0" animBg="1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09600" y="570270"/>
            <a:ext cx="11238271" cy="19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</a:rPr>
              <a:t> 1: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chèn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bảng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mềm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soạn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thảo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thẻ</a:t>
            </a:r>
            <a:r>
              <a:rPr lang="en-US" sz="4000" b="1" dirty="0" smtClean="0">
                <a:latin typeface="Times New Roman" pitchFamily="18" charset="0"/>
              </a:rPr>
              <a:t> Insert, </a:t>
            </a:r>
            <a:r>
              <a:rPr lang="en-US" sz="4000" b="1" dirty="0" err="1" smtClean="0">
                <a:latin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nháy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chuột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nút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lệnh</a:t>
            </a:r>
            <a:r>
              <a:rPr lang="en-US" sz="4000" b="1" dirty="0" smtClean="0">
                <a:latin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4756" y="3704032"/>
            <a:ext cx="722671" cy="70788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8590" y="3679259"/>
            <a:ext cx="74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8055" y="3637056"/>
            <a:ext cx="74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8707" y="3608923"/>
            <a:ext cx="74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442" t="6724" r="86121" b="85891"/>
          <a:stretch>
            <a:fillRect/>
          </a:stretch>
        </p:blipFill>
        <p:spPr bwMode="auto">
          <a:xfrm>
            <a:off x="1872343" y="3004456"/>
            <a:ext cx="1393371" cy="16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14451" t="6851" r="82363" b="85891"/>
          <a:stretch>
            <a:fillRect/>
          </a:stretch>
        </p:blipFill>
        <p:spPr bwMode="auto">
          <a:xfrm>
            <a:off x="5602513" y="3033485"/>
            <a:ext cx="1291771" cy="165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20393" t="6851" r="76242" b="85827"/>
          <a:stretch>
            <a:fillRect/>
          </a:stretch>
        </p:blipFill>
        <p:spPr bwMode="auto">
          <a:xfrm>
            <a:off x="9056913" y="3091541"/>
            <a:ext cx="1364343" cy="166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50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09600" y="570270"/>
            <a:ext cx="11238271" cy="133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00CC"/>
                </a:solidFill>
                <a:latin typeface="Times New Roman" pitchFamily="18" charset="0"/>
              </a:rPr>
              <a:t>2: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thẻ</a:t>
            </a:r>
            <a:r>
              <a:rPr lang="en-US" sz="4000" b="1" dirty="0" smtClean="0">
                <a:latin typeface="Times New Roman" pitchFamily="18" charset="0"/>
              </a:rPr>
              <a:t> Layout, </a:t>
            </a:r>
            <a:r>
              <a:rPr lang="en-US" sz="4000" b="1" dirty="0" err="1" smtClean="0">
                <a:latin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gộp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</a:rPr>
              <a:t> ô </a:t>
            </a:r>
            <a:r>
              <a:rPr lang="en-US" sz="4000" b="1" dirty="0" err="1" smtClean="0">
                <a:latin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bảng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chọn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nút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lệnh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3023602" y="4256140"/>
            <a:ext cx="95225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Merge Cells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3023602" y="3276027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Spilit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944944" y="2323496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Spilit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95071" y="4320554"/>
            <a:ext cx="722671" cy="70788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50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100"/>
            <a:ext cx="12192000" cy="6858000"/>
          </a:xfrm>
        </p:spPr>
      </p:pic>
      <p:sp>
        <p:nvSpPr>
          <p:cNvPr id="5" name="WordArt 36"/>
          <p:cNvSpPr>
            <a:spLocks noChangeArrowheads="1" noChangeShapeType="1" noTextEdit="1"/>
          </p:cNvSpPr>
          <p:nvPr/>
        </p:nvSpPr>
        <p:spPr bwMode="auto">
          <a:xfrm>
            <a:off x="2438400" y="2971800"/>
            <a:ext cx="7010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KIỂM TRA BÀI CŨ</a:t>
            </a:r>
            <a:endParaRPr lang="en-US" sz="3600" kern="10" dirty="0">
              <a:ln w="12700">
                <a:solidFill>
                  <a:schemeClr val="folHlin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09600" y="570270"/>
            <a:ext cx="11238271" cy="133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00CC"/>
                </a:solidFill>
                <a:latin typeface="Times New Roman" pitchFamily="18" charset="0"/>
              </a:rPr>
              <a:t>3: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thẻ</a:t>
            </a:r>
            <a:r>
              <a:rPr lang="en-US" sz="4000" b="1" dirty="0" smtClean="0">
                <a:latin typeface="Times New Roman" pitchFamily="18" charset="0"/>
              </a:rPr>
              <a:t> Layout, </a:t>
            </a:r>
            <a:r>
              <a:rPr lang="en-US" sz="4000" b="1" dirty="0" err="1" smtClean="0">
                <a:latin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tách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</a:rPr>
              <a:t> ô </a:t>
            </a:r>
            <a:r>
              <a:rPr lang="en-US" sz="4000" b="1" dirty="0" err="1" smtClean="0">
                <a:latin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bảng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chọn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nút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lệnh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2052931" y="2172824"/>
            <a:ext cx="34897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Merge Cells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2052931" y="4077886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Spilit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1974273" y="3125355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Spilit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10332" y="3195140"/>
            <a:ext cx="722671" cy="70788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50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>
            <a:hlinkClick r:id="rId2" action="ppaction://hlinksldjump"/>
          </p:cNvPr>
          <p:cNvSpPr/>
          <p:nvPr/>
        </p:nvSpPr>
        <p:spPr>
          <a:xfrm>
            <a:off x="1871004" y="506437"/>
            <a:ext cx="7976381" cy="5655212"/>
          </a:xfrm>
          <a:prstGeom prst="sun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2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>
            <a:hlinkClick r:id="rId2" action="ppaction://hlinksldjump"/>
          </p:cNvPr>
          <p:cNvSpPr/>
          <p:nvPr/>
        </p:nvSpPr>
        <p:spPr>
          <a:xfrm>
            <a:off x="-1" y="1434903"/>
            <a:ext cx="11929403" cy="2489983"/>
          </a:xfrm>
          <a:prstGeom prst="ribbon">
            <a:avLst/>
          </a:prstGeom>
          <a:solidFill>
            <a:srgbClr val="3FF1BA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</a:rPr>
              <a:t>Hát</a:t>
            </a:r>
            <a:r>
              <a:rPr lang="en-US" sz="4800" dirty="0" smtClean="0">
                <a:solidFill>
                  <a:srgbClr val="0000FF"/>
                </a:solidFill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</a:rPr>
              <a:t>bài</a:t>
            </a:r>
            <a:r>
              <a:rPr lang="en-US" sz="4800" dirty="0" smtClean="0">
                <a:solidFill>
                  <a:srgbClr val="0000FF"/>
                </a:solidFill>
              </a:rPr>
              <a:t> “Con </a:t>
            </a:r>
            <a:r>
              <a:rPr lang="en-US" sz="4800" dirty="0" err="1" smtClean="0">
                <a:solidFill>
                  <a:srgbClr val="0000FF"/>
                </a:solidFill>
              </a:rPr>
              <a:t>cò</a:t>
            </a:r>
            <a:r>
              <a:rPr lang="en-US" sz="4800" dirty="0" smtClean="0">
                <a:solidFill>
                  <a:srgbClr val="0000FF"/>
                </a:solidFill>
              </a:rPr>
              <a:t> be </a:t>
            </a:r>
            <a:r>
              <a:rPr lang="en-US" sz="4800" dirty="0" err="1" smtClean="0">
                <a:solidFill>
                  <a:srgbClr val="0000FF"/>
                </a:solidFill>
              </a:rPr>
              <a:t>bé</a:t>
            </a:r>
            <a:r>
              <a:rPr lang="en-US" sz="4800" dirty="0" smtClean="0">
                <a:solidFill>
                  <a:srgbClr val="0000FF"/>
                </a:solidFill>
              </a:rPr>
              <a:t>”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2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5194" y="0"/>
            <a:ext cx="11238271" cy="18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00CC"/>
                </a:solidFill>
                <a:latin typeface="Times New Roman" pitchFamily="18" charset="0"/>
              </a:rPr>
              <a:t>4: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bên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dưới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cho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bảng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sẽ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chèn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bao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nhiêu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dòng</a:t>
            </a:r>
            <a:r>
              <a:rPr lang="en-US" sz="4000" b="1" dirty="0" smtClean="0">
                <a:latin typeface="Times New Roman" pitchFamily="18" charset="0"/>
              </a:rPr>
              <a:t>? </a:t>
            </a:r>
            <a:r>
              <a:rPr lang="en-US" sz="4000" b="1" dirty="0" err="1" smtClean="0">
                <a:latin typeface="Times New Roman" pitchFamily="18" charset="0"/>
              </a:rPr>
              <a:t>Bao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nhiêu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cột</a:t>
            </a:r>
            <a:r>
              <a:rPr lang="en-US" sz="4000" b="1" dirty="0" smtClean="0">
                <a:latin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406" t="17812" r="74517" b="60842"/>
          <a:stretch>
            <a:fillRect/>
          </a:stretch>
        </p:blipFill>
        <p:spPr bwMode="auto">
          <a:xfrm>
            <a:off x="4023360" y="1965207"/>
            <a:ext cx="3502855" cy="27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9380" y="4986362"/>
            <a:ext cx="34897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89687" y="5000430"/>
            <a:ext cx="34897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645988" y="5014497"/>
            <a:ext cx="34897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83716" y="5040463"/>
            <a:ext cx="722671" cy="70788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775" y="323557"/>
            <a:ext cx="647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237" y="1280160"/>
            <a:ext cx="11625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19840"/>
              </p:ext>
            </p:extLst>
          </p:nvPr>
        </p:nvGraphicFramePr>
        <p:xfrm>
          <a:off x="1851510" y="2571076"/>
          <a:ext cx="8488980" cy="4034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830"/>
                <a:gridCol w="1414830"/>
                <a:gridCol w="1414830"/>
                <a:gridCol w="1414830"/>
                <a:gridCol w="1414830"/>
                <a:gridCol w="1414830"/>
              </a:tblGrid>
              <a:tr h="672353">
                <a:tc>
                  <a:txBody>
                    <a:bodyPr/>
                    <a:lstStyle/>
                    <a:p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828800" y="2549562"/>
            <a:ext cx="1441525" cy="69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7136" y="260693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09600" y="570270"/>
            <a:ext cx="11238271" cy="133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</a:rPr>
              <a:t> 1: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chèn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tranh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mềm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soạn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thảo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lệnh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2052931" y="5057999"/>
            <a:ext cx="95225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 -&gt; Clip Art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2052931" y="2172824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2052931" y="4077886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Insert -&gt; 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1974273" y="3125355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Shapes</a:t>
            </a:r>
          </a:p>
        </p:txBody>
      </p:sp>
      <p:sp>
        <p:nvSpPr>
          <p:cNvPr id="13" name="Oval 12"/>
          <p:cNvSpPr/>
          <p:nvPr/>
        </p:nvSpPr>
        <p:spPr>
          <a:xfrm>
            <a:off x="1980670" y="5066143"/>
            <a:ext cx="722671" cy="70788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50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0" y="1609725"/>
            <a:ext cx="8686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</a:rPr>
              <a:t>Câu 2</a:t>
            </a:r>
            <a:r>
              <a:rPr lang="en-US" sz="4000" b="1" u="sng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</a:rPr>
              <a:t>Tranh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sau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chèn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bản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thể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thay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đổi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kích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cỡ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9277" y="2969342"/>
            <a:ext cx="394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9277" y="4139380"/>
            <a:ext cx="394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99981" y="3026328"/>
            <a:ext cx="722671" cy="70788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21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8203" y="393896"/>
            <a:ext cx="701040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“Thi ghép tranh”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70616" y="1338742"/>
            <a:ext cx="3811398" cy="2579606"/>
            <a:chOff x="2819400" y="2068032"/>
            <a:chExt cx="2562614" cy="1828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068032"/>
              <a:ext cx="2562614" cy="18288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712676" y="2124221"/>
              <a:ext cx="618979" cy="4923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9801" y="1371017"/>
            <a:ext cx="4124660" cy="2579606"/>
            <a:chOff x="6019801" y="2057400"/>
            <a:chExt cx="2568347" cy="1828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2057400"/>
              <a:ext cx="2568347" cy="18288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077241" y="2082019"/>
              <a:ext cx="618979" cy="4923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70616" y="4449726"/>
            <a:ext cx="3811398" cy="2263046"/>
            <a:chOff x="2819400" y="4449726"/>
            <a:chExt cx="2562614" cy="1828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49726"/>
              <a:ext cx="2562614" cy="18288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698607" y="4473526"/>
              <a:ext cx="618979" cy="4923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19801" y="4324574"/>
            <a:ext cx="4124660" cy="2388198"/>
            <a:chOff x="6019801" y="4440866"/>
            <a:chExt cx="2568347" cy="1828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4440866"/>
              <a:ext cx="2568347" cy="18288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091309" y="4501661"/>
              <a:ext cx="618979" cy="4923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7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1 -0.00463 L -0.36298 -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76 0.00046 L 0.33915 0.0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25 0.0111 L -0.36103 -0.05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5" y="-3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89 0.01273 L 0.33668 -0.074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9" y="-4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85" y="3561174"/>
            <a:ext cx="4710325" cy="3144427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91" y="304800"/>
            <a:ext cx="4304241" cy="632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52400"/>
            <a:ext cx="4704009" cy="2370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2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31"/>
          <p:cNvSpPr>
            <a:spLocks noChangeShapeType="1"/>
          </p:cNvSpPr>
          <p:nvPr/>
        </p:nvSpPr>
        <p:spPr bwMode="auto">
          <a:xfrm>
            <a:off x="2133600" y="6629400"/>
            <a:ext cx="8305800" cy="0"/>
          </a:xfrm>
          <a:prstGeom prst="line">
            <a:avLst/>
          </a:prstGeom>
          <a:noFill/>
          <a:ln w="9207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32"/>
          <p:cNvSpPr>
            <a:spLocks noChangeShapeType="1"/>
          </p:cNvSpPr>
          <p:nvPr/>
        </p:nvSpPr>
        <p:spPr bwMode="auto">
          <a:xfrm>
            <a:off x="2209800" y="6477000"/>
            <a:ext cx="822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WordArt 35" descr="304896082_216ab63f2b_s"/>
          <p:cNvSpPr>
            <a:spLocks noChangeArrowheads="1" noChangeShapeType="1" noTextEdit="1"/>
          </p:cNvSpPr>
          <p:nvPr/>
        </p:nvSpPr>
        <p:spPr bwMode="auto">
          <a:xfrm>
            <a:off x="1591994" y="880693"/>
            <a:ext cx="8686801" cy="10160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kern="1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2000" b="1" kern="1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2000" b="1" kern="1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2000" b="1" kern="1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10 </a:t>
            </a:r>
            <a:r>
              <a:rPr lang="en-US" sz="2000" b="1" kern="1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2000" b="1" kern="1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2000" b="1" kern="1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2000" b="1" kern="1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2022</a:t>
            </a:r>
            <a:endParaRPr lang="en-US" sz="2000" b="1" kern="1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4" name="Text Box 36"/>
          <p:cNvSpPr txBox="1">
            <a:spLocks noChangeArrowheads="1"/>
          </p:cNvSpPr>
          <p:nvPr/>
        </p:nvSpPr>
        <p:spPr bwMode="auto">
          <a:xfrm>
            <a:off x="824192" y="2090472"/>
            <a:ext cx="106351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TRÌNH BÀY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TRONG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</a:t>
            </a:r>
          </a:p>
        </p:txBody>
      </p:sp>
      <p:pic>
        <p:nvPicPr>
          <p:cNvPr id="9225" name="Picture 37" descr="CA2B0LW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0301">
            <a:off x="1651000" y="5775326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usi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67400"/>
            <a:ext cx="609600" cy="609600"/>
          </a:xfrm>
          <a:prstGeom prst="rect">
            <a:avLst/>
          </a:prstGeom>
        </p:spPr>
      </p:pic>
      <p:pic>
        <p:nvPicPr>
          <p:cNvPr id="13" name="Picture 12" descr="re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867400"/>
            <a:ext cx="609600" cy="609600"/>
          </a:xfrm>
          <a:prstGeom prst="rect">
            <a:avLst/>
          </a:prstGeom>
        </p:spPr>
      </p:pic>
      <p:pic>
        <p:nvPicPr>
          <p:cNvPr id="14" name="Picture 13" descr="worl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867400"/>
            <a:ext cx="609600" cy="609600"/>
          </a:xfrm>
          <a:prstGeom prst="rect">
            <a:avLst/>
          </a:prstGeom>
        </p:spPr>
      </p:pic>
      <p:pic>
        <p:nvPicPr>
          <p:cNvPr id="15" name="Picture 14" descr="cha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638800"/>
            <a:ext cx="838200" cy="838200"/>
          </a:xfrm>
          <a:prstGeom prst="rect">
            <a:avLst/>
          </a:prstGeom>
        </p:spPr>
      </p:pic>
      <p:pic>
        <p:nvPicPr>
          <p:cNvPr id="16" name="Picture 15" descr="contrac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5867400"/>
            <a:ext cx="609600" cy="609600"/>
          </a:xfrm>
          <a:prstGeom prst="rect">
            <a:avLst/>
          </a:prstGeom>
        </p:spPr>
      </p:pic>
      <p:pic>
        <p:nvPicPr>
          <p:cNvPr id="17" name="Picture 16" descr="workin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5400" y="5867400"/>
            <a:ext cx="609600" cy="609600"/>
          </a:xfrm>
          <a:prstGeom prst="rect">
            <a:avLst/>
          </a:prstGeom>
        </p:spPr>
      </p:pic>
      <p:pic>
        <p:nvPicPr>
          <p:cNvPr id="18" name="Picture 17" descr="clipboard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5867400"/>
            <a:ext cx="609600" cy="609600"/>
          </a:xfrm>
          <a:prstGeom prst="rect">
            <a:avLst/>
          </a:prstGeom>
        </p:spPr>
      </p:pic>
      <p:pic>
        <p:nvPicPr>
          <p:cNvPr id="19" name="Picture 18" descr="lette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5791200"/>
            <a:ext cx="609600" cy="609600"/>
          </a:xfrm>
          <a:prstGeom prst="rect">
            <a:avLst/>
          </a:prstGeom>
        </p:spPr>
      </p:pic>
      <p:pic>
        <p:nvPicPr>
          <p:cNvPr id="20" name="Picture 19" descr="pictures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9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3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119" y="1310849"/>
            <a:ext cx="7619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775" y="323557"/>
            <a:ext cx="647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10389"/>
              </p:ext>
            </p:extLst>
          </p:nvPr>
        </p:nvGraphicFramePr>
        <p:xfrm>
          <a:off x="2971800" y="3889762"/>
          <a:ext cx="6096000" cy="1645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8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0" y="2421176"/>
            <a:ext cx="6553200" cy="762000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Bảng gồm 4 dòng và 6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85459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22057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2539" y="46168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2539" y="49978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33214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33214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33214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33214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200" y="33214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0" y="332141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6842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762352"/>
            <a:ext cx="4348990" cy="29796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Bước 1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Trong thẻ Insert, chọn Table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63175" y="762353"/>
            <a:ext cx="5964702" cy="2979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chuyển con trỏ chuột vào vùng có các ô vuông để chọn số cột và dòng. Nháy chuột để chèn bảng vào trang soạn thảo.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354609" y="2080332"/>
            <a:ext cx="713305" cy="5908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38" y="3901107"/>
            <a:ext cx="4008852" cy="2806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810" y="3901106"/>
            <a:ext cx="5109029" cy="29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591</Words>
  <Application>Microsoft Office PowerPoint</Application>
  <PresentationFormat>Custom</PresentationFormat>
  <Paragraphs>100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gồm 4 dòng và 6 cột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</cp:lastModifiedBy>
  <cp:revision>98</cp:revision>
  <dcterms:created xsi:type="dcterms:W3CDTF">2020-11-25T07:47:58Z</dcterms:created>
  <dcterms:modified xsi:type="dcterms:W3CDTF">2022-03-03T07:44:48Z</dcterms:modified>
</cp:coreProperties>
</file>