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2" r:id="rId2"/>
    <p:sldId id="293" r:id="rId3"/>
    <p:sldId id="296" r:id="rId4"/>
    <p:sldId id="281" r:id="rId5"/>
    <p:sldId id="289" r:id="rId6"/>
    <p:sldId id="282" r:id="rId7"/>
    <p:sldId id="283" r:id="rId8"/>
    <p:sldId id="284" r:id="rId9"/>
    <p:sldId id="290" r:id="rId10"/>
    <p:sldId id="298" r:id="rId11"/>
    <p:sldId id="297" r:id="rId12"/>
    <p:sldId id="294" r:id="rId13"/>
    <p:sldId id="295" r:id="rId14"/>
    <p:sldId id="285" r:id="rId15"/>
    <p:sldId id="286" r:id="rId16"/>
    <p:sldId id="287" r:id="rId17"/>
    <p:sldId id="288" r:id="rId18"/>
    <p:sldId id="299" r:id="rId19"/>
    <p:sldId id="291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  <p14:sldId id="293"/>
            <p14:sldId id="296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8"/>
            <p14:sldId id="297"/>
            <p14:sldId id="294"/>
            <p14:sldId id="295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9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>
        <p:scale>
          <a:sx n="94" d="100"/>
          <a:sy n="94" d="100"/>
        </p:scale>
        <p:origin x="-46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21/02/2022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112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55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17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7993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021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01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e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10" Type="http://schemas.openxmlformats.org/officeDocument/2006/relationships/image" Target="../media/image15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41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3184" y="2110085"/>
            <a:ext cx="7737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Xin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cảm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ơn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hẹn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gặp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lại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1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920" y="802640"/>
            <a:ext cx="527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YÊU CẦU CẦN ĐẠT: </a:t>
            </a:r>
            <a:r>
              <a:rPr lang="en-US" sz="2000" dirty="0" err="1" smtClean="0"/>
              <a:t>Giúp</a:t>
            </a:r>
            <a:r>
              <a:rPr lang="en-US" sz="2000" dirty="0" smtClean="0"/>
              <a:t> HS: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360" y="1377042"/>
            <a:ext cx="5455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KIẾN THỨC, KĨ NĂNG: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1920" y="3271519"/>
            <a:ext cx="554736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 NĂNG LỰC, PHẨM CHẤT: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5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5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4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4"/>
          <a:srcRect l="7532" t="6250" r="9295" b="52273"/>
          <a:stretch>
            <a:fillRect/>
          </a:stretch>
        </p:blipFill>
        <p:spPr bwMode="auto">
          <a:xfrm>
            <a:off x="0" y="1162886"/>
            <a:ext cx="8550234" cy="330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3120" y="660400"/>
            <a:ext cx="1290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+ 5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= 6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0" y="1168400"/>
            <a:ext cx="1290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+ 4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= 6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080" y="1656804"/>
            <a:ext cx="1290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+ 3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= 6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2240" y="1625600"/>
            <a:ext cx="1290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+ 5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= 7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2240" y="1128484"/>
            <a:ext cx="1290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+ 3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= 7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240" y="660400"/>
            <a:ext cx="1290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+ 4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= 7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8480" y="1625600"/>
            <a:ext cx="1290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+ 4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= 5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88480" y="1168400"/>
            <a:ext cx="1290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+ 3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= 4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8960" y="660400"/>
            <a:ext cx="1290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+ 2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/>
              <a:t> = 3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4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1920" y="802640"/>
            <a:ext cx="527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3360" y="1377042"/>
            <a:ext cx="5455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qua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2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34431" y="1416412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79112" y="1975253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2" y="1591355"/>
            <a:ext cx="29622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3" y="2429555"/>
            <a:ext cx="3000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1" y="3107402"/>
            <a:ext cx="30194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288475" y="1779063"/>
            <a:ext cx="370117" cy="1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0518" y="3113744"/>
            <a:ext cx="237937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2 + 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en-US" sz="2800" b="1" dirty="0" smtClean="0">
                <a:solidFill>
                  <a:srgbClr val="C00000"/>
                </a:solidFill>
              </a:rPr>
              <a:t>5 = </a:t>
            </a:r>
            <a:r>
              <a:rPr lang="en-US" sz="2800" b="1" dirty="0" smtClean="0">
                <a:solidFill>
                  <a:srgbClr val="0070C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7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90" y="1783354"/>
            <a:ext cx="10953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6" y="1742954"/>
            <a:ext cx="10191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5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2973780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81758" y="1949523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31041" y="2367947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820" y="2776342"/>
            <a:ext cx="208863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24 + 30 = 54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0" y="2783093"/>
            <a:ext cx="1285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5778" y="2701626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08316" y="1909950"/>
            <a:ext cx="332511" cy="13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" y="1454050"/>
            <a:ext cx="3248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" y="2177950"/>
            <a:ext cx="3257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58" y="1493129"/>
            <a:ext cx="9239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5" y="1431178"/>
            <a:ext cx="2306434" cy="132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5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5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5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4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UUID" val="{994418BA-F109-4CCE-B837-8A5E171E0664}"/>
  <p:tag name="ISPRING_RESOURCE_FOLDER" val="E:\T 2 - KN - Bài 30 - Phép công số có hai chữ số với số có hai chữ số \"/>
  <p:tag name="ISPRING_PRESENTATION_PATH" val="E:\T 2 - KN - Bài 30 - Phép công số có hai chữ số với số có hai chữ số .pptx"/>
  <p:tag name="ISPRING_PROJECT_VERSION" val="9"/>
  <p:tag name="ISPRING_PROJECT_FOLDER_UPDATED" val="1"/>
  <p:tag name="ISPRING_SCREEN_RECS_UPDATED" val="E:\T 2 - KN - Bài 30 - Phép công số có hai chữ số với số có hai chữ số \"/>
  <p:tag name="ISPRING_PRESENTATION_INFO_2" val="&lt;?xml version=&quot;1.0&quot; encoding=&quot;UTF-8&quot; standalone=&quot;no&quot; ?&gt;&#10;&lt;presentation2&gt;&#10;&#10;  &lt;slides&gt;&#10;    &lt;slide id=&quot;{FA1FF859-0372-4ECE-8EEC-10F4CDDD11B7}&quot; pptId=&quot;292&quot;/&gt;&#10;    &lt;slide id=&quot;{C6556E8A-FD20-4708-B35E-57DF6CE8ECBF}&quot; pptId=&quot;293&quot;/&gt;&#10;    &lt;slide id=&quot;{191044E5-C282-43DA-BFA7-BCE31222A0C0}&quot; pptId=&quot;296&quot;/&gt;&#10;    &lt;slide id=&quot;{FDF1D92A-3CD9-41E4-8232-324972E34E0E}&quot; pptId=&quot;281&quot;/&gt;&#10;    &lt;slide id=&quot;{8022F5D9-558E-4D79-9A96-26E50B01C883}&quot; pptId=&quot;289&quot;/&gt;&#10;    &lt;slide id=&quot;{1A8ADD5E-AB25-4162-BD92-CEB46EC43DC7}&quot; pptId=&quot;282&quot;/&gt;&#10;    &lt;slide id=&quot;{2D587103-552F-4164-8696-E68A7E6D4A04}&quot; pptId=&quot;283&quot;/&gt;&#10;    &lt;slide id=&quot;{4A87ED30-529D-429C-A481-01766D71ACAD}&quot; pptId=&quot;284&quot;/&gt;&#10;    &lt;slide id=&quot;{BD62F91A-BB4D-468E-A712-CF5C246C2F81}&quot; pptId=&quot;290&quot;/&gt;&#10;    &lt;slide id=&quot;{1EF7D644-545D-46D5-9FEC-EA7BADA40E61}&quot; pptId=&quot;297&quot;/&gt;&#10;    &lt;slide id=&quot;{9030F490-594F-442A-904C-ADD9E302300B}&quot; pptId=&quot;294&quot;/&gt;&#10;    &lt;slide id=&quot;{63F67603-670C-4389-8DF3-D5618C411D6F}&quot; pptId=&quot;295&quot;/&gt;&#10;    &lt;slide id=&quot;{338231C6-343C-4936-AE71-E7839A8E38D7}&quot; pptId=&quot;285&quot;/&gt;&#10;    &lt;slide id=&quot;{D2DC956A-DF20-484B-828F-0DDAC5FA9893}&quot; pptId=&quot;286&quot;/&gt;&#10;    &lt;slide id=&quot;{F60B1794-DD33-4FEB-8FE8-BD9412D1A26F}&quot; pptId=&quot;287&quot;/&gt;&#10;    &lt;slide id=&quot;{86F2E92F-7B91-4EF5-A1D4-FF99398F0D52}&quot; pptId=&quot;288&quot;/&gt;&#10;    &lt;slide id=&quot;{5AD51AEE-4794-499D-860E-E8FCB57B24D7}&quot; pptId=&quot;291&quot;/&gt;&#10;  &lt;/slides&gt;&#10;&#10;  &lt;narration&gt;&#10;    &lt;audioTracks&gt;&#10;      &lt;audioTrack muted=&quot;false&quot; name=&quot;Audio 1&quot; resource=&quot;236af99c&quot; slideId=&quot;{FA1FF859-0372-4ECE-8EEC-10F4CDDD11B7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D62F91A-BB4D-468E-A712-CF5C246C2F81}"/>
  <p:tag name="GENSWF_ADVANCE_TIME" val="5"/>
  <p:tag name="TIMING" val="|0.001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EF7D644-545D-46D5-9FEC-EA7BADA40E61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030F490-594F-442A-904C-ADD9E302300B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3F67603-670C-4389-8DF3-D5618C411D6F}"/>
  <p:tag name="GENSWF_ADVANCE_TIME" val="5"/>
  <p:tag name="TIMING" val="|0.001|0.5|0.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8231C6-343C-4936-AE71-E7839A8E38D7}"/>
  <p:tag name="GENSWF_ADVANCE_TIME" val="5"/>
  <p:tag name="TIMING" val="|0.001|0.5|0.5|0.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2DC956A-DF20-484B-828F-0DDAC5FA9893}"/>
  <p:tag name="GENSWF_ADVANCE_TIME" val="5"/>
  <p:tag name="TIMING" val="|0.001|0.5|0.5|0.5|0.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60B1794-DD33-4FEB-8FE8-BD9412D1A26F}"/>
  <p:tag name="GENSWF_ADVANCE_TIME" val="5"/>
  <p:tag name="TIMING" val="|0.001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6F2E92F-7B91-4EF5-A1D4-FF99398F0D52}"/>
  <p:tag name="GENSWF_ADVANCE_TIME" val="5"/>
  <p:tag name="TIMING" val="|0.001|0.5|0.5|0.5|0.5|1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AD51AEE-4794-499D-860E-E8FCB57B24D7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A1FF859-0372-4ECE-8EEC-10F4CDDD11B7}"/>
  <p:tag name="GENSWF_ADVANCE_TIME" val="25.343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6556E8A-FD20-4708-B35E-57DF6CE8ECBF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91044E5-C282-43DA-BFA7-BCE31222A0C0}"/>
  <p:tag name="GENSWF_ADVANCE_TIME" val="5"/>
  <p:tag name="TIMING" val="|0.001|0.5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DF1D92A-3CD9-41E4-8232-324972E34E0E}"/>
  <p:tag name="GENSWF_ADVANCE_TIME" val="15.501"/>
  <p:tag name="TIMING" val="|0.001|0.5|0.5|0.5|0.5|0.5|0.5|0.5|0.5|0.5|0.5|0.5|0.5|0.5|0.5|0.5|0.5|0.5|0.5|1|1|1|1|0.5|1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22F5D9-558E-4D79-9A96-26E50B01C883}"/>
  <p:tag name="GENSWF_ADVANCE_TIME" val="20.001"/>
  <p:tag name="TIMING" val="|0.001|1|0.5|1|1|1|0.5|0.5|1|1|0.5|0.5|0.5|0.5|0.5|1|1|1|1|1|1|0.5|0.5|0.5|0.5|1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A8ADD5E-AB25-4162-BD92-CEB46EC43DC7}"/>
  <p:tag name="GENSWF_ADVANCE_TIME" val="5"/>
  <p:tag name="TIMING" val="|0.001|0.5|0.5|0.5|0.5|0.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D587103-552F-4164-8696-E68A7E6D4A04}"/>
  <p:tag name="GENSWF_ADVANCE_TIME" val="5.001"/>
  <p:tag name="TIMING" val="|0.001|0.5|0.5|0.5|0.5|0.5|0.5|0.5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A87ED30-529D-429C-A481-01766D71ACAD}"/>
  <p:tag name="GENSWF_ADVANCE_TIME" val="5"/>
  <p:tag name="TIMING" val="|0.001|0.5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985</TotalTime>
  <Words>462</Words>
  <Application>Microsoft Office PowerPoint</Application>
  <PresentationFormat>On-screen Show (16:9)</PresentationFormat>
  <Paragraphs>182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96</cp:revision>
  <dcterms:created xsi:type="dcterms:W3CDTF">2017-01-10T13:46:13Z</dcterms:created>
  <dcterms:modified xsi:type="dcterms:W3CDTF">2022-02-21T10:41:25Z</dcterms:modified>
</cp:coreProperties>
</file>