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19249-E2BE-4369-9970-9BCEC342F62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8128-C6D6-4191-89A2-6BE281138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62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19249-E2BE-4369-9970-9BCEC342F62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8128-C6D6-4191-89A2-6BE281138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23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19249-E2BE-4369-9970-9BCEC342F62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8128-C6D6-4191-89A2-6BE281138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85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19249-E2BE-4369-9970-9BCEC342F62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8128-C6D6-4191-89A2-6BE281138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595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19249-E2BE-4369-9970-9BCEC342F62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8128-C6D6-4191-89A2-6BE281138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60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19249-E2BE-4369-9970-9BCEC342F62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8128-C6D6-4191-89A2-6BE281138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59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19249-E2BE-4369-9970-9BCEC342F62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8128-C6D6-4191-89A2-6BE281138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37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19249-E2BE-4369-9970-9BCEC342F62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8128-C6D6-4191-89A2-6BE281138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7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19249-E2BE-4369-9970-9BCEC342F62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8128-C6D6-4191-89A2-6BE281138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99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19249-E2BE-4369-9970-9BCEC342F62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8128-C6D6-4191-89A2-6BE281138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49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19249-E2BE-4369-9970-9BCEC342F62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8128-C6D6-4191-89A2-6BE281138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72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19249-E2BE-4369-9970-9BCEC342F627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C8128-C6D6-4191-89A2-6BE281138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54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1008" y="5867400"/>
            <a:ext cx="38092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 Tat Van Primary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school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Teacher</a:t>
            </a:r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 Thị Bích </a:t>
            </a:r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8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4600" y="2514600"/>
            <a:ext cx="408669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UNIT 2: THANK YOU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Section A4,5,6,7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8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2574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Listen and check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766465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14947" y="657748"/>
            <a:ext cx="2445603" cy="3401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15975" y="691654"/>
            <a:ext cx="2362201" cy="35261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365760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05159" y="3591328"/>
            <a:ext cx="2557793" cy="342900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862112" y="3586687"/>
            <a:ext cx="2469926" cy="352614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097075" y="3190299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1534" y="6113177"/>
            <a:ext cx="40798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72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18582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Say it right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219200"/>
            <a:ext cx="646587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ee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see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Meet                           Alan                                read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919" y="3276600"/>
            <a:ext cx="1815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et’s write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1257" y="4350603"/>
            <a:ext cx="4869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A: How……………………………. ?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B:  I’m……………., ………….. You.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435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65421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55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</cp:lastModifiedBy>
  <cp:revision>6</cp:revision>
  <dcterms:created xsi:type="dcterms:W3CDTF">2018-09-24T11:33:10Z</dcterms:created>
  <dcterms:modified xsi:type="dcterms:W3CDTF">2022-03-03T07:29:20Z</dcterms:modified>
</cp:coreProperties>
</file>