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7" r:id="rId3"/>
  </p:sldMasterIdLst>
  <p:sldIdLst>
    <p:sldId id="256" r:id="rId4"/>
    <p:sldId id="266" r:id="rId5"/>
    <p:sldId id="260" r:id="rId6"/>
    <p:sldId id="259" r:id="rId7"/>
    <p:sldId id="261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66"/>
    <a:srgbClr val="E2C5A8"/>
    <a:srgbClr val="D7AE85"/>
    <a:srgbClr val="000066"/>
    <a:srgbClr val="003399"/>
    <a:srgbClr val="FFFFEB"/>
    <a:srgbClr val="FF3300"/>
    <a:srgbClr val="FFFF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5AD5-C16B-406A-AC50-D85AD0A6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3326-CC53-49E1-83C5-C68E9E60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9BB0-B884-4FF0-8A20-0EE908455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0752-4B24-470D-8530-6EEE4FB4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8205-A778-4A28-A5B4-BC47584B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75CA-3349-4877-80DF-297274A0B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99FE-B3ED-43E4-8E7E-D475ADBDD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3452-BA11-44DB-9705-0C362AC46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F971-E0AE-4D5D-9115-A5CB33D9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E78C2-94C9-461A-AA8E-8C819923D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58A6-D6BD-4384-97C0-FB3F89FF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F0CC-6CBB-4291-93DC-F1A8D1AC4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8681-88C3-43F9-8B48-9A5A7EFD6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83BC-1C17-4870-8C2C-F612C0A28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040E-1C36-4C2B-8034-57A7E27E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66A8-A1CA-46AD-A36E-6FDE2FAE3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AE33-20CA-4853-BBB4-1A8BF360E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0ED68-FF9F-401E-A0F0-0B616355D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7A62-3F32-4DE1-8C3A-73FF141C3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ACB1-A63F-40D3-B4A4-22EB23F3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37CD3-4895-4C71-BFFF-D8D2F536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4EC9-9349-48C6-83D0-BE41B579C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5AE8-A690-44EE-8305-7EC677D7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7461-91FD-4401-BAE9-8339497D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5215-1DB5-4F4F-88D1-2307C3A5E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AF85-1AB2-4903-AFAA-05AE711B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F02D-867A-496B-AFD4-31F9AF833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16EB-CE03-470C-89C8-1F99E095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6EBF-FA24-44CC-81EF-EFC3DA68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7EAB-9811-4B4F-98A9-01FCF7473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6B37-6BB4-42C5-9B66-E07279A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57BB-4A87-431E-8A1B-5B8C017F3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65AB-E2F3-4A62-81DE-2BE78C211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1D32D2F-9108-41B4-B825-9C9E2A93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4C8C36E-15F2-420F-AA45-AF57C146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9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56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9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56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FCF2DE3-90B4-48A4-8DA2-63BCEB7BC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0.jpeg"/><Relationship Id="rId7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3048000" y="914400"/>
            <a:ext cx="2590800" cy="10668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 * 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Revison :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u="sng">
                <a:latin typeface="Arial" charset="0"/>
              </a:rPr>
              <a:t>Bài 1</a:t>
            </a:r>
            <a:r>
              <a:rPr lang="en-US" b="1">
                <a:latin typeface="Arial" charset="0"/>
              </a:rPr>
              <a:t>: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 </a:t>
            </a:r>
            <a:r>
              <a:rPr lang="en-US" b="1" u="sng">
                <a:solidFill>
                  <a:srgbClr val="FF3300"/>
                </a:solidFill>
                <a:latin typeface="Arial" charset="0"/>
              </a:rPr>
              <a:t>Sắp xếp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b="1">
                <a:latin typeface="Arial" charset="0"/>
              </a:rPr>
              <a:t>các từ sau thành câu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úng :</a:t>
            </a:r>
            <a:endParaRPr lang="en-US">
              <a:latin typeface="Arial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667000" y="31242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a.  this / book / a / is 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0" y="3705225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Is this a book ?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2667000" y="4205288"/>
            <a:ext cx="381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b.  it /no / not/ is.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24200" y="473868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No, it is not.</a:t>
            </a:r>
          </a:p>
        </p:txBody>
      </p:sp>
      <p:pic>
        <p:nvPicPr>
          <p:cNvPr id="6152" name="Picture 64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50420">
            <a:off x="6823075" y="4759325"/>
            <a:ext cx="2584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5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8589">
            <a:off x="7010400" y="0"/>
            <a:ext cx="2584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6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0092">
            <a:off x="-304800" y="4800600"/>
            <a:ext cx="2584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7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78545">
            <a:off x="-492125" y="-269875"/>
            <a:ext cx="2584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nk 63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275" y="5589588"/>
            <a:ext cx="84138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ue h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905000" y="2590800"/>
            <a:ext cx="49434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Unit 1:  Let’s listen </a:t>
            </a:r>
          </a:p>
        </p:txBody>
      </p:sp>
      <p:pic>
        <p:nvPicPr>
          <p:cNvPr id="7172" name="Picture 8" descr="chu l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86200"/>
            <a:ext cx="6553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heart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127625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9812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heart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3832225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858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heart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965825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8194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 descr="heart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6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11175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7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6096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8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5814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9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4102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0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2578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 rot="604346">
            <a:off x="381000" y="1600200"/>
            <a:ext cx="2514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"/>
                <a:cs typeface="Arial"/>
              </a:rPr>
              <a:t>What and Where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981200" y="2438400"/>
            <a:ext cx="2057400" cy="1752600"/>
          </a:xfrm>
          <a:prstGeom prst="irregularSeal2">
            <a:avLst/>
          </a:prstGeom>
          <a:solidFill>
            <a:srgbClr val="00CC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" charset="0"/>
              </a:rPr>
              <a:t>a pen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191000" y="2057400"/>
            <a:ext cx="1828800" cy="1295400"/>
          </a:xfrm>
          <a:prstGeom prst="star8">
            <a:avLst>
              <a:gd name="adj" fmla="val 38250"/>
            </a:avLst>
          </a:prstGeom>
          <a:solidFill>
            <a:srgbClr val="0033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a bag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248400" y="2514600"/>
            <a:ext cx="19050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a book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057400" y="4495800"/>
            <a:ext cx="2133600" cy="1524000"/>
          </a:xfrm>
          <a:prstGeom prst="star5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latin typeface="Arial"/>
              </a:rPr>
              <a:t>a cat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981200" y="2438400"/>
            <a:ext cx="2057400" cy="1752600"/>
          </a:xfrm>
          <a:prstGeom prst="irregularSeal2">
            <a:avLst/>
          </a:prstGeom>
          <a:solidFill>
            <a:srgbClr val="00CC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191000" y="2057400"/>
            <a:ext cx="1828800" cy="1295400"/>
          </a:xfrm>
          <a:prstGeom prst="star8">
            <a:avLst>
              <a:gd name="adj" fmla="val 38250"/>
            </a:avLst>
          </a:prstGeom>
          <a:solidFill>
            <a:srgbClr val="0033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057400" y="4495800"/>
            <a:ext cx="2133600" cy="1524000"/>
          </a:xfrm>
          <a:prstGeom prst="star5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latin typeface="Arial"/>
              </a:rPr>
              <a:t>5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215063" y="2514600"/>
            <a:ext cx="19050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4267200" y="3810000"/>
            <a:ext cx="1600200" cy="1219200"/>
          </a:xfrm>
          <a:prstGeom prst="plaque">
            <a:avLst>
              <a:gd name="adj" fmla="val 16667"/>
            </a:avLst>
          </a:prstGeom>
          <a:solidFill>
            <a:srgbClr val="F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an eraser</a:t>
            </a:r>
          </a:p>
          <a:p>
            <a:pPr algn="ctr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267200" y="3810000"/>
            <a:ext cx="1600200" cy="1219200"/>
          </a:xfrm>
          <a:prstGeom prst="plaque">
            <a:avLst>
              <a:gd name="adj" fmla="val 16667"/>
            </a:avLst>
          </a:prstGeom>
          <a:solidFill>
            <a:srgbClr val="F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6019800" y="4343400"/>
            <a:ext cx="2209800" cy="1981200"/>
          </a:xfrm>
          <a:prstGeom prst="irregularSeal2">
            <a:avLst/>
          </a:prstGeom>
          <a:solidFill>
            <a:srgbClr val="D7AE8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" charset="0"/>
              </a:rPr>
              <a:t>a desk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2867025" y="533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Unit 1</a:t>
            </a:r>
            <a:r>
              <a:rPr lang="en-US" b="1">
                <a:latin typeface="Arial" charset="0"/>
              </a:rPr>
              <a:t>:     LET’S  LISTEN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6019800" y="4343400"/>
            <a:ext cx="2209800" cy="1981200"/>
          </a:xfrm>
          <a:prstGeom prst="irregularSeal2">
            <a:avLst/>
          </a:prstGeom>
          <a:solidFill>
            <a:srgbClr val="D7AE8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" charset="0"/>
              </a:rPr>
              <a:t>6</a:t>
            </a: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46063" y="1143000"/>
            <a:ext cx="5729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I. </a:t>
            </a:r>
            <a:r>
              <a:rPr lang="en-US" b="1" u="sng">
                <a:solidFill>
                  <a:srgbClr val="000099"/>
                </a:solidFill>
                <a:latin typeface="Arial" charset="0"/>
              </a:rPr>
              <a:t>Vocabulary</a:t>
            </a:r>
            <a:r>
              <a:rPr lang="en-US" b="1">
                <a:solidFill>
                  <a:srgbClr val="000099"/>
                </a:solidFill>
                <a:latin typeface="Arial" charset="0"/>
              </a:rPr>
              <a:t> : (Ôn lại một số từ vựng)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1981200" y="2438400"/>
            <a:ext cx="2057400" cy="1752600"/>
          </a:xfrm>
          <a:prstGeom prst="irregularSeal2">
            <a:avLst/>
          </a:prstGeom>
          <a:solidFill>
            <a:srgbClr val="00CC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" charset="0"/>
              </a:rPr>
              <a:t>a pen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4191000" y="2057400"/>
            <a:ext cx="1828800" cy="1295400"/>
          </a:xfrm>
          <a:prstGeom prst="star8">
            <a:avLst>
              <a:gd name="adj" fmla="val 38250"/>
            </a:avLst>
          </a:prstGeom>
          <a:solidFill>
            <a:srgbClr val="0033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Arial" charset="0"/>
              </a:rPr>
              <a:t>a bag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6248400" y="2514600"/>
            <a:ext cx="19050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a book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4267200" y="3810000"/>
            <a:ext cx="1600200" cy="1219200"/>
          </a:xfrm>
          <a:prstGeom prst="plaque">
            <a:avLst>
              <a:gd name="adj" fmla="val 16667"/>
            </a:avLst>
          </a:prstGeom>
          <a:solidFill>
            <a:srgbClr val="F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</a:rPr>
              <a:t>an eraser</a:t>
            </a:r>
          </a:p>
          <a:p>
            <a:pPr algn="ctr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2057400" y="4495800"/>
            <a:ext cx="2133600" cy="1524000"/>
          </a:xfrm>
          <a:prstGeom prst="star5">
            <a:avLst/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latin typeface="Arial"/>
              </a:rPr>
              <a:t>a cat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6019800" y="4343400"/>
            <a:ext cx="2209800" cy="1981200"/>
          </a:xfrm>
          <a:prstGeom prst="irregularSeal2">
            <a:avLst/>
          </a:prstGeom>
          <a:solidFill>
            <a:srgbClr val="D7AE8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Arial" charset="0"/>
              </a:rPr>
              <a:t>a desk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6154" grpId="0" animBg="1"/>
      <p:bldP spid="6154" grpId="1" animBg="1"/>
      <p:bldP spid="6155" grpId="0" animBg="1"/>
      <p:bldP spid="6156" grpId="0" animBg="1"/>
      <p:bldP spid="6156" grpId="1" animBg="1"/>
      <p:bldP spid="6157" grpId="0" animBg="1"/>
      <p:bldP spid="6162" grpId="0" animBg="1"/>
      <p:bldP spid="6162" grpId="1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333625" y="89535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Unit 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:     LET’S  LISTEN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228600" y="1538288"/>
            <a:ext cx="505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66"/>
                </a:solidFill>
                <a:latin typeface="Arial" charset="0"/>
              </a:rPr>
              <a:t>II. </a:t>
            </a:r>
            <a:r>
              <a:rPr lang="en-US" b="1" u="sng">
                <a:solidFill>
                  <a:srgbClr val="003366"/>
                </a:solidFill>
                <a:latin typeface="Arial" charset="0"/>
              </a:rPr>
              <a:t>Structure</a:t>
            </a:r>
            <a:r>
              <a:rPr lang="en-US" b="1">
                <a:solidFill>
                  <a:srgbClr val="003366"/>
                </a:solidFill>
                <a:latin typeface="Arial" charset="0"/>
              </a:rPr>
              <a:t> : ( Nhắc lại mẫu câu )</a:t>
            </a:r>
          </a:p>
        </p:txBody>
      </p:sp>
      <p:sp>
        <p:nvSpPr>
          <p:cNvPr id="9220" name="AutoShape 9"/>
          <p:cNvSpPr>
            <a:spLocks noChangeArrowheads="1"/>
          </p:cNvSpPr>
          <p:nvPr/>
        </p:nvSpPr>
        <p:spPr bwMode="auto">
          <a:xfrm>
            <a:off x="1828800" y="2286000"/>
            <a:ext cx="5791200" cy="2286000"/>
          </a:xfrm>
          <a:prstGeom prst="horizontalScroll">
            <a:avLst>
              <a:gd name="adj" fmla="val 12500"/>
            </a:avLst>
          </a:prstGeom>
          <a:solidFill>
            <a:srgbClr val="FFFFFB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514600" y="32004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A:  What’s this ? 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2514600" y="36576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B: It’s + a /an + danh từ.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2362200" y="27432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* Hỏi xem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ây là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 vật gì và trả lời: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957513" y="4033838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109913" y="3567113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24200" y="4343400"/>
            <a:ext cx="3124200" cy="1143000"/>
            <a:chOff x="2448" y="3264"/>
            <a:chExt cx="1968" cy="720"/>
          </a:xfrm>
        </p:grpSpPr>
        <p:sp>
          <p:nvSpPr>
            <p:cNvPr id="9409" name="AutoShape 14"/>
            <p:cNvSpPr>
              <a:spLocks noChangeArrowheads="1"/>
            </p:cNvSpPr>
            <p:nvPr/>
          </p:nvSpPr>
          <p:spPr bwMode="auto">
            <a:xfrm>
              <a:off x="2448" y="3264"/>
              <a:ext cx="1968" cy="720"/>
            </a:xfrm>
            <a:prstGeom prst="flowChartTerminator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Arial" charset="0"/>
              </a:endParaRPr>
            </a:p>
          </p:txBody>
        </p:sp>
        <p:sp>
          <p:nvSpPr>
            <p:cNvPr id="9410" name="Text Box 16"/>
            <p:cNvSpPr txBox="1">
              <a:spLocks noChangeArrowheads="1"/>
            </p:cNvSpPr>
            <p:nvPr/>
          </p:nvSpPr>
          <p:spPr bwMode="auto">
            <a:xfrm>
              <a:off x="2562" y="3630"/>
              <a:ext cx="11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- It’s = It is</a:t>
              </a:r>
            </a:p>
          </p:txBody>
        </p:sp>
        <p:sp>
          <p:nvSpPr>
            <p:cNvPr id="9411" name="Text Box 17"/>
            <p:cNvSpPr txBox="1">
              <a:spLocks noChangeArrowheads="1"/>
            </p:cNvSpPr>
            <p:nvPr/>
          </p:nvSpPr>
          <p:spPr bwMode="auto">
            <a:xfrm>
              <a:off x="2610" y="3333"/>
              <a:ext cx="15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- What’s = What is</a:t>
              </a:r>
            </a:p>
          </p:txBody>
        </p:sp>
      </p:grpSp>
      <p:grpSp>
        <p:nvGrpSpPr>
          <p:cNvPr id="9227" name="Group 22"/>
          <p:cNvGrpSpPr>
            <a:grpSpLocks/>
          </p:cNvGrpSpPr>
          <p:nvPr/>
        </p:nvGrpSpPr>
        <p:grpSpPr bwMode="auto">
          <a:xfrm>
            <a:off x="5867400" y="5867400"/>
            <a:ext cx="7010400" cy="990600"/>
            <a:chOff x="2928" y="384"/>
            <a:chExt cx="1789" cy="1403"/>
          </a:xfrm>
        </p:grpSpPr>
        <p:sp>
          <p:nvSpPr>
            <p:cNvPr id="9319" name="Oval 23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9320" name="Oval 24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9321" name="Freeform 25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2" name="Freeform 26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3" name="Freeform 27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6 h 504"/>
                <a:gd name="T2" fmla="*/ 9 w 2736"/>
                <a:gd name="T3" fmla="*/ 2 h 504"/>
                <a:gd name="T4" fmla="*/ 17 w 2736"/>
                <a:gd name="T5" fmla="*/ 0 h 504"/>
                <a:gd name="T6" fmla="*/ 27 w 2736"/>
                <a:gd name="T7" fmla="*/ 0 h 504"/>
                <a:gd name="T8" fmla="*/ 27 w 2736"/>
                <a:gd name="T9" fmla="*/ 1 h 504"/>
                <a:gd name="T10" fmla="*/ 17 w 2736"/>
                <a:gd name="T11" fmla="*/ 1 h 504"/>
                <a:gd name="T12" fmla="*/ 6 w 2736"/>
                <a:gd name="T13" fmla="*/ 3 h 504"/>
                <a:gd name="T14" fmla="*/ 0 w 2736"/>
                <a:gd name="T15" fmla="*/ 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4" name="Freeform 28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3 w 1769"/>
                <a:gd name="T3" fmla="*/ 1 h 791"/>
                <a:gd name="T4" fmla="*/ 7 w 1769"/>
                <a:gd name="T5" fmla="*/ 2 h 791"/>
                <a:gd name="T6" fmla="*/ 9 w 1769"/>
                <a:gd name="T7" fmla="*/ 5 h 791"/>
                <a:gd name="T8" fmla="*/ 10 w 1769"/>
                <a:gd name="T9" fmla="*/ 7 h 791"/>
                <a:gd name="T10" fmla="*/ 10 w 1769"/>
                <a:gd name="T11" fmla="*/ 9 h 791"/>
                <a:gd name="T12" fmla="*/ 9 w 1769"/>
                <a:gd name="T13" fmla="*/ 7 h 791"/>
                <a:gd name="T14" fmla="*/ 8 w 1769"/>
                <a:gd name="T15" fmla="*/ 5 h 791"/>
                <a:gd name="T16" fmla="*/ 6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5" name="Freeform 29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4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6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6" name="Freeform 30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9 w 1769"/>
                <a:gd name="T9" fmla="*/ 4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3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7" name="Freeform 31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 h 504"/>
                <a:gd name="T2" fmla="*/ 7 w 2736"/>
                <a:gd name="T3" fmla="*/ 2 h 504"/>
                <a:gd name="T4" fmla="*/ 14 w 2736"/>
                <a:gd name="T5" fmla="*/ 0 h 504"/>
                <a:gd name="T6" fmla="*/ 21 w 2736"/>
                <a:gd name="T7" fmla="*/ 0 h 504"/>
                <a:gd name="T8" fmla="*/ 21 w 2736"/>
                <a:gd name="T9" fmla="*/ 1 h 504"/>
                <a:gd name="T10" fmla="*/ 14 w 2736"/>
                <a:gd name="T11" fmla="*/ 1 h 504"/>
                <a:gd name="T12" fmla="*/ 5 w 2736"/>
                <a:gd name="T13" fmla="*/ 3 h 504"/>
                <a:gd name="T14" fmla="*/ 0 w 2736"/>
                <a:gd name="T15" fmla="*/ 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8" name="Freeform 32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1 h 791"/>
                <a:gd name="T4" fmla="*/ 5 w 1769"/>
                <a:gd name="T5" fmla="*/ 2 h 791"/>
                <a:gd name="T6" fmla="*/ 7 w 1769"/>
                <a:gd name="T7" fmla="*/ 4 h 791"/>
                <a:gd name="T8" fmla="*/ 8 w 1769"/>
                <a:gd name="T9" fmla="*/ 6 h 791"/>
                <a:gd name="T10" fmla="*/ 8 w 1769"/>
                <a:gd name="T11" fmla="*/ 8 h 791"/>
                <a:gd name="T12" fmla="*/ 7 w 1769"/>
                <a:gd name="T13" fmla="*/ 6 h 791"/>
                <a:gd name="T14" fmla="*/ 6 w 1769"/>
                <a:gd name="T15" fmla="*/ 5 h 791"/>
                <a:gd name="T16" fmla="*/ 5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29" name="Freeform 33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4 h 504"/>
                <a:gd name="T2" fmla="*/ 5 w 2736"/>
                <a:gd name="T3" fmla="*/ 1 h 504"/>
                <a:gd name="T4" fmla="*/ 11 w 2736"/>
                <a:gd name="T5" fmla="*/ 0 h 504"/>
                <a:gd name="T6" fmla="*/ 17 w 2736"/>
                <a:gd name="T7" fmla="*/ 0 h 504"/>
                <a:gd name="T8" fmla="*/ 16 w 2736"/>
                <a:gd name="T9" fmla="*/ 1 h 504"/>
                <a:gd name="T10" fmla="*/ 11 w 2736"/>
                <a:gd name="T11" fmla="*/ 1 h 504"/>
                <a:gd name="T12" fmla="*/ 4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0" name="Freeform 34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2 h 791"/>
                <a:gd name="T6" fmla="*/ 6 w 1769"/>
                <a:gd name="T7" fmla="*/ 3 h 791"/>
                <a:gd name="T8" fmla="*/ 6 w 1769"/>
                <a:gd name="T9" fmla="*/ 5 h 791"/>
                <a:gd name="T10" fmla="*/ 6 w 1769"/>
                <a:gd name="T11" fmla="*/ 6 h 791"/>
                <a:gd name="T12" fmla="*/ 6 w 1769"/>
                <a:gd name="T13" fmla="*/ 5 h 791"/>
                <a:gd name="T14" fmla="*/ 5 w 1769"/>
                <a:gd name="T15" fmla="*/ 4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1" name="Freeform 35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1 h 504"/>
                <a:gd name="T2" fmla="*/ 4 w 2736"/>
                <a:gd name="T3" fmla="*/ 0 h 504"/>
                <a:gd name="T4" fmla="*/ 8 w 2736"/>
                <a:gd name="T5" fmla="*/ 0 h 504"/>
                <a:gd name="T6" fmla="*/ 12 w 2736"/>
                <a:gd name="T7" fmla="*/ 0 h 504"/>
                <a:gd name="T8" fmla="*/ 12 w 2736"/>
                <a:gd name="T9" fmla="*/ 0 h 504"/>
                <a:gd name="T10" fmla="*/ 8 w 2736"/>
                <a:gd name="T11" fmla="*/ 0 h 504"/>
                <a:gd name="T12" fmla="*/ 3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2" name="Freeform 36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1 h 791"/>
                <a:gd name="T6" fmla="*/ 4 w 1769"/>
                <a:gd name="T7" fmla="*/ 1 h 791"/>
                <a:gd name="T8" fmla="*/ 5 w 1769"/>
                <a:gd name="T9" fmla="*/ 2 h 791"/>
                <a:gd name="T10" fmla="*/ 4 w 1769"/>
                <a:gd name="T11" fmla="*/ 2 h 791"/>
                <a:gd name="T12" fmla="*/ 4 w 1769"/>
                <a:gd name="T13" fmla="*/ 2 h 791"/>
                <a:gd name="T14" fmla="*/ 4 w 1769"/>
                <a:gd name="T15" fmla="*/ 1 h 791"/>
                <a:gd name="T16" fmla="*/ 3 w 1769"/>
                <a:gd name="T17" fmla="*/ 1 h 791"/>
                <a:gd name="T18" fmla="*/ 2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3" name="Freeform 37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4" name="Freeform 38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5" name="Freeform 39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6" name="Freeform 40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7" name="Freeform 41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6 h 504"/>
                <a:gd name="T2" fmla="*/ 9 w 2736"/>
                <a:gd name="T3" fmla="*/ 2 h 504"/>
                <a:gd name="T4" fmla="*/ 17 w 2736"/>
                <a:gd name="T5" fmla="*/ 0 h 504"/>
                <a:gd name="T6" fmla="*/ 27 w 2736"/>
                <a:gd name="T7" fmla="*/ 0 h 504"/>
                <a:gd name="T8" fmla="*/ 27 w 2736"/>
                <a:gd name="T9" fmla="*/ 1 h 504"/>
                <a:gd name="T10" fmla="*/ 17 w 2736"/>
                <a:gd name="T11" fmla="*/ 1 h 504"/>
                <a:gd name="T12" fmla="*/ 6 w 2736"/>
                <a:gd name="T13" fmla="*/ 3 h 504"/>
                <a:gd name="T14" fmla="*/ 0 w 2736"/>
                <a:gd name="T15" fmla="*/ 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8" name="Freeform 42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3 w 1769"/>
                <a:gd name="T3" fmla="*/ 1 h 791"/>
                <a:gd name="T4" fmla="*/ 7 w 1769"/>
                <a:gd name="T5" fmla="*/ 2 h 791"/>
                <a:gd name="T6" fmla="*/ 9 w 1769"/>
                <a:gd name="T7" fmla="*/ 5 h 791"/>
                <a:gd name="T8" fmla="*/ 10 w 1769"/>
                <a:gd name="T9" fmla="*/ 7 h 791"/>
                <a:gd name="T10" fmla="*/ 10 w 1769"/>
                <a:gd name="T11" fmla="*/ 9 h 791"/>
                <a:gd name="T12" fmla="*/ 9 w 1769"/>
                <a:gd name="T13" fmla="*/ 7 h 791"/>
                <a:gd name="T14" fmla="*/ 8 w 1769"/>
                <a:gd name="T15" fmla="*/ 5 h 791"/>
                <a:gd name="T16" fmla="*/ 6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39" name="Freeform 43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4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6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0" name="Freeform 44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9 w 1769"/>
                <a:gd name="T9" fmla="*/ 4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3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1" name="Freeform 45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 h 504"/>
                <a:gd name="T2" fmla="*/ 7 w 2736"/>
                <a:gd name="T3" fmla="*/ 2 h 504"/>
                <a:gd name="T4" fmla="*/ 14 w 2736"/>
                <a:gd name="T5" fmla="*/ 0 h 504"/>
                <a:gd name="T6" fmla="*/ 21 w 2736"/>
                <a:gd name="T7" fmla="*/ 0 h 504"/>
                <a:gd name="T8" fmla="*/ 21 w 2736"/>
                <a:gd name="T9" fmla="*/ 1 h 504"/>
                <a:gd name="T10" fmla="*/ 14 w 2736"/>
                <a:gd name="T11" fmla="*/ 1 h 504"/>
                <a:gd name="T12" fmla="*/ 5 w 2736"/>
                <a:gd name="T13" fmla="*/ 3 h 504"/>
                <a:gd name="T14" fmla="*/ 0 w 2736"/>
                <a:gd name="T15" fmla="*/ 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2" name="Freeform 46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1 h 791"/>
                <a:gd name="T4" fmla="*/ 5 w 1769"/>
                <a:gd name="T5" fmla="*/ 2 h 791"/>
                <a:gd name="T6" fmla="*/ 7 w 1769"/>
                <a:gd name="T7" fmla="*/ 4 h 791"/>
                <a:gd name="T8" fmla="*/ 8 w 1769"/>
                <a:gd name="T9" fmla="*/ 6 h 791"/>
                <a:gd name="T10" fmla="*/ 8 w 1769"/>
                <a:gd name="T11" fmla="*/ 8 h 791"/>
                <a:gd name="T12" fmla="*/ 7 w 1769"/>
                <a:gd name="T13" fmla="*/ 6 h 791"/>
                <a:gd name="T14" fmla="*/ 6 w 1769"/>
                <a:gd name="T15" fmla="*/ 5 h 791"/>
                <a:gd name="T16" fmla="*/ 5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3" name="Freeform 47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4 h 504"/>
                <a:gd name="T2" fmla="*/ 5 w 2736"/>
                <a:gd name="T3" fmla="*/ 1 h 504"/>
                <a:gd name="T4" fmla="*/ 11 w 2736"/>
                <a:gd name="T5" fmla="*/ 0 h 504"/>
                <a:gd name="T6" fmla="*/ 17 w 2736"/>
                <a:gd name="T7" fmla="*/ 0 h 504"/>
                <a:gd name="T8" fmla="*/ 16 w 2736"/>
                <a:gd name="T9" fmla="*/ 1 h 504"/>
                <a:gd name="T10" fmla="*/ 11 w 2736"/>
                <a:gd name="T11" fmla="*/ 1 h 504"/>
                <a:gd name="T12" fmla="*/ 4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4" name="Freeform 48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2 h 791"/>
                <a:gd name="T6" fmla="*/ 6 w 1769"/>
                <a:gd name="T7" fmla="*/ 3 h 791"/>
                <a:gd name="T8" fmla="*/ 6 w 1769"/>
                <a:gd name="T9" fmla="*/ 5 h 791"/>
                <a:gd name="T10" fmla="*/ 6 w 1769"/>
                <a:gd name="T11" fmla="*/ 6 h 791"/>
                <a:gd name="T12" fmla="*/ 6 w 1769"/>
                <a:gd name="T13" fmla="*/ 5 h 791"/>
                <a:gd name="T14" fmla="*/ 5 w 1769"/>
                <a:gd name="T15" fmla="*/ 4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5" name="Freeform 49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1 h 504"/>
                <a:gd name="T2" fmla="*/ 4 w 2736"/>
                <a:gd name="T3" fmla="*/ 0 h 504"/>
                <a:gd name="T4" fmla="*/ 8 w 2736"/>
                <a:gd name="T5" fmla="*/ 0 h 504"/>
                <a:gd name="T6" fmla="*/ 12 w 2736"/>
                <a:gd name="T7" fmla="*/ 0 h 504"/>
                <a:gd name="T8" fmla="*/ 12 w 2736"/>
                <a:gd name="T9" fmla="*/ 0 h 504"/>
                <a:gd name="T10" fmla="*/ 8 w 2736"/>
                <a:gd name="T11" fmla="*/ 0 h 504"/>
                <a:gd name="T12" fmla="*/ 3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6" name="Freeform 50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1 h 791"/>
                <a:gd name="T6" fmla="*/ 4 w 1769"/>
                <a:gd name="T7" fmla="*/ 1 h 791"/>
                <a:gd name="T8" fmla="*/ 5 w 1769"/>
                <a:gd name="T9" fmla="*/ 2 h 791"/>
                <a:gd name="T10" fmla="*/ 4 w 1769"/>
                <a:gd name="T11" fmla="*/ 2 h 791"/>
                <a:gd name="T12" fmla="*/ 4 w 1769"/>
                <a:gd name="T13" fmla="*/ 2 h 791"/>
                <a:gd name="T14" fmla="*/ 4 w 1769"/>
                <a:gd name="T15" fmla="*/ 1 h 791"/>
                <a:gd name="T16" fmla="*/ 3 w 1769"/>
                <a:gd name="T17" fmla="*/ 1 h 791"/>
                <a:gd name="T18" fmla="*/ 2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7" name="Freeform 51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8" name="Freeform 52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49" name="Freeform 53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0" name="Freeform 54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1" name="Freeform 55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2" name="Freeform 56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3" name="Freeform 57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9 w 2736"/>
                <a:gd name="T7" fmla="*/ 0 h 504"/>
                <a:gd name="T8" fmla="*/ 9 w 2736"/>
                <a:gd name="T9" fmla="*/ 0 h 504"/>
                <a:gd name="T10" fmla="*/ 6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4" name="Freeform 58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3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5" name="Freeform 59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6" name="Freeform 60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1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2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7" name="Freeform 61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8" name="Freeform 62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1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2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59" name="Freeform 63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0" name="Freeform 64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1" name="Freeform 65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2" name="Freeform 66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3" name="Freeform 67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2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4" name="Freeform 68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0 h 791"/>
                <a:gd name="T8" fmla="*/ 2 w 1769"/>
                <a:gd name="T9" fmla="*/ 0 h 791"/>
                <a:gd name="T10" fmla="*/ 2 w 1769"/>
                <a:gd name="T11" fmla="*/ 1 h 791"/>
                <a:gd name="T12" fmla="*/ 2 w 1769"/>
                <a:gd name="T13" fmla="*/ 1 h 791"/>
                <a:gd name="T14" fmla="*/ 1 w 1769"/>
                <a:gd name="T15" fmla="*/ 0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5" name="Freeform 69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4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6" name="Freeform 70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1 h 791"/>
                <a:gd name="T10" fmla="*/ 2 w 1769"/>
                <a:gd name="T11" fmla="*/ 1 h 791"/>
                <a:gd name="T12" fmla="*/ 2 w 1769"/>
                <a:gd name="T13" fmla="*/ 1 h 791"/>
                <a:gd name="T14" fmla="*/ 2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7" name="Freeform 71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3 h 504"/>
                <a:gd name="T2" fmla="*/ 2 w 2736"/>
                <a:gd name="T3" fmla="*/ 1 h 504"/>
                <a:gd name="T4" fmla="*/ 4 w 2736"/>
                <a:gd name="T5" fmla="*/ 0 h 504"/>
                <a:gd name="T6" fmla="*/ 7 w 2736"/>
                <a:gd name="T7" fmla="*/ 0 h 504"/>
                <a:gd name="T8" fmla="*/ 7 w 2736"/>
                <a:gd name="T9" fmla="*/ 1 h 504"/>
                <a:gd name="T10" fmla="*/ 4 w 2736"/>
                <a:gd name="T11" fmla="*/ 1 h 504"/>
                <a:gd name="T12" fmla="*/ 2 w 2736"/>
                <a:gd name="T13" fmla="*/ 2 h 504"/>
                <a:gd name="T14" fmla="*/ 0 w 2736"/>
                <a:gd name="T15" fmla="*/ 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8" name="Freeform 72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2 w 1769"/>
                <a:gd name="T7" fmla="*/ 2 h 791"/>
                <a:gd name="T8" fmla="*/ 2 w 1769"/>
                <a:gd name="T9" fmla="*/ 3 h 791"/>
                <a:gd name="T10" fmla="*/ 2 w 1769"/>
                <a:gd name="T11" fmla="*/ 4 h 791"/>
                <a:gd name="T12" fmla="*/ 2 w 1769"/>
                <a:gd name="T13" fmla="*/ 3 h 791"/>
                <a:gd name="T14" fmla="*/ 2 w 1769"/>
                <a:gd name="T15" fmla="*/ 2 h 791"/>
                <a:gd name="T16" fmla="*/ 2 w 1769"/>
                <a:gd name="T17" fmla="*/ 2 h 791"/>
                <a:gd name="T18" fmla="*/ 1 w 1769"/>
                <a:gd name="T19" fmla="*/ 1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69" name="Freeform 73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0" name="Freeform 74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1" name="Freeform 75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2" name="Freeform 76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3" name="Freeform 77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4 h 504"/>
                <a:gd name="T2" fmla="*/ 6 w 2736"/>
                <a:gd name="T3" fmla="*/ 1 h 504"/>
                <a:gd name="T4" fmla="*/ 12 w 2736"/>
                <a:gd name="T5" fmla="*/ 0 h 504"/>
                <a:gd name="T6" fmla="*/ 18 w 2736"/>
                <a:gd name="T7" fmla="*/ 0 h 504"/>
                <a:gd name="T8" fmla="*/ 18 w 2736"/>
                <a:gd name="T9" fmla="*/ 1 h 504"/>
                <a:gd name="T10" fmla="*/ 12 w 2736"/>
                <a:gd name="T11" fmla="*/ 1 h 504"/>
                <a:gd name="T12" fmla="*/ 4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4" name="Freeform 78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2 h 791"/>
                <a:gd name="T6" fmla="*/ 6 w 1769"/>
                <a:gd name="T7" fmla="*/ 3 h 791"/>
                <a:gd name="T8" fmla="*/ 7 w 1769"/>
                <a:gd name="T9" fmla="*/ 5 h 791"/>
                <a:gd name="T10" fmla="*/ 6 w 1769"/>
                <a:gd name="T11" fmla="*/ 6 h 791"/>
                <a:gd name="T12" fmla="*/ 6 w 1769"/>
                <a:gd name="T13" fmla="*/ 5 h 791"/>
                <a:gd name="T14" fmla="*/ 5 w 1769"/>
                <a:gd name="T15" fmla="*/ 4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5" name="Freeform 79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3 h 504"/>
                <a:gd name="T2" fmla="*/ 5 w 2736"/>
                <a:gd name="T3" fmla="*/ 1 h 504"/>
                <a:gd name="T4" fmla="*/ 10 w 2736"/>
                <a:gd name="T5" fmla="*/ 0 h 504"/>
                <a:gd name="T6" fmla="*/ 16 w 2736"/>
                <a:gd name="T7" fmla="*/ 0 h 504"/>
                <a:gd name="T8" fmla="*/ 16 w 2736"/>
                <a:gd name="T9" fmla="*/ 1 h 504"/>
                <a:gd name="T10" fmla="*/ 10 w 2736"/>
                <a:gd name="T11" fmla="*/ 1 h 504"/>
                <a:gd name="T12" fmla="*/ 4 w 2736"/>
                <a:gd name="T13" fmla="*/ 2 h 504"/>
                <a:gd name="T14" fmla="*/ 0 w 2736"/>
                <a:gd name="T15" fmla="*/ 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6" name="Freeform 80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1 h 791"/>
                <a:gd name="T6" fmla="*/ 5 w 1769"/>
                <a:gd name="T7" fmla="*/ 3 h 791"/>
                <a:gd name="T8" fmla="*/ 6 w 1769"/>
                <a:gd name="T9" fmla="*/ 4 h 791"/>
                <a:gd name="T10" fmla="*/ 6 w 1769"/>
                <a:gd name="T11" fmla="*/ 4 h 791"/>
                <a:gd name="T12" fmla="*/ 5 w 1769"/>
                <a:gd name="T13" fmla="*/ 4 h 791"/>
                <a:gd name="T14" fmla="*/ 5 w 1769"/>
                <a:gd name="T15" fmla="*/ 3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7" name="Freeform 81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8" name="Freeform 82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79" name="Freeform 83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4 h 504"/>
                <a:gd name="T2" fmla="*/ 6 w 2736"/>
                <a:gd name="T3" fmla="*/ 1 h 504"/>
                <a:gd name="T4" fmla="*/ 13 w 2736"/>
                <a:gd name="T5" fmla="*/ 0 h 504"/>
                <a:gd name="T6" fmla="*/ 20 w 2736"/>
                <a:gd name="T7" fmla="*/ 0 h 504"/>
                <a:gd name="T8" fmla="*/ 20 w 2736"/>
                <a:gd name="T9" fmla="*/ 1 h 504"/>
                <a:gd name="T10" fmla="*/ 13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0" name="Freeform 84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5 w 1769"/>
                <a:gd name="T5" fmla="*/ 1 h 791"/>
                <a:gd name="T6" fmla="*/ 7 w 1769"/>
                <a:gd name="T7" fmla="*/ 3 h 791"/>
                <a:gd name="T8" fmla="*/ 7 w 1769"/>
                <a:gd name="T9" fmla="*/ 4 h 791"/>
                <a:gd name="T10" fmla="*/ 7 w 1769"/>
                <a:gd name="T11" fmla="*/ 6 h 791"/>
                <a:gd name="T12" fmla="*/ 7 w 1769"/>
                <a:gd name="T13" fmla="*/ 4 h 791"/>
                <a:gd name="T14" fmla="*/ 6 w 1769"/>
                <a:gd name="T15" fmla="*/ 3 h 791"/>
                <a:gd name="T16" fmla="*/ 5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1" name="Freeform 85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2 h 504"/>
                <a:gd name="T2" fmla="*/ 6 w 2736"/>
                <a:gd name="T3" fmla="*/ 1 h 504"/>
                <a:gd name="T4" fmla="*/ 12 w 2736"/>
                <a:gd name="T5" fmla="*/ 0 h 504"/>
                <a:gd name="T6" fmla="*/ 19 w 2736"/>
                <a:gd name="T7" fmla="*/ 0 h 504"/>
                <a:gd name="T8" fmla="*/ 18 w 2736"/>
                <a:gd name="T9" fmla="*/ 0 h 504"/>
                <a:gd name="T10" fmla="*/ 12 w 2736"/>
                <a:gd name="T11" fmla="*/ 0 h 504"/>
                <a:gd name="T12" fmla="*/ 4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2" name="Freeform 86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5 w 1769"/>
                <a:gd name="T5" fmla="*/ 1 h 791"/>
                <a:gd name="T6" fmla="*/ 6 w 1769"/>
                <a:gd name="T7" fmla="*/ 2 h 791"/>
                <a:gd name="T8" fmla="*/ 7 w 1769"/>
                <a:gd name="T9" fmla="*/ 2 h 791"/>
                <a:gd name="T10" fmla="*/ 7 w 1769"/>
                <a:gd name="T11" fmla="*/ 3 h 791"/>
                <a:gd name="T12" fmla="*/ 6 w 1769"/>
                <a:gd name="T13" fmla="*/ 3 h 791"/>
                <a:gd name="T14" fmla="*/ 5 w 1769"/>
                <a:gd name="T15" fmla="*/ 2 h 791"/>
                <a:gd name="T16" fmla="*/ 4 w 1769"/>
                <a:gd name="T17" fmla="*/ 1 h 791"/>
                <a:gd name="T18" fmla="*/ 2 w 1769"/>
                <a:gd name="T19" fmla="*/ 1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3" name="Freeform 87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2 h 504"/>
                <a:gd name="T2" fmla="*/ 5 w 2736"/>
                <a:gd name="T3" fmla="*/ 1 h 504"/>
                <a:gd name="T4" fmla="*/ 9 w 2736"/>
                <a:gd name="T5" fmla="*/ 0 h 504"/>
                <a:gd name="T6" fmla="*/ 14 w 2736"/>
                <a:gd name="T7" fmla="*/ 0 h 504"/>
                <a:gd name="T8" fmla="*/ 14 w 2736"/>
                <a:gd name="T9" fmla="*/ 0 h 504"/>
                <a:gd name="T10" fmla="*/ 9 w 2736"/>
                <a:gd name="T11" fmla="*/ 0 h 504"/>
                <a:gd name="T12" fmla="*/ 3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4" name="Freeform 88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1 h 791"/>
                <a:gd name="T6" fmla="*/ 5 w 1769"/>
                <a:gd name="T7" fmla="*/ 2 h 791"/>
                <a:gd name="T8" fmla="*/ 5 w 1769"/>
                <a:gd name="T9" fmla="*/ 2 h 791"/>
                <a:gd name="T10" fmla="*/ 5 w 1769"/>
                <a:gd name="T11" fmla="*/ 3 h 791"/>
                <a:gd name="T12" fmla="*/ 5 w 1769"/>
                <a:gd name="T13" fmla="*/ 3 h 791"/>
                <a:gd name="T14" fmla="*/ 4 w 1769"/>
                <a:gd name="T15" fmla="*/ 2 h 791"/>
                <a:gd name="T16" fmla="*/ 3 w 1769"/>
                <a:gd name="T17" fmla="*/ 1 h 791"/>
                <a:gd name="T18" fmla="*/ 2 w 1769"/>
                <a:gd name="T19" fmla="*/ 1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5" name="Freeform 89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1 h 504"/>
                <a:gd name="T2" fmla="*/ 4 w 2736"/>
                <a:gd name="T3" fmla="*/ 0 h 504"/>
                <a:gd name="T4" fmla="*/ 9 w 2736"/>
                <a:gd name="T5" fmla="*/ 0 h 504"/>
                <a:gd name="T6" fmla="*/ 13 w 2736"/>
                <a:gd name="T7" fmla="*/ 0 h 504"/>
                <a:gd name="T8" fmla="*/ 13 w 2736"/>
                <a:gd name="T9" fmla="*/ 0 h 504"/>
                <a:gd name="T10" fmla="*/ 9 w 2736"/>
                <a:gd name="T11" fmla="*/ 0 h 504"/>
                <a:gd name="T12" fmla="*/ 3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6" name="Freeform 90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0 h 791"/>
                <a:gd name="T6" fmla="*/ 5 w 1769"/>
                <a:gd name="T7" fmla="*/ 1 h 791"/>
                <a:gd name="T8" fmla="*/ 5 w 1769"/>
                <a:gd name="T9" fmla="*/ 1 h 791"/>
                <a:gd name="T10" fmla="*/ 5 w 1769"/>
                <a:gd name="T11" fmla="*/ 1 h 791"/>
                <a:gd name="T12" fmla="*/ 5 w 1769"/>
                <a:gd name="T13" fmla="*/ 1 h 791"/>
                <a:gd name="T14" fmla="*/ 4 w 1769"/>
                <a:gd name="T15" fmla="*/ 1 h 791"/>
                <a:gd name="T16" fmla="*/ 3 w 1769"/>
                <a:gd name="T17" fmla="*/ 0 h 791"/>
                <a:gd name="T18" fmla="*/ 2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7" name="Freeform 91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1 h 2368"/>
                <a:gd name="T2" fmla="*/ 2 w 776"/>
                <a:gd name="T3" fmla="*/ 0 h 2368"/>
                <a:gd name="T4" fmla="*/ 1 w 776"/>
                <a:gd name="T5" fmla="*/ 1 h 2368"/>
                <a:gd name="T6" fmla="*/ 3 w 776"/>
                <a:gd name="T7" fmla="*/ 1 h 2368"/>
                <a:gd name="T8" fmla="*/ 2 w 776"/>
                <a:gd name="T9" fmla="*/ 2 h 2368"/>
                <a:gd name="T10" fmla="*/ 3 w 776"/>
                <a:gd name="T11" fmla="*/ 3 h 2368"/>
                <a:gd name="T12" fmla="*/ 2 w 776"/>
                <a:gd name="T13" fmla="*/ 4 h 2368"/>
                <a:gd name="T14" fmla="*/ 4 w 776"/>
                <a:gd name="T15" fmla="*/ 4 h 2368"/>
                <a:gd name="T16" fmla="*/ 3 w 776"/>
                <a:gd name="T17" fmla="*/ 5 h 2368"/>
                <a:gd name="T18" fmla="*/ 4 w 776"/>
                <a:gd name="T19" fmla="*/ 5 h 2368"/>
                <a:gd name="T20" fmla="*/ 4 w 776"/>
                <a:gd name="T21" fmla="*/ 6 h 2368"/>
                <a:gd name="T22" fmla="*/ 5 w 776"/>
                <a:gd name="T23" fmla="*/ 7 h 2368"/>
                <a:gd name="T24" fmla="*/ 5 w 776"/>
                <a:gd name="T25" fmla="*/ 8 h 2368"/>
                <a:gd name="T26" fmla="*/ 6 w 776"/>
                <a:gd name="T27" fmla="*/ 9 h 2368"/>
                <a:gd name="T28" fmla="*/ 5 w 776"/>
                <a:gd name="T29" fmla="*/ 10 h 2368"/>
                <a:gd name="T30" fmla="*/ 6 w 776"/>
                <a:gd name="T31" fmla="*/ 11 h 2368"/>
                <a:gd name="T32" fmla="*/ 6 w 776"/>
                <a:gd name="T33" fmla="*/ 12 h 2368"/>
                <a:gd name="T34" fmla="*/ 6 w 776"/>
                <a:gd name="T35" fmla="*/ 13 h 2368"/>
                <a:gd name="T36" fmla="*/ 6 w 776"/>
                <a:gd name="T37" fmla="*/ 14 h 2368"/>
                <a:gd name="T38" fmla="*/ 6 w 776"/>
                <a:gd name="T39" fmla="*/ 15 h 2368"/>
                <a:gd name="T40" fmla="*/ 6 w 776"/>
                <a:gd name="T41" fmla="*/ 16 h 2368"/>
                <a:gd name="T42" fmla="*/ 6 w 776"/>
                <a:gd name="T43" fmla="*/ 18 h 2368"/>
                <a:gd name="T44" fmla="*/ 6 w 776"/>
                <a:gd name="T45" fmla="*/ 18 h 2368"/>
                <a:gd name="T46" fmla="*/ 6 w 776"/>
                <a:gd name="T47" fmla="*/ 19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8" name="Arc 92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89" name="Arc 93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0" name="Arc 94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1" name="Arc 95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2" name="Arc 96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3" name="Arc 97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4" name="Arc 98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5" name="Arc 99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6" name="Freeform 100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1 h 2368"/>
                <a:gd name="T2" fmla="*/ 2 w 776"/>
                <a:gd name="T3" fmla="*/ 0 h 2368"/>
                <a:gd name="T4" fmla="*/ 1 w 776"/>
                <a:gd name="T5" fmla="*/ 1 h 2368"/>
                <a:gd name="T6" fmla="*/ 3 w 776"/>
                <a:gd name="T7" fmla="*/ 1 h 2368"/>
                <a:gd name="T8" fmla="*/ 2 w 776"/>
                <a:gd name="T9" fmla="*/ 2 h 2368"/>
                <a:gd name="T10" fmla="*/ 3 w 776"/>
                <a:gd name="T11" fmla="*/ 3 h 2368"/>
                <a:gd name="T12" fmla="*/ 2 w 776"/>
                <a:gd name="T13" fmla="*/ 4 h 2368"/>
                <a:gd name="T14" fmla="*/ 4 w 776"/>
                <a:gd name="T15" fmla="*/ 4 h 2368"/>
                <a:gd name="T16" fmla="*/ 3 w 776"/>
                <a:gd name="T17" fmla="*/ 5 h 2368"/>
                <a:gd name="T18" fmla="*/ 4 w 776"/>
                <a:gd name="T19" fmla="*/ 5 h 2368"/>
                <a:gd name="T20" fmla="*/ 4 w 776"/>
                <a:gd name="T21" fmla="*/ 6 h 2368"/>
                <a:gd name="T22" fmla="*/ 5 w 776"/>
                <a:gd name="T23" fmla="*/ 7 h 2368"/>
                <a:gd name="T24" fmla="*/ 5 w 776"/>
                <a:gd name="T25" fmla="*/ 8 h 2368"/>
                <a:gd name="T26" fmla="*/ 5 w 776"/>
                <a:gd name="T27" fmla="*/ 9 h 2368"/>
                <a:gd name="T28" fmla="*/ 5 w 776"/>
                <a:gd name="T29" fmla="*/ 10 h 2368"/>
                <a:gd name="T30" fmla="*/ 6 w 776"/>
                <a:gd name="T31" fmla="*/ 11 h 2368"/>
                <a:gd name="T32" fmla="*/ 5 w 776"/>
                <a:gd name="T33" fmla="*/ 12 h 2368"/>
                <a:gd name="T34" fmla="*/ 6 w 776"/>
                <a:gd name="T35" fmla="*/ 13 h 2368"/>
                <a:gd name="T36" fmla="*/ 5 w 776"/>
                <a:gd name="T37" fmla="*/ 14 h 2368"/>
                <a:gd name="T38" fmla="*/ 6 w 776"/>
                <a:gd name="T39" fmla="*/ 15 h 2368"/>
                <a:gd name="T40" fmla="*/ 6 w 776"/>
                <a:gd name="T41" fmla="*/ 16 h 2368"/>
                <a:gd name="T42" fmla="*/ 6 w 776"/>
                <a:gd name="T43" fmla="*/ 18 h 2368"/>
                <a:gd name="T44" fmla="*/ 6 w 776"/>
                <a:gd name="T45" fmla="*/ 18 h 2368"/>
                <a:gd name="T46" fmla="*/ 6 w 776"/>
                <a:gd name="T47" fmla="*/ 19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7" name="Freeform 101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5 w 776"/>
                <a:gd name="T39" fmla="*/ 3 h 2368"/>
                <a:gd name="T40" fmla="*/ 4 w 776"/>
                <a:gd name="T41" fmla="*/ 3 h 2368"/>
                <a:gd name="T42" fmla="*/ 5 w 776"/>
                <a:gd name="T43" fmla="*/ 3 h 2368"/>
                <a:gd name="T44" fmla="*/ 4 w 776"/>
                <a:gd name="T45" fmla="*/ 3 h 2368"/>
                <a:gd name="T46" fmla="*/ 5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8" name="Arc 102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99" name="Arc 103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0" name="Arc 104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1" name="Freeform 105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1 h 2368"/>
                <a:gd name="T2" fmla="*/ 22 w 776"/>
                <a:gd name="T3" fmla="*/ 0 h 2368"/>
                <a:gd name="T4" fmla="*/ 9 w 776"/>
                <a:gd name="T5" fmla="*/ 1 h 2368"/>
                <a:gd name="T6" fmla="*/ 31 w 776"/>
                <a:gd name="T7" fmla="*/ 1 h 2368"/>
                <a:gd name="T8" fmla="*/ 18 w 776"/>
                <a:gd name="T9" fmla="*/ 3 h 2368"/>
                <a:gd name="T10" fmla="*/ 36 w 776"/>
                <a:gd name="T11" fmla="*/ 3 h 2368"/>
                <a:gd name="T12" fmla="*/ 27 w 776"/>
                <a:gd name="T13" fmla="*/ 4 h 2368"/>
                <a:gd name="T14" fmla="*/ 44 w 776"/>
                <a:gd name="T15" fmla="*/ 4 h 2368"/>
                <a:gd name="T16" fmla="*/ 36 w 776"/>
                <a:gd name="T17" fmla="*/ 5 h 2368"/>
                <a:gd name="T18" fmla="*/ 49 w 776"/>
                <a:gd name="T19" fmla="*/ 6 h 2368"/>
                <a:gd name="T20" fmla="*/ 44 w 776"/>
                <a:gd name="T21" fmla="*/ 7 h 2368"/>
                <a:gd name="T22" fmla="*/ 53 w 776"/>
                <a:gd name="T23" fmla="*/ 7 h 2368"/>
                <a:gd name="T24" fmla="*/ 53 w 776"/>
                <a:gd name="T25" fmla="*/ 8 h 2368"/>
                <a:gd name="T26" fmla="*/ 62 w 776"/>
                <a:gd name="T27" fmla="*/ 10 h 2368"/>
                <a:gd name="T28" fmla="*/ 58 w 776"/>
                <a:gd name="T29" fmla="*/ 11 h 2368"/>
                <a:gd name="T30" fmla="*/ 66 w 776"/>
                <a:gd name="T31" fmla="*/ 12 h 2368"/>
                <a:gd name="T32" fmla="*/ 62 w 776"/>
                <a:gd name="T33" fmla="*/ 13 h 2368"/>
                <a:gd name="T34" fmla="*/ 66 w 776"/>
                <a:gd name="T35" fmla="*/ 14 h 2368"/>
                <a:gd name="T36" fmla="*/ 62 w 776"/>
                <a:gd name="T37" fmla="*/ 15 h 2368"/>
                <a:gd name="T38" fmla="*/ 71 w 776"/>
                <a:gd name="T39" fmla="*/ 17 h 2368"/>
                <a:gd name="T40" fmla="*/ 66 w 776"/>
                <a:gd name="T41" fmla="*/ 18 h 2368"/>
                <a:gd name="T42" fmla="*/ 71 w 776"/>
                <a:gd name="T43" fmla="*/ 20 h 2368"/>
                <a:gd name="T44" fmla="*/ 66 w 776"/>
                <a:gd name="T45" fmla="*/ 20 h 2368"/>
                <a:gd name="T46" fmla="*/ 71 w 776"/>
                <a:gd name="T47" fmla="*/ 2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2" name="Freeform 106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1 h 2368"/>
                <a:gd name="T2" fmla="*/ 6 w 776"/>
                <a:gd name="T3" fmla="*/ 0 h 2368"/>
                <a:gd name="T4" fmla="*/ 2 w 776"/>
                <a:gd name="T5" fmla="*/ 1 h 2368"/>
                <a:gd name="T6" fmla="*/ 8 w 776"/>
                <a:gd name="T7" fmla="*/ 1 h 2368"/>
                <a:gd name="T8" fmla="*/ 5 w 776"/>
                <a:gd name="T9" fmla="*/ 3 h 2368"/>
                <a:gd name="T10" fmla="*/ 9 w 776"/>
                <a:gd name="T11" fmla="*/ 3 h 2368"/>
                <a:gd name="T12" fmla="*/ 7 w 776"/>
                <a:gd name="T13" fmla="*/ 4 h 2368"/>
                <a:gd name="T14" fmla="*/ 12 w 776"/>
                <a:gd name="T15" fmla="*/ 4 h 2368"/>
                <a:gd name="T16" fmla="*/ 9 w 776"/>
                <a:gd name="T17" fmla="*/ 5 h 2368"/>
                <a:gd name="T18" fmla="*/ 13 w 776"/>
                <a:gd name="T19" fmla="*/ 6 h 2368"/>
                <a:gd name="T20" fmla="*/ 12 w 776"/>
                <a:gd name="T21" fmla="*/ 7 h 2368"/>
                <a:gd name="T22" fmla="*/ 14 w 776"/>
                <a:gd name="T23" fmla="*/ 7 h 2368"/>
                <a:gd name="T24" fmla="*/ 14 w 776"/>
                <a:gd name="T25" fmla="*/ 8 h 2368"/>
                <a:gd name="T26" fmla="*/ 17 w 776"/>
                <a:gd name="T27" fmla="*/ 10 h 2368"/>
                <a:gd name="T28" fmla="*/ 15 w 776"/>
                <a:gd name="T29" fmla="*/ 11 h 2368"/>
                <a:gd name="T30" fmla="*/ 18 w 776"/>
                <a:gd name="T31" fmla="*/ 12 h 2368"/>
                <a:gd name="T32" fmla="*/ 17 w 776"/>
                <a:gd name="T33" fmla="*/ 13 h 2368"/>
                <a:gd name="T34" fmla="*/ 18 w 776"/>
                <a:gd name="T35" fmla="*/ 14 h 2368"/>
                <a:gd name="T36" fmla="*/ 17 w 776"/>
                <a:gd name="T37" fmla="*/ 15 h 2368"/>
                <a:gd name="T38" fmla="*/ 19 w 776"/>
                <a:gd name="T39" fmla="*/ 16 h 2368"/>
                <a:gd name="T40" fmla="*/ 18 w 776"/>
                <a:gd name="T41" fmla="*/ 18 h 2368"/>
                <a:gd name="T42" fmla="*/ 19 w 776"/>
                <a:gd name="T43" fmla="*/ 20 h 2368"/>
                <a:gd name="T44" fmla="*/ 18 w 776"/>
                <a:gd name="T45" fmla="*/ 20 h 2368"/>
                <a:gd name="T46" fmla="*/ 19 w 776"/>
                <a:gd name="T47" fmla="*/ 2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3" name="Freeform 107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1 h 2368"/>
                <a:gd name="T2" fmla="*/ 1 w 776"/>
                <a:gd name="T3" fmla="*/ 0 h 2368"/>
                <a:gd name="T4" fmla="*/ 1 w 776"/>
                <a:gd name="T5" fmla="*/ 1 h 2368"/>
                <a:gd name="T6" fmla="*/ 2 w 776"/>
                <a:gd name="T7" fmla="*/ 1 h 2368"/>
                <a:gd name="T8" fmla="*/ 1 w 776"/>
                <a:gd name="T9" fmla="*/ 3 h 2368"/>
                <a:gd name="T10" fmla="*/ 2 w 776"/>
                <a:gd name="T11" fmla="*/ 3 h 2368"/>
                <a:gd name="T12" fmla="*/ 2 w 776"/>
                <a:gd name="T13" fmla="*/ 4 h 2368"/>
                <a:gd name="T14" fmla="*/ 3 w 776"/>
                <a:gd name="T15" fmla="*/ 4 h 2368"/>
                <a:gd name="T16" fmla="*/ 2 w 776"/>
                <a:gd name="T17" fmla="*/ 5 h 2368"/>
                <a:gd name="T18" fmla="*/ 3 w 776"/>
                <a:gd name="T19" fmla="*/ 6 h 2368"/>
                <a:gd name="T20" fmla="*/ 3 w 776"/>
                <a:gd name="T21" fmla="*/ 7 h 2368"/>
                <a:gd name="T22" fmla="*/ 3 w 776"/>
                <a:gd name="T23" fmla="*/ 7 h 2368"/>
                <a:gd name="T24" fmla="*/ 3 w 776"/>
                <a:gd name="T25" fmla="*/ 8 h 2368"/>
                <a:gd name="T26" fmla="*/ 3 w 776"/>
                <a:gd name="T27" fmla="*/ 10 h 2368"/>
                <a:gd name="T28" fmla="*/ 3 w 776"/>
                <a:gd name="T29" fmla="*/ 11 h 2368"/>
                <a:gd name="T30" fmla="*/ 4 w 776"/>
                <a:gd name="T31" fmla="*/ 12 h 2368"/>
                <a:gd name="T32" fmla="*/ 3 w 776"/>
                <a:gd name="T33" fmla="*/ 13 h 2368"/>
                <a:gd name="T34" fmla="*/ 4 w 776"/>
                <a:gd name="T35" fmla="*/ 14 h 2368"/>
                <a:gd name="T36" fmla="*/ 3 w 776"/>
                <a:gd name="T37" fmla="*/ 15 h 2368"/>
                <a:gd name="T38" fmla="*/ 4 w 776"/>
                <a:gd name="T39" fmla="*/ 16 h 2368"/>
                <a:gd name="T40" fmla="*/ 4 w 776"/>
                <a:gd name="T41" fmla="*/ 18 h 2368"/>
                <a:gd name="T42" fmla="*/ 4 w 776"/>
                <a:gd name="T43" fmla="*/ 20 h 2368"/>
                <a:gd name="T44" fmla="*/ 4 w 776"/>
                <a:gd name="T45" fmla="*/ 20 h 2368"/>
                <a:gd name="T46" fmla="*/ 4 w 776"/>
                <a:gd name="T47" fmla="*/ 2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4" name="Freeform 108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1 h 2368"/>
                <a:gd name="T2" fmla="*/ 18 w 776"/>
                <a:gd name="T3" fmla="*/ 0 h 2368"/>
                <a:gd name="T4" fmla="*/ 7 w 776"/>
                <a:gd name="T5" fmla="*/ 2 h 2368"/>
                <a:gd name="T6" fmla="*/ 25 w 776"/>
                <a:gd name="T7" fmla="*/ 2 h 2368"/>
                <a:gd name="T8" fmla="*/ 14 w 776"/>
                <a:gd name="T9" fmla="*/ 3 h 2368"/>
                <a:gd name="T10" fmla="*/ 29 w 776"/>
                <a:gd name="T11" fmla="*/ 4 h 2368"/>
                <a:gd name="T12" fmla="*/ 21 w 776"/>
                <a:gd name="T13" fmla="*/ 5 h 2368"/>
                <a:gd name="T14" fmla="*/ 36 w 776"/>
                <a:gd name="T15" fmla="*/ 5 h 2368"/>
                <a:gd name="T16" fmla="*/ 29 w 776"/>
                <a:gd name="T17" fmla="*/ 6 h 2368"/>
                <a:gd name="T18" fmla="*/ 39 w 776"/>
                <a:gd name="T19" fmla="*/ 7 h 2368"/>
                <a:gd name="T20" fmla="*/ 36 w 776"/>
                <a:gd name="T21" fmla="*/ 8 h 2368"/>
                <a:gd name="T22" fmla="*/ 43 w 776"/>
                <a:gd name="T23" fmla="*/ 9 h 2368"/>
                <a:gd name="T24" fmla="*/ 43 w 776"/>
                <a:gd name="T25" fmla="*/ 10 h 2368"/>
                <a:gd name="T26" fmla="*/ 50 w 776"/>
                <a:gd name="T27" fmla="*/ 11 h 2368"/>
                <a:gd name="T28" fmla="*/ 46 w 776"/>
                <a:gd name="T29" fmla="*/ 13 h 2368"/>
                <a:gd name="T30" fmla="*/ 53 w 776"/>
                <a:gd name="T31" fmla="*/ 14 h 2368"/>
                <a:gd name="T32" fmla="*/ 50 w 776"/>
                <a:gd name="T33" fmla="*/ 15 h 2368"/>
                <a:gd name="T34" fmla="*/ 53 w 776"/>
                <a:gd name="T35" fmla="*/ 17 h 2368"/>
                <a:gd name="T36" fmla="*/ 50 w 776"/>
                <a:gd name="T37" fmla="*/ 18 h 2368"/>
                <a:gd name="T38" fmla="*/ 57 w 776"/>
                <a:gd name="T39" fmla="*/ 19 h 2368"/>
                <a:gd name="T40" fmla="*/ 53 w 776"/>
                <a:gd name="T41" fmla="*/ 21 h 2368"/>
                <a:gd name="T42" fmla="*/ 57 w 776"/>
                <a:gd name="T43" fmla="*/ 23 h 2368"/>
                <a:gd name="T44" fmla="*/ 53 w 776"/>
                <a:gd name="T45" fmla="*/ 23 h 2368"/>
                <a:gd name="T46" fmla="*/ 57 w 776"/>
                <a:gd name="T47" fmla="*/ 2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5" name="Freeform 109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61 w 776"/>
                <a:gd name="T3" fmla="*/ 0 h 2368"/>
                <a:gd name="T4" fmla="*/ 25 w 776"/>
                <a:gd name="T5" fmla="*/ 0 h 2368"/>
                <a:gd name="T6" fmla="*/ 85 w 776"/>
                <a:gd name="T7" fmla="*/ 0 h 2368"/>
                <a:gd name="T8" fmla="*/ 48 w 776"/>
                <a:gd name="T9" fmla="*/ 1 h 2368"/>
                <a:gd name="T10" fmla="*/ 97 w 776"/>
                <a:gd name="T11" fmla="*/ 1 h 2368"/>
                <a:gd name="T12" fmla="*/ 73 w 776"/>
                <a:gd name="T13" fmla="*/ 1 h 2368"/>
                <a:gd name="T14" fmla="*/ 121 w 776"/>
                <a:gd name="T15" fmla="*/ 1 h 2368"/>
                <a:gd name="T16" fmla="*/ 97 w 776"/>
                <a:gd name="T17" fmla="*/ 2 h 2368"/>
                <a:gd name="T18" fmla="*/ 133 w 776"/>
                <a:gd name="T19" fmla="*/ 2 h 2368"/>
                <a:gd name="T20" fmla="*/ 121 w 776"/>
                <a:gd name="T21" fmla="*/ 2 h 2368"/>
                <a:gd name="T22" fmla="*/ 145 w 776"/>
                <a:gd name="T23" fmla="*/ 3 h 2368"/>
                <a:gd name="T24" fmla="*/ 145 w 776"/>
                <a:gd name="T25" fmla="*/ 3 h 2368"/>
                <a:gd name="T26" fmla="*/ 169 w 776"/>
                <a:gd name="T27" fmla="*/ 3 h 2368"/>
                <a:gd name="T28" fmla="*/ 157 w 776"/>
                <a:gd name="T29" fmla="*/ 4 h 2368"/>
                <a:gd name="T30" fmla="*/ 181 w 776"/>
                <a:gd name="T31" fmla="*/ 4 h 2368"/>
                <a:gd name="T32" fmla="*/ 169 w 776"/>
                <a:gd name="T33" fmla="*/ 5 h 2368"/>
                <a:gd name="T34" fmla="*/ 181 w 776"/>
                <a:gd name="T35" fmla="*/ 5 h 2368"/>
                <a:gd name="T36" fmla="*/ 169 w 776"/>
                <a:gd name="T37" fmla="*/ 5 h 2368"/>
                <a:gd name="T38" fmla="*/ 193 w 776"/>
                <a:gd name="T39" fmla="*/ 6 h 2368"/>
                <a:gd name="T40" fmla="*/ 181 w 776"/>
                <a:gd name="T41" fmla="*/ 6 h 2368"/>
                <a:gd name="T42" fmla="*/ 193 w 776"/>
                <a:gd name="T43" fmla="*/ 7 h 2368"/>
                <a:gd name="T44" fmla="*/ 181 w 776"/>
                <a:gd name="T45" fmla="*/ 7 h 2368"/>
                <a:gd name="T46" fmla="*/ 193 w 776"/>
                <a:gd name="T47" fmla="*/ 7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6" name="Freeform 110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1 h 2368"/>
                <a:gd name="T2" fmla="*/ 5 w 776"/>
                <a:gd name="T3" fmla="*/ 0 h 2368"/>
                <a:gd name="T4" fmla="*/ 2 w 776"/>
                <a:gd name="T5" fmla="*/ 1 h 2368"/>
                <a:gd name="T6" fmla="*/ 7 w 776"/>
                <a:gd name="T7" fmla="*/ 1 h 2368"/>
                <a:gd name="T8" fmla="*/ 4 w 776"/>
                <a:gd name="T9" fmla="*/ 2 h 2368"/>
                <a:gd name="T10" fmla="*/ 8 w 776"/>
                <a:gd name="T11" fmla="*/ 3 h 2368"/>
                <a:gd name="T12" fmla="*/ 6 w 776"/>
                <a:gd name="T13" fmla="*/ 3 h 2368"/>
                <a:gd name="T14" fmla="*/ 10 w 776"/>
                <a:gd name="T15" fmla="*/ 4 h 2368"/>
                <a:gd name="T16" fmla="*/ 8 w 776"/>
                <a:gd name="T17" fmla="*/ 4 h 2368"/>
                <a:gd name="T18" fmla="*/ 11 w 776"/>
                <a:gd name="T19" fmla="*/ 5 h 2368"/>
                <a:gd name="T20" fmla="*/ 10 w 776"/>
                <a:gd name="T21" fmla="*/ 5 h 2368"/>
                <a:gd name="T22" fmla="*/ 12 w 776"/>
                <a:gd name="T23" fmla="*/ 6 h 2368"/>
                <a:gd name="T24" fmla="*/ 12 w 776"/>
                <a:gd name="T25" fmla="*/ 7 h 2368"/>
                <a:gd name="T26" fmla="*/ 14 w 776"/>
                <a:gd name="T27" fmla="*/ 8 h 2368"/>
                <a:gd name="T28" fmla="*/ 13 w 776"/>
                <a:gd name="T29" fmla="*/ 9 h 2368"/>
                <a:gd name="T30" fmla="*/ 15 w 776"/>
                <a:gd name="T31" fmla="*/ 10 h 2368"/>
                <a:gd name="T32" fmla="*/ 14 w 776"/>
                <a:gd name="T33" fmla="*/ 11 h 2368"/>
                <a:gd name="T34" fmla="*/ 15 w 776"/>
                <a:gd name="T35" fmla="*/ 12 h 2368"/>
                <a:gd name="T36" fmla="*/ 14 w 776"/>
                <a:gd name="T37" fmla="*/ 13 h 2368"/>
                <a:gd name="T38" fmla="*/ 16 w 776"/>
                <a:gd name="T39" fmla="*/ 14 h 2368"/>
                <a:gd name="T40" fmla="*/ 15 w 776"/>
                <a:gd name="T41" fmla="*/ 15 h 2368"/>
                <a:gd name="T42" fmla="*/ 16 w 776"/>
                <a:gd name="T43" fmla="*/ 16 h 2368"/>
                <a:gd name="T44" fmla="*/ 15 w 776"/>
                <a:gd name="T45" fmla="*/ 17 h 2368"/>
                <a:gd name="T46" fmla="*/ 16 w 776"/>
                <a:gd name="T47" fmla="*/ 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7" name="Freeform 111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4 w 776"/>
                <a:gd name="T23" fmla="*/ 1 h 2368"/>
                <a:gd name="T24" fmla="*/ 4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5 w 776"/>
                <a:gd name="T31" fmla="*/ 2 h 2368"/>
                <a:gd name="T32" fmla="*/ 4 w 776"/>
                <a:gd name="T33" fmla="*/ 2 h 2368"/>
                <a:gd name="T34" fmla="*/ 5 w 776"/>
                <a:gd name="T35" fmla="*/ 2 h 2368"/>
                <a:gd name="T36" fmla="*/ 4 w 776"/>
                <a:gd name="T37" fmla="*/ 3 h 2368"/>
                <a:gd name="T38" fmla="*/ 5 w 776"/>
                <a:gd name="T39" fmla="*/ 3 h 2368"/>
                <a:gd name="T40" fmla="*/ 5 w 776"/>
                <a:gd name="T41" fmla="*/ 3 h 2368"/>
                <a:gd name="T42" fmla="*/ 5 w 776"/>
                <a:gd name="T43" fmla="*/ 3 h 2368"/>
                <a:gd name="T44" fmla="*/ 5 w 776"/>
                <a:gd name="T45" fmla="*/ 3 h 2368"/>
                <a:gd name="T46" fmla="*/ 5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408" name="Freeform 112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5 w 776"/>
                <a:gd name="T39" fmla="*/ 3 h 2368"/>
                <a:gd name="T40" fmla="*/ 4 w 776"/>
                <a:gd name="T41" fmla="*/ 3 h 2368"/>
                <a:gd name="T42" fmla="*/ 5 w 776"/>
                <a:gd name="T43" fmla="*/ 3 h 2368"/>
                <a:gd name="T44" fmla="*/ 4 w 776"/>
                <a:gd name="T45" fmla="*/ 3 h 2368"/>
                <a:gd name="T46" fmla="*/ 5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9228" name="Group 113"/>
          <p:cNvGrpSpPr>
            <a:grpSpLocks/>
          </p:cNvGrpSpPr>
          <p:nvPr/>
        </p:nvGrpSpPr>
        <p:grpSpPr bwMode="auto">
          <a:xfrm>
            <a:off x="-3505200" y="5867400"/>
            <a:ext cx="7010400" cy="990600"/>
            <a:chOff x="2928" y="384"/>
            <a:chExt cx="1789" cy="1403"/>
          </a:xfrm>
        </p:grpSpPr>
        <p:sp>
          <p:nvSpPr>
            <p:cNvPr id="9229" name="Oval 11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9230" name="Oval 11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9231" name="Freeform 11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2" name="Freeform 11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3" name="Freeform 11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6 h 504"/>
                <a:gd name="T2" fmla="*/ 9 w 2736"/>
                <a:gd name="T3" fmla="*/ 2 h 504"/>
                <a:gd name="T4" fmla="*/ 17 w 2736"/>
                <a:gd name="T5" fmla="*/ 0 h 504"/>
                <a:gd name="T6" fmla="*/ 27 w 2736"/>
                <a:gd name="T7" fmla="*/ 0 h 504"/>
                <a:gd name="T8" fmla="*/ 27 w 2736"/>
                <a:gd name="T9" fmla="*/ 1 h 504"/>
                <a:gd name="T10" fmla="*/ 17 w 2736"/>
                <a:gd name="T11" fmla="*/ 1 h 504"/>
                <a:gd name="T12" fmla="*/ 6 w 2736"/>
                <a:gd name="T13" fmla="*/ 3 h 504"/>
                <a:gd name="T14" fmla="*/ 0 w 2736"/>
                <a:gd name="T15" fmla="*/ 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4" name="Freeform 11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3 w 1769"/>
                <a:gd name="T3" fmla="*/ 1 h 791"/>
                <a:gd name="T4" fmla="*/ 7 w 1769"/>
                <a:gd name="T5" fmla="*/ 2 h 791"/>
                <a:gd name="T6" fmla="*/ 9 w 1769"/>
                <a:gd name="T7" fmla="*/ 5 h 791"/>
                <a:gd name="T8" fmla="*/ 10 w 1769"/>
                <a:gd name="T9" fmla="*/ 7 h 791"/>
                <a:gd name="T10" fmla="*/ 10 w 1769"/>
                <a:gd name="T11" fmla="*/ 9 h 791"/>
                <a:gd name="T12" fmla="*/ 9 w 1769"/>
                <a:gd name="T13" fmla="*/ 7 h 791"/>
                <a:gd name="T14" fmla="*/ 8 w 1769"/>
                <a:gd name="T15" fmla="*/ 5 h 791"/>
                <a:gd name="T16" fmla="*/ 6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5" name="Freeform 12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4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6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6" name="Freeform 12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9 w 1769"/>
                <a:gd name="T9" fmla="*/ 4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3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7" name="Freeform 12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 h 504"/>
                <a:gd name="T2" fmla="*/ 7 w 2736"/>
                <a:gd name="T3" fmla="*/ 2 h 504"/>
                <a:gd name="T4" fmla="*/ 14 w 2736"/>
                <a:gd name="T5" fmla="*/ 0 h 504"/>
                <a:gd name="T6" fmla="*/ 21 w 2736"/>
                <a:gd name="T7" fmla="*/ 0 h 504"/>
                <a:gd name="T8" fmla="*/ 21 w 2736"/>
                <a:gd name="T9" fmla="*/ 1 h 504"/>
                <a:gd name="T10" fmla="*/ 14 w 2736"/>
                <a:gd name="T11" fmla="*/ 1 h 504"/>
                <a:gd name="T12" fmla="*/ 5 w 2736"/>
                <a:gd name="T13" fmla="*/ 3 h 504"/>
                <a:gd name="T14" fmla="*/ 0 w 2736"/>
                <a:gd name="T15" fmla="*/ 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8" name="Freeform 12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1 h 791"/>
                <a:gd name="T4" fmla="*/ 5 w 1769"/>
                <a:gd name="T5" fmla="*/ 2 h 791"/>
                <a:gd name="T6" fmla="*/ 7 w 1769"/>
                <a:gd name="T7" fmla="*/ 4 h 791"/>
                <a:gd name="T8" fmla="*/ 8 w 1769"/>
                <a:gd name="T9" fmla="*/ 6 h 791"/>
                <a:gd name="T10" fmla="*/ 8 w 1769"/>
                <a:gd name="T11" fmla="*/ 8 h 791"/>
                <a:gd name="T12" fmla="*/ 7 w 1769"/>
                <a:gd name="T13" fmla="*/ 6 h 791"/>
                <a:gd name="T14" fmla="*/ 6 w 1769"/>
                <a:gd name="T15" fmla="*/ 5 h 791"/>
                <a:gd name="T16" fmla="*/ 5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39" name="Freeform 12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4 h 504"/>
                <a:gd name="T2" fmla="*/ 5 w 2736"/>
                <a:gd name="T3" fmla="*/ 1 h 504"/>
                <a:gd name="T4" fmla="*/ 11 w 2736"/>
                <a:gd name="T5" fmla="*/ 0 h 504"/>
                <a:gd name="T6" fmla="*/ 17 w 2736"/>
                <a:gd name="T7" fmla="*/ 0 h 504"/>
                <a:gd name="T8" fmla="*/ 16 w 2736"/>
                <a:gd name="T9" fmla="*/ 1 h 504"/>
                <a:gd name="T10" fmla="*/ 11 w 2736"/>
                <a:gd name="T11" fmla="*/ 1 h 504"/>
                <a:gd name="T12" fmla="*/ 4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0" name="Freeform 12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2 h 791"/>
                <a:gd name="T6" fmla="*/ 6 w 1769"/>
                <a:gd name="T7" fmla="*/ 3 h 791"/>
                <a:gd name="T8" fmla="*/ 6 w 1769"/>
                <a:gd name="T9" fmla="*/ 5 h 791"/>
                <a:gd name="T10" fmla="*/ 6 w 1769"/>
                <a:gd name="T11" fmla="*/ 6 h 791"/>
                <a:gd name="T12" fmla="*/ 6 w 1769"/>
                <a:gd name="T13" fmla="*/ 5 h 791"/>
                <a:gd name="T14" fmla="*/ 5 w 1769"/>
                <a:gd name="T15" fmla="*/ 4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1" name="Freeform 12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1 h 504"/>
                <a:gd name="T2" fmla="*/ 4 w 2736"/>
                <a:gd name="T3" fmla="*/ 0 h 504"/>
                <a:gd name="T4" fmla="*/ 8 w 2736"/>
                <a:gd name="T5" fmla="*/ 0 h 504"/>
                <a:gd name="T6" fmla="*/ 12 w 2736"/>
                <a:gd name="T7" fmla="*/ 0 h 504"/>
                <a:gd name="T8" fmla="*/ 12 w 2736"/>
                <a:gd name="T9" fmla="*/ 0 h 504"/>
                <a:gd name="T10" fmla="*/ 8 w 2736"/>
                <a:gd name="T11" fmla="*/ 0 h 504"/>
                <a:gd name="T12" fmla="*/ 3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2" name="Freeform 12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1 h 791"/>
                <a:gd name="T6" fmla="*/ 4 w 1769"/>
                <a:gd name="T7" fmla="*/ 1 h 791"/>
                <a:gd name="T8" fmla="*/ 5 w 1769"/>
                <a:gd name="T9" fmla="*/ 2 h 791"/>
                <a:gd name="T10" fmla="*/ 4 w 1769"/>
                <a:gd name="T11" fmla="*/ 2 h 791"/>
                <a:gd name="T12" fmla="*/ 4 w 1769"/>
                <a:gd name="T13" fmla="*/ 2 h 791"/>
                <a:gd name="T14" fmla="*/ 4 w 1769"/>
                <a:gd name="T15" fmla="*/ 1 h 791"/>
                <a:gd name="T16" fmla="*/ 3 w 1769"/>
                <a:gd name="T17" fmla="*/ 1 h 791"/>
                <a:gd name="T18" fmla="*/ 2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3" name="Freeform 12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4" name="Freeform 12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5" name="Freeform 13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6" name="Freeform 13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7" name="Freeform 13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6 h 504"/>
                <a:gd name="T2" fmla="*/ 9 w 2736"/>
                <a:gd name="T3" fmla="*/ 2 h 504"/>
                <a:gd name="T4" fmla="*/ 17 w 2736"/>
                <a:gd name="T5" fmla="*/ 0 h 504"/>
                <a:gd name="T6" fmla="*/ 27 w 2736"/>
                <a:gd name="T7" fmla="*/ 0 h 504"/>
                <a:gd name="T8" fmla="*/ 27 w 2736"/>
                <a:gd name="T9" fmla="*/ 1 h 504"/>
                <a:gd name="T10" fmla="*/ 17 w 2736"/>
                <a:gd name="T11" fmla="*/ 1 h 504"/>
                <a:gd name="T12" fmla="*/ 6 w 2736"/>
                <a:gd name="T13" fmla="*/ 3 h 504"/>
                <a:gd name="T14" fmla="*/ 0 w 2736"/>
                <a:gd name="T15" fmla="*/ 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8" name="Freeform 13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3 w 1769"/>
                <a:gd name="T3" fmla="*/ 1 h 791"/>
                <a:gd name="T4" fmla="*/ 7 w 1769"/>
                <a:gd name="T5" fmla="*/ 2 h 791"/>
                <a:gd name="T6" fmla="*/ 9 w 1769"/>
                <a:gd name="T7" fmla="*/ 5 h 791"/>
                <a:gd name="T8" fmla="*/ 10 w 1769"/>
                <a:gd name="T9" fmla="*/ 7 h 791"/>
                <a:gd name="T10" fmla="*/ 10 w 1769"/>
                <a:gd name="T11" fmla="*/ 9 h 791"/>
                <a:gd name="T12" fmla="*/ 9 w 1769"/>
                <a:gd name="T13" fmla="*/ 7 h 791"/>
                <a:gd name="T14" fmla="*/ 8 w 1769"/>
                <a:gd name="T15" fmla="*/ 5 h 791"/>
                <a:gd name="T16" fmla="*/ 6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49" name="Freeform 13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4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6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0" name="Freeform 13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9 w 1769"/>
                <a:gd name="T9" fmla="*/ 4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3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1" name="Freeform 13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 h 504"/>
                <a:gd name="T2" fmla="*/ 7 w 2736"/>
                <a:gd name="T3" fmla="*/ 2 h 504"/>
                <a:gd name="T4" fmla="*/ 14 w 2736"/>
                <a:gd name="T5" fmla="*/ 0 h 504"/>
                <a:gd name="T6" fmla="*/ 21 w 2736"/>
                <a:gd name="T7" fmla="*/ 0 h 504"/>
                <a:gd name="T8" fmla="*/ 21 w 2736"/>
                <a:gd name="T9" fmla="*/ 1 h 504"/>
                <a:gd name="T10" fmla="*/ 14 w 2736"/>
                <a:gd name="T11" fmla="*/ 1 h 504"/>
                <a:gd name="T12" fmla="*/ 5 w 2736"/>
                <a:gd name="T13" fmla="*/ 3 h 504"/>
                <a:gd name="T14" fmla="*/ 0 w 2736"/>
                <a:gd name="T15" fmla="*/ 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2" name="Freeform 13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1 h 791"/>
                <a:gd name="T4" fmla="*/ 5 w 1769"/>
                <a:gd name="T5" fmla="*/ 2 h 791"/>
                <a:gd name="T6" fmla="*/ 7 w 1769"/>
                <a:gd name="T7" fmla="*/ 4 h 791"/>
                <a:gd name="T8" fmla="*/ 8 w 1769"/>
                <a:gd name="T9" fmla="*/ 6 h 791"/>
                <a:gd name="T10" fmla="*/ 8 w 1769"/>
                <a:gd name="T11" fmla="*/ 8 h 791"/>
                <a:gd name="T12" fmla="*/ 7 w 1769"/>
                <a:gd name="T13" fmla="*/ 6 h 791"/>
                <a:gd name="T14" fmla="*/ 6 w 1769"/>
                <a:gd name="T15" fmla="*/ 5 h 791"/>
                <a:gd name="T16" fmla="*/ 5 w 1769"/>
                <a:gd name="T17" fmla="*/ 3 h 791"/>
                <a:gd name="T18" fmla="*/ 3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3" name="Freeform 13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4 h 504"/>
                <a:gd name="T2" fmla="*/ 5 w 2736"/>
                <a:gd name="T3" fmla="*/ 1 h 504"/>
                <a:gd name="T4" fmla="*/ 11 w 2736"/>
                <a:gd name="T5" fmla="*/ 0 h 504"/>
                <a:gd name="T6" fmla="*/ 17 w 2736"/>
                <a:gd name="T7" fmla="*/ 0 h 504"/>
                <a:gd name="T8" fmla="*/ 16 w 2736"/>
                <a:gd name="T9" fmla="*/ 1 h 504"/>
                <a:gd name="T10" fmla="*/ 11 w 2736"/>
                <a:gd name="T11" fmla="*/ 1 h 504"/>
                <a:gd name="T12" fmla="*/ 4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4" name="Freeform 13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2 h 791"/>
                <a:gd name="T6" fmla="*/ 6 w 1769"/>
                <a:gd name="T7" fmla="*/ 3 h 791"/>
                <a:gd name="T8" fmla="*/ 6 w 1769"/>
                <a:gd name="T9" fmla="*/ 5 h 791"/>
                <a:gd name="T10" fmla="*/ 6 w 1769"/>
                <a:gd name="T11" fmla="*/ 6 h 791"/>
                <a:gd name="T12" fmla="*/ 6 w 1769"/>
                <a:gd name="T13" fmla="*/ 5 h 791"/>
                <a:gd name="T14" fmla="*/ 5 w 1769"/>
                <a:gd name="T15" fmla="*/ 4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5" name="Freeform 14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1 h 504"/>
                <a:gd name="T2" fmla="*/ 4 w 2736"/>
                <a:gd name="T3" fmla="*/ 0 h 504"/>
                <a:gd name="T4" fmla="*/ 8 w 2736"/>
                <a:gd name="T5" fmla="*/ 0 h 504"/>
                <a:gd name="T6" fmla="*/ 12 w 2736"/>
                <a:gd name="T7" fmla="*/ 0 h 504"/>
                <a:gd name="T8" fmla="*/ 12 w 2736"/>
                <a:gd name="T9" fmla="*/ 0 h 504"/>
                <a:gd name="T10" fmla="*/ 8 w 2736"/>
                <a:gd name="T11" fmla="*/ 0 h 504"/>
                <a:gd name="T12" fmla="*/ 3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6" name="Freeform 14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1 h 791"/>
                <a:gd name="T6" fmla="*/ 4 w 1769"/>
                <a:gd name="T7" fmla="*/ 1 h 791"/>
                <a:gd name="T8" fmla="*/ 5 w 1769"/>
                <a:gd name="T9" fmla="*/ 2 h 791"/>
                <a:gd name="T10" fmla="*/ 4 w 1769"/>
                <a:gd name="T11" fmla="*/ 2 h 791"/>
                <a:gd name="T12" fmla="*/ 4 w 1769"/>
                <a:gd name="T13" fmla="*/ 2 h 791"/>
                <a:gd name="T14" fmla="*/ 4 w 1769"/>
                <a:gd name="T15" fmla="*/ 1 h 791"/>
                <a:gd name="T16" fmla="*/ 3 w 1769"/>
                <a:gd name="T17" fmla="*/ 1 h 791"/>
                <a:gd name="T18" fmla="*/ 2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7" name="Freeform 14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8" name="Freeform 14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59" name="Freeform 14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0" name="Freeform 14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1" name="Freeform 14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2" name="Freeform 14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3" name="Freeform 14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9 w 2736"/>
                <a:gd name="T7" fmla="*/ 0 h 504"/>
                <a:gd name="T8" fmla="*/ 9 w 2736"/>
                <a:gd name="T9" fmla="*/ 0 h 504"/>
                <a:gd name="T10" fmla="*/ 6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4" name="Freeform 14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3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5" name="Freeform 15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6" name="Freeform 15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1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2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7" name="Freeform 15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8" name="Freeform 15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1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2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69" name="Freeform 15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0" name="Freeform 15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1" name="Freeform 15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1 h 504"/>
                <a:gd name="T2" fmla="*/ 3 w 2736"/>
                <a:gd name="T3" fmla="*/ 0 h 504"/>
                <a:gd name="T4" fmla="*/ 6 w 2736"/>
                <a:gd name="T5" fmla="*/ 0 h 504"/>
                <a:gd name="T6" fmla="*/ 8 w 2736"/>
                <a:gd name="T7" fmla="*/ 0 h 504"/>
                <a:gd name="T8" fmla="*/ 8 w 2736"/>
                <a:gd name="T9" fmla="*/ 0 h 504"/>
                <a:gd name="T10" fmla="*/ 5 w 2736"/>
                <a:gd name="T11" fmla="*/ 0 h 504"/>
                <a:gd name="T12" fmla="*/ 2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2" name="Freeform 15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3 w 1769"/>
                <a:gd name="T7" fmla="*/ 1 h 791"/>
                <a:gd name="T8" fmla="*/ 3 w 1769"/>
                <a:gd name="T9" fmla="*/ 2 h 791"/>
                <a:gd name="T10" fmla="*/ 3 w 1769"/>
                <a:gd name="T11" fmla="*/ 2 h 791"/>
                <a:gd name="T12" fmla="*/ 3 w 1769"/>
                <a:gd name="T13" fmla="*/ 2 h 791"/>
                <a:gd name="T14" fmla="*/ 2 w 1769"/>
                <a:gd name="T15" fmla="*/ 1 h 791"/>
                <a:gd name="T16" fmla="*/ 2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3" name="Freeform 15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2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4" name="Freeform 15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0 h 791"/>
                <a:gd name="T8" fmla="*/ 2 w 1769"/>
                <a:gd name="T9" fmla="*/ 0 h 791"/>
                <a:gd name="T10" fmla="*/ 2 w 1769"/>
                <a:gd name="T11" fmla="*/ 1 h 791"/>
                <a:gd name="T12" fmla="*/ 2 w 1769"/>
                <a:gd name="T13" fmla="*/ 1 h 791"/>
                <a:gd name="T14" fmla="*/ 1 w 1769"/>
                <a:gd name="T15" fmla="*/ 0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5" name="Freeform 16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4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6" name="Freeform 16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1 h 791"/>
                <a:gd name="T10" fmla="*/ 2 w 1769"/>
                <a:gd name="T11" fmla="*/ 1 h 791"/>
                <a:gd name="T12" fmla="*/ 2 w 1769"/>
                <a:gd name="T13" fmla="*/ 1 h 791"/>
                <a:gd name="T14" fmla="*/ 2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7" name="Freeform 16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3 h 504"/>
                <a:gd name="T2" fmla="*/ 2 w 2736"/>
                <a:gd name="T3" fmla="*/ 1 h 504"/>
                <a:gd name="T4" fmla="*/ 4 w 2736"/>
                <a:gd name="T5" fmla="*/ 0 h 504"/>
                <a:gd name="T6" fmla="*/ 7 w 2736"/>
                <a:gd name="T7" fmla="*/ 0 h 504"/>
                <a:gd name="T8" fmla="*/ 7 w 2736"/>
                <a:gd name="T9" fmla="*/ 1 h 504"/>
                <a:gd name="T10" fmla="*/ 4 w 2736"/>
                <a:gd name="T11" fmla="*/ 1 h 504"/>
                <a:gd name="T12" fmla="*/ 2 w 2736"/>
                <a:gd name="T13" fmla="*/ 2 h 504"/>
                <a:gd name="T14" fmla="*/ 0 w 2736"/>
                <a:gd name="T15" fmla="*/ 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8" name="Freeform 16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2 w 1769"/>
                <a:gd name="T5" fmla="*/ 1 h 791"/>
                <a:gd name="T6" fmla="*/ 2 w 1769"/>
                <a:gd name="T7" fmla="*/ 2 h 791"/>
                <a:gd name="T8" fmla="*/ 2 w 1769"/>
                <a:gd name="T9" fmla="*/ 3 h 791"/>
                <a:gd name="T10" fmla="*/ 2 w 1769"/>
                <a:gd name="T11" fmla="*/ 4 h 791"/>
                <a:gd name="T12" fmla="*/ 2 w 1769"/>
                <a:gd name="T13" fmla="*/ 3 h 791"/>
                <a:gd name="T14" fmla="*/ 2 w 1769"/>
                <a:gd name="T15" fmla="*/ 2 h 791"/>
                <a:gd name="T16" fmla="*/ 2 w 1769"/>
                <a:gd name="T17" fmla="*/ 2 h 791"/>
                <a:gd name="T18" fmla="*/ 1 w 1769"/>
                <a:gd name="T19" fmla="*/ 1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79" name="Freeform 16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0" name="Freeform 16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1" name="Freeform 16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2" name="Freeform 16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3" name="Freeform 16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4 h 504"/>
                <a:gd name="T2" fmla="*/ 6 w 2736"/>
                <a:gd name="T3" fmla="*/ 1 h 504"/>
                <a:gd name="T4" fmla="*/ 12 w 2736"/>
                <a:gd name="T5" fmla="*/ 0 h 504"/>
                <a:gd name="T6" fmla="*/ 18 w 2736"/>
                <a:gd name="T7" fmla="*/ 0 h 504"/>
                <a:gd name="T8" fmla="*/ 18 w 2736"/>
                <a:gd name="T9" fmla="*/ 1 h 504"/>
                <a:gd name="T10" fmla="*/ 12 w 2736"/>
                <a:gd name="T11" fmla="*/ 1 h 504"/>
                <a:gd name="T12" fmla="*/ 4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4" name="Freeform 16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2 h 791"/>
                <a:gd name="T6" fmla="*/ 6 w 1769"/>
                <a:gd name="T7" fmla="*/ 3 h 791"/>
                <a:gd name="T8" fmla="*/ 7 w 1769"/>
                <a:gd name="T9" fmla="*/ 5 h 791"/>
                <a:gd name="T10" fmla="*/ 6 w 1769"/>
                <a:gd name="T11" fmla="*/ 6 h 791"/>
                <a:gd name="T12" fmla="*/ 6 w 1769"/>
                <a:gd name="T13" fmla="*/ 5 h 791"/>
                <a:gd name="T14" fmla="*/ 5 w 1769"/>
                <a:gd name="T15" fmla="*/ 4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5" name="Freeform 17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3 h 504"/>
                <a:gd name="T2" fmla="*/ 5 w 2736"/>
                <a:gd name="T3" fmla="*/ 1 h 504"/>
                <a:gd name="T4" fmla="*/ 10 w 2736"/>
                <a:gd name="T5" fmla="*/ 0 h 504"/>
                <a:gd name="T6" fmla="*/ 16 w 2736"/>
                <a:gd name="T7" fmla="*/ 0 h 504"/>
                <a:gd name="T8" fmla="*/ 16 w 2736"/>
                <a:gd name="T9" fmla="*/ 1 h 504"/>
                <a:gd name="T10" fmla="*/ 10 w 2736"/>
                <a:gd name="T11" fmla="*/ 1 h 504"/>
                <a:gd name="T12" fmla="*/ 4 w 2736"/>
                <a:gd name="T13" fmla="*/ 2 h 504"/>
                <a:gd name="T14" fmla="*/ 0 w 2736"/>
                <a:gd name="T15" fmla="*/ 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6" name="Freeform 17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4 w 1769"/>
                <a:gd name="T5" fmla="*/ 1 h 791"/>
                <a:gd name="T6" fmla="*/ 5 w 1769"/>
                <a:gd name="T7" fmla="*/ 3 h 791"/>
                <a:gd name="T8" fmla="*/ 6 w 1769"/>
                <a:gd name="T9" fmla="*/ 4 h 791"/>
                <a:gd name="T10" fmla="*/ 6 w 1769"/>
                <a:gd name="T11" fmla="*/ 4 h 791"/>
                <a:gd name="T12" fmla="*/ 5 w 1769"/>
                <a:gd name="T13" fmla="*/ 4 h 791"/>
                <a:gd name="T14" fmla="*/ 5 w 1769"/>
                <a:gd name="T15" fmla="*/ 3 h 791"/>
                <a:gd name="T16" fmla="*/ 4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7" name="Freeform 17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4 h 504"/>
                <a:gd name="T2" fmla="*/ 7 w 2736"/>
                <a:gd name="T3" fmla="*/ 1 h 504"/>
                <a:gd name="T4" fmla="*/ 15 w 2736"/>
                <a:gd name="T5" fmla="*/ 0 h 504"/>
                <a:gd name="T6" fmla="*/ 23 w 2736"/>
                <a:gd name="T7" fmla="*/ 0 h 504"/>
                <a:gd name="T8" fmla="*/ 23 w 2736"/>
                <a:gd name="T9" fmla="*/ 1 h 504"/>
                <a:gd name="T10" fmla="*/ 15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8" name="Freeform 17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6 w 1769"/>
                <a:gd name="T5" fmla="*/ 2 h 791"/>
                <a:gd name="T6" fmla="*/ 8 w 1769"/>
                <a:gd name="T7" fmla="*/ 3 h 791"/>
                <a:gd name="T8" fmla="*/ 8 w 1769"/>
                <a:gd name="T9" fmla="*/ 5 h 791"/>
                <a:gd name="T10" fmla="*/ 8 w 1769"/>
                <a:gd name="T11" fmla="*/ 6 h 791"/>
                <a:gd name="T12" fmla="*/ 8 w 1769"/>
                <a:gd name="T13" fmla="*/ 5 h 791"/>
                <a:gd name="T14" fmla="*/ 7 w 1769"/>
                <a:gd name="T15" fmla="*/ 4 h 791"/>
                <a:gd name="T16" fmla="*/ 5 w 1769"/>
                <a:gd name="T17" fmla="*/ 2 h 791"/>
                <a:gd name="T18" fmla="*/ 3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89" name="Freeform 17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4 h 504"/>
                <a:gd name="T2" fmla="*/ 6 w 2736"/>
                <a:gd name="T3" fmla="*/ 1 h 504"/>
                <a:gd name="T4" fmla="*/ 13 w 2736"/>
                <a:gd name="T5" fmla="*/ 0 h 504"/>
                <a:gd name="T6" fmla="*/ 20 w 2736"/>
                <a:gd name="T7" fmla="*/ 0 h 504"/>
                <a:gd name="T8" fmla="*/ 20 w 2736"/>
                <a:gd name="T9" fmla="*/ 1 h 504"/>
                <a:gd name="T10" fmla="*/ 13 w 2736"/>
                <a:gd name="T11" fmla="*/ 1 h 504"/>
                <a:gd name="T12" fmla="*/ 5 w 2736"/>
                <a:gd name="T13" fmla="*/ 2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0" name="Freeform 17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5 w 1769"/>
                <a:gd name="T5" fmla="*/ 1 h 791"/>
                <a:gd name="T6" fmla="*/ 7 w 1769"/>
                <a:gd name="T7" fmla="*/ 3 h 791"/>
                <a:gd name="T8" fmla="*/ 7 w 1769"/>
                <a:gd name="T9" fmla="*/ 4 h 791"/>
                <a:gd name="T10" fmla="*/ 7 w 1769"/>
                <a:gd name="T11" fmla="*/ 6 h 791"/>
                <a:gd name="T12" fmla="*/ 7 w 1769"/>
                <a:gd name="T13" fmla="*/ 4 h 791"/>
                <a:gd name="T14" fmla="*/ 6 w 1769"/>
                <a:gd name="T15" fmla="*/ 3 h 791"/>
                <a:gd name="T16" fmla="*/ 5 w 1769"/>
                <a:gd name="T17" fmla="*/ 2 h 791"/>
                <a:gd name="T18" fmla="*/ 2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1" name="Freeform 17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2 h 504"/>
                <a:gd name="T2" fmla="*/ 6 w 2736"/>
                <a:gd name="T3" fmla="*/ 1 h 504"/>
                <a:gd name="T4" fmla="*/ 12 w 2736"/>
                <a:gd name="T5" fmla="*/ 0 h 504"/>
                <a:gd name="T6" fmla="*/ 19 w 2736"/>
                <a:gd name="T7" fmla="*/ 0 h 504"/>
                <a:gd name="T8" fmla="*/ 18 w 2736"/>
                <a:gd name="T9" fmla="*/ 0 h 504"/>
                <a:gd name="T10" fmla="*/ 12 w 2736"/>
                <a:gd name="T11" fmla="*/ 0 h 504"/>
                <a:gd name="T12" fmla="*/ 4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2" name="Freeform 17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2 w 1769"/>
                <a:gd name="T3" fmla="*/ 0 h 791"/>
                <a:gd name="T4" fmla="*/ 5 w 1769"/>
                <a:gd name="T5" fmla="*/ 1 h 791"/>
                <a:gd name="T6" fmla="*/ 6 w 1769"/>
                <a:gd name="T7" fmla="*/ 2 h 791"/>
                <a:gd name="T8" fmla="*/ 7 w 1769"/>
                <a:gd name="T9" fmla="*/ 2 h 791"/>
                <a:gd name="T10" fmla="*/ 7 w 1769"/>
                <a:gd name="T11" fmla="*/ 3 h 791"/>
                <a:gd name="T12" fmla="*/ 6 w 1769"/>
                <a:gd name="T13" fmla="*/ 3 h 791"/>
                <a:gd name="T14" fmla="*/ 5 w 1769"/>
                <a:gd name="T15" fmla="*/ 2 h 791"/>
                <a:gd name="T16" fmla="*/ 4 w 1769"/>
                <a:gd name="T17" fmla="*/ 1 h 791"/>
                <a:gd name="T18" fmla="*/ 2 w 1769"/>
                <a:gd name="T19" fmla="*/ 1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3" name="Freeform 17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2 h 504"/>
                <a:gd name="T2" fmla="*/ 5 w 2736"/>
                <a:gd name="T3" fmla="*/ 1 h 504"/>
                <a:gd name="T4" fmla="*/ 9 w 2736"/>
                <a:gd name="T5" fmla="*/ 0 h 504"/>
                <a:gd name="T6" fmla="*/ 14 w 2736"/>
                <a:gd name="T7" fmla="*/ 0 h 504"/>
                <a:gd name="T8" fmla="*/ 14 w 2736"/>
                <a:gd name="T9" fmla="*/ 0 h 504"/>
                <a:gd name="T10" fmla="*/ 9 w 2736"/>
                <a:gd name="T11" fmla="*/ 0 h 504"/>
                <a:gd name="T12" fmla="*/ 3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4" name="Freeform 17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1 h 791"/>
                <a:gd name="T6" fmla="*/ 5 w 1769"/>
                <a:gd name="T7" fmla="*/ 2 h 791"/>
                <a:gd name="T8" fmla="*/ 5 w 1769"/>
                <a:gd name="T9" fmla="*/ 2 h 791"/>
                <a:gd name="T10" fmla="*/ 5 w 1769"/>
                <a:gd name="T11" fmla="*/ 3 h 791"/>
                <a:gd name="T12" fmla="*/ 5 w 1769"/>
                <a:gd name="T13" fmla="*/ 3 h 791"/>
                <a:gd name="T14" fmla="*/ 4 w 1769"/>
                <a:gd name="T15" fmla="*/ 2 h 791"/>
                <a:gd name="T16" fmla="*/ 3 w 1769"/>
                <a:gd name="T17" fmla="*/ 1 h 791"/>
                <a:gd name="T18" fmla="*/ 2 w 1769"/>
                <a:gd name="T19" fmla="*/ 1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5" name="Freeform 18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1 h 504"/>
                <a:gd name="T2" fmla="*/ 4 w 2736"/>
                <a:gd name="T3" fmla="*/ 0 h 504"/>
                <a:gd name="T4" fmla="*/ 9 w 2736"/>
                <a:gd name="T5" fmla="*/ 0 h 504"/>
                <a:gd name="T6" fmla="*/ 13 w 2736"/>
                <a:gd name="T7" fmla="*/ 0 h 504"/>
                <a:gd name="T8" fmla="*/ 13 w 2736"/>
                <a:gd name="T9" fmla="*/ 0 h 504"/>
                <a:gd name="T10" fmla="*/ 9 w 2736"/>
                <a:gd name="T11" fmla="*/ 0 h 504"/>
                <a:gd name="T12" fmla="*/ 3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6" name="Freeform 18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3 w 1769"/>
                <a:gd name="T5" fmla="*/ 0 h 791"/>
                <a:gd name="T6" fmla="*/ 5 w 1769"/>
                <a:gd name="T7" fmla="*/ 1 h 791"/>
                <a:gd name="T8" fmla="*/ 5 w 1769"/>
                <a:gd name="T9" fmla="*/ 1 h 791"/>
                <a:gd name="T10" fmla="*/ 5 w 1769"/>
                <a:gd name="T11" fmla="*/ 1 h 791"/>
                <a:gd name="T12" fmla="*/ 5 w 1769"/>
                <a:gd name="T13" fmla="*/ 1 h 791"/>
                <a:gd name="T14" fmla="*/ 4 w 1769"/>
                <a:gd name="T15" fmla="*/ 1 h 791"/>
                <a:gd name="T16" fmla="*/ 3 w 1769"/>
                <a:gd name="T17" fmla="*/ 0 h 791"/>
                <a:gd name="T18" fmla="*/ 2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7" name="Freeform 18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1 h 2368"/>
                <a:gd name="T2" fmla="*/ 2 w 776"/>
                <a:gd name="T3" fmla="*/ 0 h 2368"/>
                <a:gd name="T4" fmla="*/ 1 w 776"/>
                <a:gd name="T5" fmla="*/ 1 h 2368"/>
                <a:gd name="T6" fmla="*/ 3 w 776"/>
                <a:gd name="T7" fmla="*/ 1 h 2368"/>
                <a:gd name="T8" fmla="*/ 2 w 776"/>
                <a:gd name="T9" fmla="*/ 2 h 2368"/>
                <a:gd name="T10" fmla="*/ 3 w 776"/>
                <a:gd name="T11" fmla="*/ 3 h 2368"/>
                <a:gd name="T12" fmla="*/ 2 w 776"/>
                <a:gd name="T13" fmla="*/ 4 h 2368"/>
                <a:gd name="T14" fmla="*/ 4 w 776"/>
                <a:gd name="T15" fmla="*/ 4 h 2368"/>
                <a:gd name="T16" fmla="*/ 3 w 776"/>
                <a:gd name="T17" fmla="*/ 5 h 2368"/>
                <a:gd name="T18" fmla="*/ 4 w 776"/>
                <a:gd name="T19" fmla="*/ 5 h 2368"/>
                <a:gd name="T20" fmla="*/ 4 w 776"/>
                <a:gd name="T21" fmla="*/ 6 h 2368"/>
                <a:gd name="T22" fmla="*/ 5 w 776"/>
                <a:gd name="T23" fmla="*/ 7 h 2368"/>
                <a:gd name="T24" fmla="*/ 5 w 776"/>
                <a:gd name="T25" fmla="*/ 8 h 2368"/>
                <a:gd name="T26" fmla="*/ 6 w 776"/>
                <a:gd name="T27" fmla="*/ 9 h 2368"/>
                <a:gd name="T28" fmla="*/ 5 w 776"/>
                <a:gd name="T29" fmla="*/ 10 h 2368"/>
                <a:gd name="T30" fmla="*/ 6 w 776"/>
                <a:gd name="T31" fmla="*/ 11 h 2368"/>
                <a:gd name="T32" fmla="*/ 6 w 776"/>
                <a:gd name="T33" fmla="*/ 12 h 2368"/>
                <a:gd name="T34" fmla="*/ 6 w 776"/>
                <a:gd name="T35" fmla="*/ 13 h 2368"/>
                <a:gd name="T36" fmla="*/ 6 w 776"/>
                <a:gd name="T37" fmla="*/ 14 h 2368"/>
                <a:gd name="T38" fmla="*/ 6 w 776"/>
                <a:gd name="T39" fmla="*/ 15 h 2368"/>
                <a:gd name="T40" fmla="*/ 6 w 776"/>
                <a:gd name="T41" fmla="*/ 16 h 2368"/>
                <a:gd name="T42" fmla="*/ 6 w 776"/>
                <a:gd name="T43" fmla="*/ 18 h 2368"/>
                <a:gd name="T44" fmla="*/ 6 w 776"/>
                <a:gd name="T45" fmla="*/ 18 h 2368"/>
                <a:gd name="T46" fmla="*/ 6 w 776"/>
                <a:gd name="T47" fmla="*/ 19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8" name="Arc 18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99" name="Arc 18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0" name="Arc 18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1" name="Arc 18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2" name="Arc 18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3" name="Arc 18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4" name="Arc 18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5" name="Arc 19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6" name="Freeform 19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1 h 2368"/>
                <a:gd name="T2" fmla="*/ 2 w 776"/>
                <a:gd name="T3" fmla="*/ 0 h 2368"/>
                <a:gd name="T4" fmla="*/ 1 w 776"/>
                <a:gd name="T5" fmla="*/ 1 h 2368"/>
                <a:gd name="T6" fmla="*/ 3 w 776"/>
                <a:gd name="T7" fmla="*/ 1 h 2368"/>
                <a:gd name="T8" fmla="*/ 2 w 776"/>
                <a:gd name="T9" fmla="*/ 2 h 2368"/>
                <a:gd name="T10" fmla="*/ 3 w 776"/>
                <a:gd name="T11" fmla="*/ 3 h 2368"/>
                <a:gd name="T12" fmla="*/ 2 w 776"/>
                <a:gd name="T13" fmla="*/ 4 h 2368"/>
                <a:gd name="T14" fmla="*/ 4 w 776"/>
                <a:gd name="T15" fmla="*/ 4 h 2368"/>
                <a:gd name="T16" fmla="*/ 3 w 776"/>
                <a:gd name="T17" fmla="*/ 5 h 2368"/>
                <a:gd name="T18" fmla="*/ 4 w 776"/>
                <a:gd name="T19" fmla="*/ 5 h 2368"/>
                <a:gd name="T20" fmla="*/ 4 w 776"/>
                <a:gd name="T21" fmla="*/ 6 h 2368"/>
                <a:gd name="T22" fmla="*/ 5 w 776"/>
                <a:gd name="T23" fmla="*/ 7 h 2368"/>
                <a:gd name="T24" fmla="*/ 5 w 776"/>
                <a:gd name="T25" fmla="*/ 8 h 2368"/>
                <a:gd name="T26" fmla="*/ 5 w 776"/>
                <a:gd name="T27" fmla="*/ 9 h 2368"/>
                <a:gd name="T28" fmla="*/ 5 w 776"/>
                <a:gd name="T29" fmla="*/ 10 h 2368"/>
                <a:gd name="T30" fmla="*/ 6 w 776"/>
                <a:gd name="T31" fmla="*/ 11 h 2368"/>
                <a:gd name="T32" fmla="*/ 5 w 776"/>
                <a:gd name="T33" fmla="*/ 12 h 2368"/>
                <a:gd name="T34" fmla="*/ 6 w 776"/>
                <a:gd name="T35" fmla="*/ 13 h 2368"/>
                <a:gd name="T36" fmla="*/ 5 w 776"/>
                <a:gd name="T37" fmla="*/ 14 h 2368"/>
                <a:gd name="T38" fmla="*/ 6 w 776"/>
                <a:gd name="T39" fmla="*/ 15 h 2368"/>
                <a:gd name="T40" fmla="*/ 6 w 776"/>
                <a:gd name="T41" fmla="*/ 16 h 2368"/>
                <a:gd name="T42" fmla="*/ 6 w 776"/>
                <a:gd name="T43" fmla="*/ 18 h 2368"/>
                <a:gd name="T44" fmla="*/ 6 w 776"/>
                <a:gd name="T45" fmla="*/ 18 h 2368"/>
                <a:gd name="T46" fmla="*/ 6 w 776"/>
                <a:gd name="T47" fmla="*/ 19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7" name="Freeform 19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5 w 776"/>
                <a:gd name="T39" fmla="*/ 3 h 2368"/>
                <a:gd name="T40" fmla="*/ 4 w 776"/>
                <a:gd name="T41" fmla="*/ 3 h 2368"/>
                <a:gd name="T42" fmla="*/ 5 w 776"/>
                <a:gd name="T43" fmla="*/ 3 h 2368"/>
                <a:gd name="T44" fmla="*/ 4 w 776"/>
                <a:gd name="T45" fmla="*/ 3 h 2368"/>
                <a:gd name="T46" fmla="*/ 5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8" name="Arc 19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09" name="Arc 19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0" name="Arc 19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1" name="Freeform 19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1 h 2368"/>
                <a:gd name="T2" fmla="*/ 22 w 776"/>
                <a:gd name="T3" fmla="*/ 0 h 2368"/>
                <a:gd name="T4" fmla="*/ 9 w 776"/>
                <a:gd name="T5" fmla="*/ 1 h 2368"/>
                <a:gd name="T6" fmla="*/ 31 w 776"/>
                <a:gd name="T7" fmla="*/ 1 h 2368"/>
                <a:gd name="T8" fmla="*/ 18 w 776"/>
                <a:gd name="T9" fmla="*/ 3 h 2368"/>
                <a:gd name="T10" fmla="*/ 36 w 776"/>
                <a:gd name="T11" fmla="*/ 3 h 2368"/>
                <a:gd name="T12" fmla="*/ 27 w 776"/>
                <a:gd name="T13" fmla="*/ 4 h 2368"/>
                <a:gd name="T14" fmla="*/ 44 w 776"/>
                <a:gd name="T15" fmla="*/ 4 h 2368"/>
                <a:gd name="T16" fmla="*/ 36 w 776"/>
                <a:gd name="T17" fmla="*/ 5 h 2368"/>
                <a:gd name="T18" fmla="*/ 49 w 776"/>
                <a:gd name="T19" fmla="*/ 6 h 2368"/>
                <a:gd name="T20" fmla="*/ 44 w 776"/>
                <a:gd name="T21" fmla="*/ 7 h 2368"/>
                <a:gd name="T22" fmla="*/ 53 w 776"/>
                <a:gd name="T23" fmla="*/ 7 h 2368"/>
                <a:gd name="T24" fmla="*/ 53 w 776"/>
                <a:gd name="T25" fmla="*/ 8 h 2368"/>
                <a:gd name="T26" fmla="*/ 62 w 776"/>
                <a:gd name="T27" fmla="*/ 10 h 2368"/>
                <a:gd name="T28" fmla="*/ 58 w 776"/>
                <a:gd name="T29" fmla="*/ 11 h 2368"/>
                <a:gd name="T30" fmla="*/ 66 w 776"/>
                <a:gd name="T31" fmla="*/ 12 h 2368"/>
                <a:gd name="T32" fmla="*/ 62 w 776"/>
                <a:gd name="T33" fmla="*/ 13 h 2368"/>
                <a:gd name="T34" fmla="*/ 66 w 776"/>
                <a:gd name="T35" fmla="*/ 14 h 2368"/>
                <a:gd name="T36" fmla="*/ 62 w 776"/>
                <a:gd name="T37" fmla="*/ 15 h 2368"/>
                <a:gd name="T38" fmla="*/ 71 w 776"/>
                <a:gd name="T39" fmla="*/ 17 h 2368"/>
                <a:gd name="T40" fmla="*/ 66 w 776"/>
                <a:gd name="T41" fmla="*/ 18 h 2368"/>
                <a:gd name="T42" fmla="*/ 71 w 776"/>
                <a:gd name="T43" fmla="*/ 20 h 2368"/>
                <a:gd name="T44" fmla="*/ 66 w 776"/>
                <a:gd name="T45" fmla="*/ 20 h 2368"/>
                <a:gd name="T46" fmla="*/ 71 w 776"/>
                <a:gd name="T47" fmla="*/ 2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2" name="Freeform 19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1 h 2368"/>
                <a:gd name="T2" fmla="*/ 6 w 776"/>
                <a:gd name="T3" fmla="*/ 0 h 2368"/>
                <a:gd name="T4" fmla="*/ 2 w 776"/>
                <a:gd name="T5" fmla="*/ 1 h 2368"/>
                <a:gd name="T6" fmla="*/ 8 w 776"/>
                <a:gd name="T7" fmla="*/ 1 h 2368"/>
                <a:gd name="T8" fmla="*/ 5 w 776"/>
                <a:gd name="T9" fmla="*/ 3 h 2368"/>
                <a:gd name="T10" fmla="*/ 9 w 776"/>
                <a:gd name="T11" fmla="*/ 3 h 2368"/>
                <a:gd name="T12" fmla="*/ 7 w 776"/>
                <a:gd name="T13" fmla="*/ 4 h 2368"/>
                <a:gd name="T14" fmla="*/ 12 w 776"/>
                <a:gd name="T15" fmla="*/ 4 h 2368"/>
                <a:gd name="T16" fmla="*/ 9 w 776"/>
                <a:gd name="T17" fmla="*/ 5 h 2368"/>
                <a:gd name="T18" fmla="*/ 13 w 776"/>
                <a:gd name="T19" fmla="*/ 6 h 2368"/>
                <a:gd name="T20" fmla="*/ 12 w 776"/>
                <a:gd name="T21" fmla="*/ 7 h 2368"/>
                <a:gd name="T22" fmla="*/ 14 w 776"/>
                <a:gd name="T23" fmla="*/ 7 h 2368"/>
                <a:gd name="T24" fmla="*/ 14 w 776"/>
                <a:gd name="T25" fmla="*/ 8 h 2368"/>
                <a:gd name="T26" fmla="*/ 17 w 776"/>
                <a:gd name="T27" fmla="*/ 10 h 2368"/>
                <a:gd name="T28" fmla="*/ 15 w 776"/>
                <a:gd name="T29" fmla="*/ 11 h 2368"/>
                <a:gd name="T30" fmla="*/ 18 w 776"/>
                <a:gd name="T31" fmla="*/ 12 h 2368"/>
                <a:gd name="T32" fmla="*/ 17 w 776"/>
                <a:gd name="T33" fmla="*/ 13 h 2368"/>
                <a:gd name="T34" fmla="*/ 18 w 776"/>
                <a:gd name="T35" fmla="*/ 14 h 2368"/>
                <a:gd name="T36" fmla="*/ 17 w 776"/>
                <a:gd name="T37" fmla="*/ 15 h 2368"/>
                <a:gd name="T38" fmla="*/ 19 w 776"/>
                <a:gd name="T39" fmla="*/ 16 h 2368"/>
                <a:gd name="T40" fmla="*/ 18 w 776"/>
                <a:gd name="T41" fmla="*/ 18 h 2368"/>
                <a:gd name="T42" fmla="*/ 19 w 776"/>
                <a:gd name="T43" fmla="*/ 20 h 2368"/>
                <a:gd name="T44" fmla="*/ 18 w 776"/>
                <a:gd name="T45" fmla="*/ 20 h 2368"/>
                <a:gd name="T46" fmla="*/ 19 w 776"/>
                <a:gd name="T47" fmla="*/ 2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3" name="Freeform 19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1 h 2368"/>
                <a:gd name="T2" fmla="*/ 1 w 776"/>
                <a:gd name="T3" fmla="*/ 0 h 2368"/>
                <a:gd name="T4" fmla="*/ 1 w 776"/>
                <a:gd name="T5" fmla="*/ 1 h 2368"/>
                <a:gd name="T6" fmla="*/ 2 w 776"/>
                <a:gd name="T7" fmla="*/ 1 h 2368"/>
                <a:gd name="T8" fmla="*/ 1 w 776"/>
                <a:gd name="T9" fmla="*/ 3 h 2368"/>
                <a:gd name="T10" fmla="*/ 2 w 776"/>
                <a:gd name="T11" fmla="*/ 3 h 2368"/>
                <a:gd name="T12" fmla="*/ 2 w 776"/>
                <a:gd name="T13" fmla="*/ 4 h 2368"/>
                <a:gd name="T14" fmla="*/ 3 w 776"/>
                <a:gd name="T15" fmla="*/ 4 h 2368"/>
                <a:gd name="T16" fmla="*/ 2 w 776"/>
                <a:gd name="T17" fmla="*/ 5 h 2368"/>
                <a:gd name="T18" fmla="*/ 3 w 776"/>
                <a:gd name="T19" fmla="*/ 6 h 2368"/>
                <a:gd name="T20" fmla="*/ 3 w 776"/>
                <a:gd name="T21" fmla="*/ 7 h 2368"/>
                <a:gd name="T22" fmla="*/ 3 w 776"/>
                <a:gd name="T23" fmla="*/ 7 h 2368"/>
                <a:gd name="T24" fmla="*/ 3 w 776"/>
                <a:gd name="T25" fmla="*/ 8 h 2368"/>
                <a:gd name="T26" fmla="*/ 3 w 776"/>
                <a:gd name="T27" fmla="*/ 10 h 2368"/>
                <a:gd name="T28" fmla="*/ 3 w 776"/>
                <a:gd name="T29" fmla="*/ 11 h 2368"/>
                <a:gd name="T30" fmla="*/ 4 w 776"/>
                <a:gd name="T31" fmla="*/ 12 h 2368"/>
                <a:gd name="T32" fmla="*/ 3 w 776"/>
                <a:gd name="T33" fmla="*/ 13 h 2368"/>
                <a:gd name="T34" fmla="*/ 4 w 776"/>
                <a:gd name="T35" fmla="*/ 14 h 2368"/>
                <a:gd name="T36" fmla="*/ 3 w 776"/>
                <a:gd name="T37" fmla="*/ 15 h 2368"/>
                <a:gd name="T38" fmla="*/ 4 w 776"/>
                <a:gd name="T39" fmla="*/ 16 h 2368"/>
                <a:gd name="T40" fmla="*/ 4 w 776"/>
                <a:gd name="T41" fmla="*/ 18 h 2368"/>
                <a:gd name="T42" fmla="*/ 4 w 776"/>
                <a:gd name="T43" fmla="*/ 20 h 2368"/>
                <a:gd name="T44" fmla="*/ 4 w 776"/>
                <a:gd name="T45" fmla="*/ 20 h 2368"/>
                <a:gd name="T46" fmla="*/ 4 w 776"/>
                <a:gd name="T47" fmla="*/ 2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4" name="Freeform 19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1 h 2368"/>
                <a:gd name="T2" fmla="*/ 18 w 776"/>
                <a:gd name="T3" fmla="*/ 0 h 2368"/>
                <a:gd name="T4" fmla="*/ 7 w 776"/>
                <a:gd name="T5" fmla="*/ 2 h 2368"/>
                <a:gd name="T6" fmla="*/ 25 w 776"/>
                <a:gd name="T7" fmla="*/ 2 h 2368"/>
                <a:gd name="T8" fmla="*/ 14 w 776"/>
                <a:gd name="T9" fmla="*/ 3 h 2368"/>
                <a:gd name="T10" fmla="*/ 29 w 776"/>
                <a:gd name="T11" fmla="*/ 4 h 2368"/>
                <a:gd name="T12" fmla="*/ 21 w 776"/>
                <a:gd name="T13" fmla="*/ 5 h 2368"/>
                <a:gd name="T14" fmla="*/ 36 w 776"/>
                <a:gd name="T15" fmla="*/ 5 h 2368"/>
                <a:gd name="T16" fmla="*/ 29 w 776"/>
                <a:gd name="T17" fmla="*/ 6 h 2368"/>
                <a:gd name="T18" fmla="*/ 39 w 776"/>
                <a:gd name="T19" fmla="*/ 7 h 2368"/>
                <a:gd name="T20" fmla="*/ 36 w 776"/>
                <a:gd name="T21" fmla="*/ 8 h 2368"/>
                <a:gd name="T22" fmla="*/ 43 w 776"/>
                <a:gd name="T23" fmla="*/ 9 h 2368"/>
                <a:gd name="T24" fmla="*/ 43 w 776"/>
                <a:gd name="T25" fmla="*/ 10 h 2368"/>
                <a:gd name="T26" fmla="*/ 50 w 776"/>
                <a:gd name="T27" fmla="*/ 11 h 2368"/>
                <a:gd name="T28" fmla="*/ 46 w 776"/>
                <a:gd name="T29" fmla="*/ 13 h 2368"/>
                <a:gd name="T30" fmla="*/ 53 w 776"/>
                <a:gd name="T31" fmla="*/ 14 h 2368"/>
                <a:gd name="T32" fmla="*/ 50 w 776"/>
                <a:gd name="T33" fmla="*/ 15 h 2368"/>
                <a:gd name="T34" fmla="*/ 53 w 776"/>
                <a:gd name="T35" fmla="*/ 17 h 2368"/>
                <a:gd name="T36" fmla="*/ 50 w 776"/>
                <a:gd name="T37" fmla="*/ 18 h 2368"/>
                <a:gd name="T38" fmla="*/ 57 w 776"/>
                <a:gd name="T39" fmla="*/ 19 h 2368"/>
                <a:gd name="T40" fmla="*/ 53 w 776"/>
                <a:gd name="T41" fmla="*/ 21 h 2368"/>
                <a:gd name="T42" fmla="*/ 57 w 776"/>
                <a:gd name="T43" fmla="*/ 23 h 2368"/>
                <a:gd name="T44" fmla="*/ 53 w 776"/>
                <a:gd name="T45" fmla="*/ 23 h 2368"/>
                <a:gd name="T46" fmla="*/ 57 w 776"/>
                <a:gd name="T47" fmla="*/ 2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5" name="Freeform 20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61 w 776"/>
                <a:gd name="T3" fmla="*/ 0 h 2368"/>
                <a:gd name="T4" fmla="*/ 25 w 776"/>
                <a:gd name="T5" fmla="*/ 0 h 2368"/>
                <a:gd name="T6" fmla="*/ 85 w 776"/>
                <a:gd name="T7" fmla="*/ 0 h 2368"/>
                <a:gd name="T8" fmla="*/ 48 w 776"/>
                <a:gd name="T9" fmla="*/ 1 h 2368"/>
                <a:gd name="T10" fmla="*/ 97 w 776"/>
                <a:gd name="T11" fmla="*/ 1 h 2368"/>
                <a:gd name="T12" fmla="*/ 73 w 776"/>
                <a:gd name="T13" fmla="*/ 1 h 2368"/>
                <a:gd name="T14" fmla="*/ 121 w 776"/>
                <a:gd name="T15" fmla="*/ 1 h 2368"/>
                <a:gd name="T16" fmla="*/ 97 w 776"/>
                <a:gd name="T17" fmla="*/ 2 h 2368"/>
                <a:gd name="T18" fmla="*/ 133 w 776"/>
                <a:gd name="T19" fmla="*/ 2 h 2368"/>
                <a:gd name="T20" fmla="*/ 121 w 776"/>
                <a:gd name="T21" fmla="*/ 2 h 2368"/>
                <a:gd name="T22" fmla="*/ 145 w 776"/>
                <a:gd name="T23" fmla="*/ 3 h 2368"/>
                <a:gd name="T24" fmla="*/ 145 w 776"/>
                <a:gd name="T25" fmla="*/ 3 h 2368"/>
                <a:gd name="T26" fmla="*/ 169 w 776"/>
                <a:gd name="T27" fmla="*/ 3 h 2368"/>
                <a:gd name="T28" fmla="*/ 157 w 776"/>
                <a:gd name="T29" fmla="*/ 4 h 2368"/>
                <a:gd name="T30" fmla="*/ 181 w 776"/>
                <a:gd name="T31" fmla="*/ 4 h 2368"/>
                <a:gd name="T32" fmla="*/ 169 w 776"/>
                <a:gd name="T33" fmla="*/ 5 h 2368"/>
                <a:gd name="T34" fmla="*/ 181 w 776"/>
                <a:gd name="T35" fmla="*/ 5 h 2368"/>
                <a:gd name="T36" fmla="*/ 169 w 776"/>
                <a:gd name="T37" fmla="*/ 5 h 2368"/>
                <a:gd name="T38" fmla="*/ 193 w 776"/>
                <a:gd name="T39" fmla="*/ 6 h 2368"/>
                <a:gd name="T40" fmla="*/ 181 w 776"/>
                <a:gd name="T41" fmla="*/ 6 h 2368"/>
                <a:gd name="T42" fmla="*/ 193 w 776"/>
                <a:gd name="T43" fmla="*/ 7 h 2368"/>
                <a:gd name="T44" fmla="*/ 181 w 776"/>
                <a:gd name="T45" fmla="*/ 7 h 2368"/>
                <a:gd name="T46" fmla="*/ 193 w 776"/>
                <a:gd name="T47" fmla="*/ 7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6" name="Freeform 20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1 h 2368"/>
                <a:gd name="T2" fmla="*/ 5 w 776"/>
                <a:gd name="T3" fmla="*/ 0 h 2368"/>
                <a:gd name="T4" fmla="*/ 2 w 776"/>
                <a:gd name="T5" fmla="*/ 1 h 2368"/>
                <a:gd name="T6" fmla="*/ 7 w 776"/>
                <a:gd name="T7" fmla="*/ 1 h 2368"/>
                <a:gd name="T8" fmla="*/ 4 w 776"/>
                <a:gd name="T9" fmla="*/ 2 h 2368"/>
                <a:gd name="T10" fmla="*/ 8 w 776"/>
                <a:gd name="T11" fmla="*/ 3 h 2368"/>
                <a:gd name="T12" fmla="*/ 6 w 776"/>
                <a:gd name="T13" fmla="*/ 3 h 2368"/>
                <a:gd name="T14" fmla="*/ 10 w 776"/>
                <a:gd name="T15" fmla="*/ 4 h 2368"/>
                <a:gd name="T16" fmla="*/ 8 w 776"/>
                <a:gd name="T17" fmla="*/ 4 h 2368"/>
                <a:gd name="T18" fmla="*/ 11 w 776"/>
                <a:gd name="T19" fmla="*/ 5 h 2368"/>
                <a:gd name="T20" fmla="*/ 10 w 776"/>
                <a:gd name="T21" fmla="*/ 5 h 2368"/>
                <a:gd name="T22" fmla="*/ 12 w 776"/>
                <a:gd name="T23" fmla="*/ 6 h 2368"/>
                <a:gd name="T24" fmla="*/ 12 w 776"/>
                <a:gd name="T25" fmla="*/ 7 h 2368"/>
                <a:gd name="T26" fmla="*/ 14 w 776"/>
                <a:gd name="T27" fmla="*/ 8 h 2368"/>
                <a:gd name="T28" fmla="*/ 13 w 776"/>
                <a:gd name="T29" fmla="*/ 9 h 2368"/>
                <a:gd name="T30" fmla="*/ 15 w 776"/>
                <a:gd name="T31" fmla="*/ 10 h 2368"/>
                <a:gd name="T32" fmla="*/ 14 w 776"/>
                <a:gd name="T33" fmla="*/ 11 h 2368"/>
                <a:gd name="T34" fmla="*/ 15 w 776"/>
                <a:gd name="T35" fmla="*/ 12 h 2368"/>
                <a:gd name="T36" fmla="*/ 14 w 776"/>
                <a:gd name="T37" fmla="*/ 13 h 2368"/>
                <a:gd name="T38" fmla="*/ 16 w 776"/>
                <a:gd name="T39" fmla="*/ 14 h 2368"/>
                <a:gd name="T40" fmla="*/ 15 w 776"/>
                <a:gd name="T41" fmla="*/ 15 h 2368"/>
                <a:gd name="T42" fmla="*/ 16 w 776"/>
                <a:gd name="T43" fmla="*/ 16 h 2368"/>
                <a:gd name="T44" fmla="*/ 15 w 776"/>
                <a:gd name="T45" fmla="*/ 17 h 2368"/>
                <a:gd name="T46" fmla="*/ 16 w 776"/>
                <a:gd name="T47" fmla="*/ 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7" name="Freeform 20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4 w 776"/>
                <a:gd name="T23" fmla="*/ 1 h 2368"/>
                <a:gd name="T24" fmla="*/ 4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5 w 776"/>
                <a:gd name="T31" fmla="*/ 2 h 2368"/>
                <a:gd name="T32" fmla="*/ 4 w 776"/>
                <a:gd name="T33" fmla="*/ 2 h 2368"/>
                <a:gd name="T34" fmla="*/ 5 w 776"/>
                <a:gd name="T35" fmla="*/ 2 h 2368"/>
                <a:gd name="T36" fmla="*/ 4 w 776"/>
                <a:gd name="T37" fmla="*/ 3 h 2368"/>
                <a:gd name="T38" fmla="*/ 5 w 776"/>
                <a:gd name="T39" fmla="*/ 3 h 2368"/>
                <a:gd name="T40" fmla="*/ 5 w 776"/>
                <a:gd name="T41" fmla="*/ 3 h 2368"/>
                <a:gd name="T42" fmla="*/ 5 w 776"/>
                <a:gd name="T43" fmla="*/ 3 h 2368"/>
                <a:gd name="T44" fmla="*/ 5 w 776"/>
                <a:gd name="T45" fmla="*/ 3 h 2368"/>
                <a:gd name="T46" fmla="*/ 5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318" name="Freeform 20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5 w 776"/>
                <a:gd name="T39" fmla="*/ 3 h 2368"/>
                <a:gd name="T40" fmla="*/ 4 w 776"/>
                <a:gd name="T41" fmla="*/ 3 h 2368"/>
                <a:gd name="T42" fmla="*/ 5 w 776"/>
                <a:gd name="T43" fmla="*/ 3 h 2368"/>
                <a:gd name="T44" fmla="*/ 4 w 776"/>
                <a:gd name="T45" fmla="*/ 3 h 2368"/>
                <a:gd name="T46" fmla="*/ 5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 animBg="1"/>
      <p:bldP spid="5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33625" y="928688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Unit 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:     LET’S  LISTEN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III. </a:t>
            </a:r>
            <a:r>
              <a:rPr lang="en-US" u="sng">
                <a:latin typeface="Arial" charset="0"/>
              </a:rPr>
              <a:t>Listen</a:t>
            </a:r>
            <a:r>
              <a:rPr lang="en-US">
                <a:latin typeface="Arial" charset="0"/>
              </a:rPr>
              <a:t>: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905000" y="1614488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* Quan sát và nhận xét các bức tranh sau:</a:t>
            </a:r>
          </a:p>
        </p:txBody>
      </p:sp>
      <p:grpSp>
        <p:nvGrpSpPr>
          <p:cNvPr id="10245" name="Group 18"/>
          <p:cNvGrpSpPr>
            <a:grpSpLocks/>
          </p:cNvGrpSpPr>
          <p:nvPr/>
        </p:nvGrpSpPr>
        <p:grpSpPr bwMode="auto">
          <a:xfrm>
            <a:off x="2286000" y="2195513"/>
            <a:ext cx="2133600" cy="2036762"/>
            <a:chOff x="1440" y="1383"/>
            <a:chExt cx="1344" cy="1283"/>
          </a:xfrm>
        </p:grpSpPr>
        <p:pic>
          <p:nvPicPr>
            <p:cNvPr id="10268" name="Picture 10" descr="img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3" y="1392"/>
              <a:ext cx="1341" cy="127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269" name="Oval 13"/>
            <p:cNvSpPr>
              <a:spLocks noChangeArrowheads="1"/>
            </p:cNvSpPr>
            <p:nvPr/>
          </p:nvSpPr>
          <p:spPr bwMode="auto">
            <a:xfrm>
              <a:off x="1440" y="1383"/>
              <a:ext cx="288" cy="240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1</a:t>
              </a:r>
            </a:p>
          </p:txBody>
        </p:sp>
      </p:grp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4619625" y="4405313"/>
            <a:ext cx="2112963" cy="2057400"/>
            <a:chOff x="2910" y="2775"/>
            <a:chExt cx="1331" cy="1296"/>
          </a:xfrm>
        </p:grpSpPr>
        <p:pic>
          <p:nvPicPr>
            <p:cNvPr id="10266" name="Picture 12" descr="img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0" y="2775"/>
              <a:ext cx="1331" cy="129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267" name="Oval 15"/>
            <p:cNvSpPr>
              <a:spLocks noChangeArrowheads="1"/>
            </p:cNvSpPr>
            <p:nvPr/>
          </p:nvSpPr>
          <p:spPr bwMode="auto">
            <a:xfrm>
              <a:off x="3438" y="2775"/>
              <a:ext cx="288" cy="240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4</a:t>
              </a:r>
            </a:p>
          </p:txBody>
        </p:sp>
      </p:grp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2257425" y="4343400"/>
            <a:ext cx="2133600" cy="2090738"/>
            <a:chOff x="1422" y="2736"/>
            <a:chExt cx="1344" cy="1317"/>
          </a:xfrm>
        </p:grpSpPr>
        <p:pic>
          <p:nvPicPr>
            <p:cNvPr id="10264" name="Picture 9" descr="img0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2" y="2751"/>
              <a:ext cx="1344" cy="130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265" name="Oval 16"/>
            <p:cNvSpPr>
              <a:spLocks noChangeArrowheads="1"/>
            </p:cNvSpPr>
            <p:nvPr/>
          </p:nvSpPr>
          <p:spPr bwMode="auto">
            <a:xfrm>
              <a:off x="1881" y="2736"/>
              <a:ext cx="288" cy="240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3</a:t>
              </a:r>
            </a:p>
          </p:txBody>
        </p:sp>
      </p:grpSp>
      <p:grpSp>
        <p:nvGrpSpPr>
          <p:cNvPr id="10248" name="Group 20"/>
          <p:cNvGrpSpPr>
            <a:grpSpLocks/>
          </p:cNvGrpSpPr>
          <p:nvPr/>
        </p:nvGrpSpPr>
        <p:grpSpPr bwMode="auto">
          <a:xfrm>
            <a:off x="4643438" y="2205038"/>
            <a:ext cx="2138362" cy="2062162"/>
            <a:chOff x="2925" y="1389"/>
            <a:chExt cx="1347" cy="1299"/>
          </a:xfrm>
        </p:grpSpPr>
        <p:pic>
          <p:nvPicPr>
            <p:cNvPr id="10262" name="Picture 11" descr="img0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" y="1392"/>
              <a:ext cx="1344" cy="129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263" name="Oval 17"/>
            <p:cNvSpPr>
              <a:spLocks noChangeArrowheads="1"/>
            </p:cNvSpPr>
            <p:nvPr/>
          </p:nvSpPr>
          <p:spPr bwMode="auto">
            <a:xfrm>
              <a:off x="2925" y="1389"/>
              <a:ext cx="243" cy="243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2</a:t>
              </a:r>
            </a:p>
          </p:txBody>
        </p:sp>
      </p:grpSp>
      <p:pic>
        <p:nvPicPr>
          <p:cNvPr id="10249" name="Picture 23" descr="heart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508625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4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25908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5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5334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6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5908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7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3340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8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6149975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9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8674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30" descr="heart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3581400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31" descr="heart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33400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32" descr="heart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685800"/>
            <a:ext cx="62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33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0386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34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40386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35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886200"/>
            <a:ext cx="80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33625" y="89535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Unit 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:     LET’S  LISTEN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066800" y="19050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Nghe b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ng và      (tích) vào 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áp án 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úng .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III. </a:t>
            </a:r>
            <a:r>
              <a:rPr lang="en-US" b="1" u="sng">
                <a:solidFill>
                  <a:srgbClr val="000066"/>
                </a:solidFill>
                <a:latin typeface="Arial" charset="0"/>
              </a:rPr>
              <a:t>Listen</a:t>
            </a:r>
            <a:r>
              <a:rPr lang="en-US" b="1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3124200" y="2743200"/>
            <a:ext cx="2971800" cy="2819400"/>
            <a:chOff x="1440" y="1383"/>
            <a:chExt cx="1344" cy="1283"/>
          </a:xfrm>
        </p:grpSpPr>
        <p:pic>
          <p:nvPicPr>
            <p:cNvPr id="11273" name="Picture 9" descr="img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3" y="1392"/>
              <a:ext cx="1341" cy="127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1440" y="1383"/>
              <a:ext cx="288" cy="24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1</a:t>
              </a:r>
            </a:p>
          </p:txBody>
        </p:sp>
      </p:grp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1143000" y="25908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* Ví dụ:</a:t>
            </a: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2890838" y="18145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4019550" y="4676775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33625" y="928688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Unit 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:     LET’S  LISTEN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III. </a:t>
            </a:r>
            <a:r>
              <a:rPr lang="en-US" u="sng">
                <a:latin typeface="Arial" charset="0"/>
              </a:rPr>
              <a:t>Listen</a:t>
            </a:r>
            <a:r>
              <a:rPr lang="en-US">
                <a:latin typeface="Arial" charset="0"/>
              </a:rPr>
              <a:t>: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2286000" y="2195513"/>
            <a:ext cx="2133600" cy="2036762"/>
            <a:chOff x="1440" y="1383"/>
            <a:chExt cx="1344" cy="1283"/>
          </a:xfrm>
        </p:grpSpPr>
        <p:pic>
          <p:nvPicPr>
            <p:cNvPr id="12312" name="Picture 7" descr="img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3" y="1392"/>
              <a:ext cx="1341" cy="127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313" name="Oval 8"/>
            <p:cNvSpPr>
              <a:spLocks noChangeArrowheads="1"/>
            </p:cNvSpPr>
            <p:nvPr/>
          </p:nvSpPr>
          <p:spPr bwMode="auto">
            <a:xfrm>
              <a:off x="1440" y="1383"/>
              <a:ext cx="288" cy="240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1</a:t>
              </a:r>
            </a:p>
          </p:txBody>
        </p:sp>
      </p:grpSp>
      <p:grpSp>
        <p:nvGrpSpPr>
          <p:cNvPr id="12293" name="Group 9"/>
          <p:cNvGrpSpPr>
            <a:grpSpLocks/>
          </p:cNvGrpSpPr>
          <p:nvPr/>
        </p:nvGrpSpPr>
        <p:grpSpPr bwMode="auto">
          <a:xfrm>
            <a:off x="4619625" y="4405313"/>
            <a:ext cx="2112963" cy="2057400"/>
            <a:chOff x="2910" y="2775"/>
            <a:chExt cx="1331" cy="1296"/>
          </a:xfrm>
        </p:grpSpPr>
        <p:pic>
          <p:nvPicPr>
            <p:cNvPr id="12310" name="Picture 10" descr="img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0" y="2775"/>
              <a:ext cx="1331" cy="129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311" name="Oval 11"/>
            <p:cNvSpPr>
              <a:spLocks noChangeArrowheads="1"/>
            </p:cNvSpPr>
            <p:nvPr/>
          </p:nvSpPr>
          <p:spPr bwMode="auto">
            <a:xfrm>
              <a:off x="3438" y="2775"/>
              <a:ext cx="288" cy="240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4</a:t>
              </a:r>
            </a:p>
          </p:txBody>
        </p:sp>
      </p:grpSp>
      <p:grpSp>
        <p:nvGrpSpPr>
          <p:cNvPr id="12294" name="Group 12"/>
          <p:cNvGrpSpPr>
            <a:grpSpLocks/>
          </p:cNvGrpSpPr>
          <p:nvPr/>
        </p:nvGrpSpPr>
        <p:grpSpPr bwMode="auto">
          <a:xfrm>
            <a:off x="2257425" y="4343400"/>
            <a:ext cx="2133600" cy="2090738"/>
            <a:chOff x="1422" y="2736"/>
            <a:chExt cx="1344" cy="1317"/>
          </a:xfrm>
        </p:grpSpPr>
        <p:pic>
          <p:nvPicPr>
            <p:cNvPr id="12308" name="Picture 13" descr="img0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2" y="2751"/>
              <a:ext cx="1344" cy="130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309" name="Oval 14"/>
            <p:cNvSpPr>
              <a:spLocks noChangeArrowheads="1"/>
            </p:cNvSpPr>
            <p:nvPr/>
          </p:nvSpPr>
          <p:spPr bwMode="auto">
            <a:xfrm>
              <a:off x="1881" y="2736"/>
              <a:ext cx="288" cy="240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3</a:t>
              </a:r>
            </a:p>
          </p:txBody>
        </p:sp>
      </p:grpSp>
      <p:grpSp>
        <p:nvGrpSpPr>
          <p:cNvPr id="12295" name="Group 15"/>
          <p:cNvGrpSpPr>
            <a:grpSpLocks/>
          </p:cNvGrpSpPr>
          <p:nvPr/>
        </p:nvGrpSpPr>
        <p:grpSpPr bwMode="auto">
          <a:xfrm>
            <a:off x="4643438" y="2205038"/>
            <a:ext cx="2138362" cy="2062162"/>
            <a:chOff x="2925" y="1389"/>
            <a:chExt cx="1347" cy="1299"/>
          </a:xfrm>
        </p:grpSpPr>
        <p:pic>
          <p:nvPicPr>
            <p:cNvPr id="12306" name="Picture 16" descr="img0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" y="1392"/>
              <a:ext cx="1344" cy="129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307" name="Oval 17"/>
            <p:cNvSpPr>
              <a:spLocks noChangeArrowheads="1"/>
            </p:cNvSpPr>
            <p:nvPr/>
          </p:nvSpPr>
          <p:spPr bwMode="auto">
            <a:xfrm>
              <a:off x="2925" y="1389"/>
              <a:ext cx="243" cy="243"/>
            </a:xfrm>
            <a:prstGeom prst="ellipse">
              <a:avLst/>
            </a:prstGeom>
            <a:solidFill>
              <a:srgbClr val="FFFF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2</a:t>
              </a:r>
            </a:p>
          </p:txBody>
        </p:sp>
      </p:grpSp>
      <p:sp>
        <p:nvSpPr>
          <p:cNvPr id="12296" name="Rectangle 18"/>
          <p:cNvSpPr>
            <a:spLocks noChangeArrowheads="1"/>
          </p:cNvSpPr>
          <p:nvPr/>
        </p:nvSpPr>
        <p:spPr bwMode="auto">
          <a:xfrm>
            <a:off x="2743200" y="34813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1981200" y="14478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Nghe b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ng và      (tích) vào 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áp án </a:t>
            </a:r>
            <a:r>
              <a:rPr lang="vi-VN" sz="2000" b="1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úng .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3805238" y="13271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076825" y="58054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667000" y="58293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291263" y="36274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charset="0"/>
                <a:sym typeface="Wingdings 2" pitchFamily="18" charset="2"/>
              </a:rPr>
              <a:t></a:t>
            </a:r>
          </a:p>
        </p:txBody>
      </p:sp>
      <p:pic>
        <p:nvPicPr>
          <p:cNvPr id="12302" name="Picture 2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87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235825" y="155575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7239000" y="4883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7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55575" y="4956175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77" grpId="0"/>
      <p:bldP spid="19478" grpId="0"/>
      <p:bldP spid="194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  <a:latin typeface="Arial" charset="0"/>
              </a:rPr>
              <a:t>Unit 1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:     LET’S  LISTEN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09600" y="237648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  <a:latin typeface="Arial" charset="0"/>
              </a:rPr>
              <a:t>III. Listen: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828800" y="306228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*  Nhìn tranh và viết ra vở :</a:t>
            </a:r>
          </a:p>
        </p:txBody>
      </p:sp>
      <p:pic>
        <p:nvPicPr>
          <p:cNvPr id="13317" name="Picture 8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maple_leaf_shake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maple_leaf_shake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096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maple_leaf_shake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257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maple_leaf_shake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62200" y="-1524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76800" y="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352800" y="1676400"/>
            <a:ext cx="4572000" cy="2133600"/>
          </a:xfrm>
          <a:prstGeom prst="cloudCallout">
            <a:avLst>
              <a:gd name="adj1" fmla="val -62222"/>
              <a:gd name="adj2" fmla="val -18153"/>
            </a:avLst>
          </a:prstGeom>
          <a:solidFill>
            <a:srgbClr val="FFFF00"/>
          </a:solidFill>
          <a:ln w="63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>
                <a:solidFill>
                  <a:srgbClr val="FF00FF"/>
                </a:solidFill>
                <a:latin typeface="Arial" charset="0"/>
              </a:rPr>
              <a:t>Các bạn có biết hôm nay về nhà chúng mình phải học những nội dung gì không?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38200" y="3998913"/>
            <a:ext cx="7391400" cy="454025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143000" y="4518025"/>
            <a:ext cx="6705600" cy="830263"/>
          </a:xfrm>
          <a:prstGeom prst="flowChartPredefinedProcess">
            <a:avLst/>
          </a:prstGeom>
          <a:solidFill>
            <a:srgbClr val="80808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800" b="1">
              <a:solidFill>
                <a:srgbClr val="FFFF00"/>
              </a:solidFill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Học thuộc từ mới, mẫu câu.</a:t>
            </a:r>
          </a:p>
          <a:p>
            <a:pPr eaLnBrk="0" hangingPunct="0">
              <a:buFontTx/>
              <a:buChar char="-"/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Làm bài tập  A trong SBT .</a:t>
            </a:r>
          </a:p>
        </p:txBody>
      </p:sp>
      <p:pic>
        <p:nvPicPr>
          <p:cNvPr id="14343" name="Picture 4" descr="happyfac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3048000" y="39497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IV. </a:t>
            </a:r>
            <a:r>
              <a:rPr lang="en-US" b="1" u="sng">
                <a:solidFill>
                  <a:srgbClr val="FFFF00"/>
                </a:solidFill>
                <a:latin typeface="Arial" charset="0"/>
              </a:rPr>
              <a:t>Homework:</a:t>
            </a: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2438400" y="852488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  <a:latin typeface="Arial" charset="0"/>
              </a:rPr>
              <a:t>Unit 1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:     LET’S  LISTEN</a:t>
            </a:r>
          </a:p>
        </p:txBody>
      </p:sp>
      <p:pic>
        <p:nvPicPr>
          <p:cNvPr id="14346" name="Picture 19" descr="vit tri th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029200"/>
            <a:ext cx="1638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0" descr="Bart_Simpson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257800"/>
            <a:ext cx="152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307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.VnTime</vt:lpstr>
      <vt:lpstr>Arial</vt:lpstr>
      <vt:lpstr>Calibri</vt:lpstr>
      <vt:lpstr>Tahoma</vt:lpstr>
      <vt:lpstr>Wingdings</vt:lpstr>
      <vt:lpstr>Comic Sans MS</vt:lpstr>
      <vt:lpstr>Wingdings 2</vt:lpstr>
      <vt:lpstr>Default Design</vt:lpstr>
      <vt:lpstr>Ocean</vt:lpstr>
      <vt:lpstr>Mountain Top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vuong</dc:creator>
  <cp:lastModifiedBy>CSTeam</cp:lastModifiedBy>
  <cp:revision>45</cp:revision>
  <dcterms:created xsi:type="dcterms:W3CDTF">2009-10-11T05:42:47Z</dcterms:created>
  <dcterms:modified xsi:type="dcterms:W3CDTF">2016-06-29T09:55:46Z</dcterms:modified>
</cp:coreProperties>
</file>