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9"/>
  </p:notesMasterIdLst>
  <p:sldIdLst>
    <p:sldId id="329" r:id="rId2"/>
    <p:sldId id="333" r:id="rId3"/>
    <p:sldId id="332" r:id="rId4"/>
    <p:sldId id="325" r:id="rId5"/>
    <p:sldId id="327" r:id="rId6"/>
    <p:sldId id="326" r:id="rId7"/>
    <p:sldId id="330" r:id="rId8"/>
  </p:sldIdLst>
  <p:sldSz cx="9147175" cy="5145088"/>
  <p:notesSz cx="6858000" cy="9144000"/>
  <p:embeddedFontLst>
    <p:embeddedFont>
      <p:font typeface="Calibri Light" pitchFamily="34" charset="0"/>
      <p:regular r:id="rId10"/>
      <p: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3B6BDD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118" d="100"/>
          <a:sy n="118" d="100"/>
        </p:scale>
        <p:origin x="-274" y="-67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CA60A-E6F7-4B31-9CC3-2F8D4B471B8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6CB00-92E2-41D1-9AD2-1F2AF76BE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3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ếm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50052" cy="51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152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5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" descr="F:\AAA-LÀM ẢNH SLIDE\Bai5-KP-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88" y="1430805"/>
            <a:ext cx="1906172" cy="1910037"/>
          </a:xfrm>
          <a:prstGeom prst="rect">
            <a:avLst/>
          </a:prstGeom>
          <a:noFill/>
        </p:spPr>
      </p:pic>
      <p:pic>
        <p:nvPicPr>
          <p:cNvPr id="85" name="Picture 2" descr="F:\AAA-LÀM ẢNH SLIDE\Bai5-HĐ-1c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4507" y="1642338"/>
            <a:ext cx="1649345" cy="1424293"/>
          </a:xfrm>
          <a:prstGeom prst="rect">
            <a:avLst/>
          </a:prstGeom>
          <a:noFill/>
        </p:spPr>
      </p:pic>
      <p:pic>
        <p:nvPicPr>
          <p:cNvPr id="86" name="Picture 4" descr="F:\AAA-LÀM ẢNH SLIDE\Bai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2931" y="2124790"/>
            <a:ext cx="477514" cy="261033"/>
          </a:xfrm>
          <a:prstGeom prst="rect">
            <a:avLst/>
          </a:prstGeom>
          <a:noFill/>
        </p:spPr>
      </p:pic>
      <p:pic>
        <p:nvPicPr>
          <p:cNvPr id="87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069285" y="1974344"/>
            <a:ext cx="707319" cy="378653"/>
          </a:xfrm>
          <a:prstGeom prst="rect">
            <a:avLst/>
          </a:prstGeom>
          <a:noFill/>
        </p:spPr>
      </p:pic>
      <p:pic>
        <p:nvPicPr>
          <p:cNvPr id="88" name="Picture 4" descr="F:\AAA-LÀM ẢNH SLIDE\Bai5-K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40445" y="2623062"/>
            <a:ext cx="632668" cy="245213"/>
          </a:xfrm>
          <a:prstGeom prst="rect">
            <a:avLst/>
          </a:prstGeom>
          <a:noFill/>
        </p:spPr>
      </p:pic>
      <p:pic>
        <p:nvPicPr>
          <p:cNvPr id="101" name="Picture 6" descr="F:\AAA-LÀM ẢNH SLIDE\Bai5-KP-(4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6837" y="1413256"/>
            <a:ext cx="1693778" cy="1927586"/>
          </a:xfrm>
          <a:prstGeom prst="rect">
            <a:avLst/>
          </a:prstGeom>
          <a:noFill/>
        </p:spPr>
      </p:pic>
      <p:pic>
        <p:nvPicPr>
          <p:cNvPr id="102" name="Picture 2" descr="F:\AAA-LÀM ẢNH SLIDE\Bai5-HĐ-1c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7824" y="1901391"/>
            <a:ext cx="1678116" cy="1439451"/>
          </a:xfrm>
          <a:prstGeom prst="rect">
            <a:avLst/>
          </a:prstGeom>
          <a:noFill/>
        </p:spPr>
      </p:pic>
      <p:pic>
        <p:nvPicPr>
          <p:cNvPr id="103" name="Picture 4" descr="F:\AAA-LÀM ẢNH SLIDE\Bai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4989" y="2808589"/>
            <a:ext cx="575426" cy="312454"/>
          </a:xfrm>
          <a:prstGeom prst="rect">
            <a:avLst/>
          </a:prstGeom>
          <a:noFill/>
        </p:spPr>
      </p:pic>
      <p:pic>
        <p:nvPicPr>
          <p:cNvPr id="104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896252" y="2255306"/>
            <a:ext cx="786553" cy="4182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9710" y="3549756"/>
            <a:ext cx="1171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Mai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55029" y="3584238"/>
            <a:ext cx="117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Nam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4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141" y="1099924"/>
            <a:ext cx="2078122" cy="1782567"/>
          </a:xfrm>
          <a:prstGeom prst="rect">
            <a:avLst/>
          </a:prstGeom>
          <a:noFill/>
        </p:spPr>
      </p:pic>
      <p:pic>
        <p:nvPicPr>
          <p:cNvPr id="35" name="Picture 4" descr="F:\AAA-LÀM ẢNH SLIDE\Bai5-K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921" y="1818075"/>
            <a:ext cx="607514" cy="329878"/>
          </a:xfrm>
          <a:prstGeom prst="rect">
            <a:avLst/>
          </a:prstGeom>
          <a:noFill/>
        </p:spPr>
      </p:pic>
      <p:pic>
        <p:nvPicPr>
          <p:cNvPr id="36" name="Picture 4" descr="F:\AAA-LÀM ẢNH SLIDE\Bai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49602" y="1630000"/>
            <a:ext cx="974040" cy="517953"/>
          </a:xfrm>
          <a:prstGeom prst="rect">
            <a:avLst/>
          </a:prstGeom>
          <a:noFill/>
        </p:spPr>
      </p:pic>
      <p:pic>
        <p:nvPicPr>
          <p:cNvPr id="37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75536" y="2289044"/>
            <a:ext cx="804907" cy="309885"/>
          </a:xfrm>
          <a:prstGeom prst="rect">
            <a:avLst/>
          </a:prstGeom>
          <a:noFill/>
        </p:spPr>
      </p:pic>
      <p:pic>
        <p:nvPicPr>
          <p:cNvPr id="54" name="Picture 8" descr="F:\AAA-LÀM ẢNH SLIDE\Bai5-KP-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8537" y="1098634"/>
            <a:ext cx="2873334" cy="2879161"/>
          </a:xfrm>
          <a:prstGeom prst="rect">
            <a:avLst/>
          </a:prstGeom>
          <a:noFill/>
        </p:spPr>
      </p:pic>
      <p:grpSp>
        <p:nvGrpSpPr>
          <p:cNvPr id="53" name="Group 89"/>
          <p:cNvGrpSpPr/>
          <p:nvPr/>
        </p:nvGrpSpPr>
        <p:grpSpPr>
          <a:xfrm>
            <a:off x="3412323" y="3744598"/>
            <a:ext cx="4473148" cy="710026"/>
            <a:chOff x="696172" y="2258085"/>
            <a:chExt cx="1947437" cy="308206"/>
          </a:xfrm>
        </p:grpSpPr>
        <p:sp>
          <p:nvSpPr>
            <p:cNvPr id="55" name="Content Placeholder 2">
              <a:extLst>
                <a:ext uri="{FF2B5EF4-FFF2-40B4-BE49-F238E27FC236}">
                  <a16:creationId xmlns=""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Mai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3200" b="1" dirty="0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  <a:endPara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56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57" name="Group 123"/>
          <p:cNvGrpSpPr/>
          <p:nvPr/>
        </p:nvGrpSpPr>
        <p:grpSpPr>
          <a:xfrm>
            <a:off x="5071628" y="3614365"/>
            <a:ext cx="900266" cy="795923"/>
            <a:chOff x="1590427" y="2184818"/>
            <a:chExt cx="348319" cy="34832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8" name="Rounded Rectangle 57"/>
            <p:cNvSpPr/>
            <p:nvPr/>
          </p:nvSpPr>
          <p:spPr>
            <a:xfrm>
              <a:off x="1590427" y="2184818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35969" cy="22494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6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0" name="Group 74"/>
          <p:cNvGrpSpPr/>
          <p:nvPr/>
        </p:nvGrpSpPr>
        <p:grpSpPr>
          <a:xfrm>
            <a:off x="5080130" y="3627817"/>
            <a:ext cx="891764" cy="863017"/>
            <a:chOff x="1311747" y="808663"/>
            <a:chExt cx="348319" cy="386006"/>
          </a:xfrm>
          <a:noFill/>
        </p:grpSpPr>
        <p:sp>
          <p:nvSpPr>
            <p:cNvPr id="62" name="Rounded Rectangle 61"/>
            <p:cNvSpPr/>
            <p:nvPr/>
          </p:nvSpPr>
          <p:spPr>
            <a:xfrm>
              <a:off x="1311747" y="808663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408940" y="8558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 dirty="0" smtClean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913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141" y="1247408"/>
            <a:ext cx="2078122" cy="1782567"/>
          </a:xfrm>
          <a:prstGeom prst="rect">
            <a:avLst/>
          </a:prstGeom>
          <a:noFill/>
        </p:spPr>
      </p:pic>
      <p:pic>
        <p:nvPicPr>
          <p:cNvPr id="35" name="Picture 4" descr="F:\AAA-LÀM ẢNH SLIDE\Bai5-K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1894" y="2281002"/>
            <a:ext cx="794936" cy="431647"/>
          </a:xfrm>
          <a:prstGeom prst="rect">
            <a:avLst/>
          </a:prstGeom>
          <a:noFill/>
        </p:spPr>
      </p:pic>
      <p:pic>
        <p:nvPicPr>
          <p:cNvPr id="36" name="Picture 4" descr="F:\AAA-LÀM ẢNH SLIDE\Bai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54164" y="1685019"/>
            <a:ext cx="974040" cy="517953"/>
          </a:xfrm>
          <a:prstGeom prst="rect">
            <a:avLst/>
          </a:prstGeom>
          <a:noFill/>
        </p:spPr>
      </p:pic>
      <p:grpSp>
        <p:nvGrpSpPr>
          <p:cNvPr id="53" name="Group 89"/>
          <p:cNvGrpSpPr/>
          <p:nvPr/>
        </p:nvGrpSpPr>
        <p:grpSpPr>
          <a:xfrm>
            <a:off x="3412323" y="3892082"/>
            <a:ext cx="4473148" cy="710026"/>
            <a:chOff x="696172" y="2258085"/>
            <a:chExt cx="1947437" cy="308206"/>
          </a:xfrm>
        </p:grpSpPr>
        <p:sp>
          <p:nvSpPr>
            <p:cNvPr id="55" name="Content Placeholder 2">
              <a:extLst>
                <a:ext uri="{FF2B5EF4-FFF2-40B4-BE49-F238E27FC236}">
                  <a16:creationId xmlns=""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có: </a:t>
              </a:r>
              <a:endPara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56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57" name="Group 123"/>
          <p:cNvGrpSpPr/>
          <p:nvPr/>
        </p:nvGrpSpPr>
        <p:grpSpPr>
          <a:xfrm>
            <a:off x="5440448" y="3775301"/>
            <a:ext cx="900266" cy="795923"/>
            <a:chOff x="1590427" y="2184818"/>
            <a:chExt cx="348319" cy="34832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8" name="Rounded Rectangle 57"/>
            <p:cNvSpPr/>
            <p:nvPr/>
          </p:nvSpPr>
          <p:spPr>
            <a:xfrm>
              <a:off x="1590427" y="2184818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35969" cy="22494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6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0" name="Group 74"/>
          <p:cNvGrpSpPr/>
          <p:nvPr/>
        </p:nvGrpSpPr>
        <p:grpSpPr>
          <a:xfrm>
            <a:off x="5448950" y="3788753"/>
            <a:ext cx="891764" cy="863017"/>
            <a:chOff x="1311747" y="808663"/>
            <a:chExt cx="348319" cy="386006"/>
          </a:xfrm>
          <a:noFill/>
        </p:grpSpPr>
        <p:sp>
          <p:nvSpPr>
            <p:cNvPr id="62" name="Rounded Rectangle 61"/>
            <p:cNvSpPr/>
            <p:nvPr/>
          </p:nvSpPr>
          <p:spPr>
            <a:xfrm>
              <a:off x="1311747" y="808663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408940" y="8558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6" name="Picture 6" descr="F:\AAA-LÀM ẢNH SLIDE\Bai5-KP-(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705" y="1338432"/>
            <a:ext cx="2444618" cy="2921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591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 descr="F:\AAA-LÀM ẢNH SLIDE\Bai5-K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6338" y="3576799"/>
            <a:ext cx="708175" cy="459128"/>
          </a:xfrm>
          <a:prstGeom prst="rect">
            <a:avLst/>
          </a:prstGeom>
          <a:noFill/>
        </p:spPr>
      </p:pic>
      <p:sp>
        <p:nvSpPr>
          <p:cNvPr id="120" name="Content Placeholder 2">
            <a:extLst>
              <a:ext uri="{FF2B5EF4-FFF2-40B4-BE49-F238E27FC236}">
                <a16:creationId xmlns=""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046290" y="3656510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4" name="Content Placeholder 2">
            <a:extLst>
              <a:ext uri="{FF2B5EF4-FFF2-40B4-BE49-F238E27FC236}">
                <a16:creationId xmlns=""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532113" y="3618522"/>
            <a:ext cx="1209513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25"/>
          <p:cNvGrpSpPr/>
          <p:nvPr/>
        </p:nvGrpSpPr>
        <p:grpSpPr>
          <a:xfrm>
            <a:off x="1520998" y="3549341"/>
            <a:ext cx="648346" cy="616389"/>
            <a:chOff x="3876610" y="2681314"/>
            <a:chExt cx="405942" cy="432955"/>
          </a:xfrm>
        </p:grpSpPr>
        <p:sp>
          <p:nvSpPr>
            <p:cNvPr id="81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5706" y="271935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8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26"/>
          <p:cNvGrpSpPr/>
          <p:nvPr/>
        </p:nvGrpSpPr>
        <p:grpSpPr>
          <a:xfrm>
            <a:off x="4028453" y="3569143"/>
            <a:ext cx="602730" cy="572061"/>
            <a:chOff x="5585534" y="2675978"/>
            <a:chExt cx="405942" cy="430654"/>
          </a:xfrm>
        </p:grpSpPr>
        <p:sp>
          <p:nvSpPr>
            <p:cNvPr id="94" name="Rounded Rectangle 93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57270" y="2711717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8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6551" y="3551442"/>
            <a:ext cx="642793" cy="605205"/>
            <a:chOff x="3876610" y="2681314"/>
            <a:chExt cx="405942" cy="426650"/>
          </a:xfrm>
        </p:grpSpPr>
        <p:sp>
          <p:nvSpPr>
            <p:cNvPr id="64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5743" y="271305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976676" y="3549341"/>
            <a:ext cx="695925" cy="578836"/>
            <a:chOff x="5585534" y="2675978"/>
            <a:chExt cx="405942" cy="417291"/>
          </a:xfrm>
        </p:grpSpPr>
        <p:sp>
          <p:nvSpPr>
            <p:cNvPr id="67" name="Rounded Rectangle 66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84" name="Picture 8" descr="F:\AAA-LÀM ẢNH SLIDE\Bai5-KP-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36" y="664247"/>
            <a:ext cx="1906172" cy="1910037"/>
          </a:xfrm>
          <a:prstGeom prst="rect">
            <a:avLst/>
          </a:prstGeom>
          <a:noFill/>
        </p:spPr>
      </p:pic>
      <p:pic>
        <p:nvPicPr>
          <p:cNvPr id="85" name="Picture 2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1755" y="875780"/>
            <a:ext cx="1649345" cy="1424293"/>
          </a:xfrm>
          <a:prstGeom prst="rect">
            <a:avLst/>
          </a:prstGeom>
          <a:noFill/>
        </p:spPr>
      </p:pic>
      <p:pic>
        <p:nvPicPr>
          <p:cNvPr id="86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179" y="1358232"/>
            <a:ext cx="477514" cy="261033"/>
          </a:xfrm>
          <a:prstGeom prst="rect">
            <a:avLst/>
          </a:prstGeom>
          <a:noFill/>
        </p:spPr>
      </p:pic>
      <p:pic>
        <p:nvPicPr>
          <p:cNvPr id="87" name="Picture 4" descr="F:\AAA-LÀM ẢNH SLIDE\Bai5-K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76533" y="1207786"/>
            <a:ext cx="707319" cy="378653"/>
          </a:xfrm>
          <a:prstGeom prst="rect">
            <a:avLst/>
          </a:prstGeom>
          <a:noFill/>
        </p:spPr>
      </p:pic>
      <p:pic>
        <p:nvPicPr>
          <p:cNvPr id="88" name="Picture 4" descr="F:\AAA-LÀM ẢNH SLIDE\Bai5-K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147693" y="1856504"/>
            <a:ext cx="632668" cy="245213"/>
          </a:xfrm>
          <a:prstGeom prst="rect">
            <a:avLst/>
          </a:prstGeom>
          <a:noFill/>
        </p:spPr>
      </p:pic>
      <p:grpSp>
        <p:nvGrpSpPr>
          <p:cNvPr id="89" name="Group 89"/>
          <p:cNvGrpSpPr/>
          <p:nvPr/>
        </p:nvGrpSpPr>
        <p:grpSpPr>
          <a:xfrm>
            <a:off x="747261" y="2619302"/>
            <a:ext cx="3033606" cy="476054"/>
            <a:chOff x="696172" y="2258085"/>
            <a:chExt cx="1947437" cy="308206"/>
          </a:xfrm>
        </p:grpSpPr>
        <p:sp>
          <p:nvSpPr>
            <p:cNvPr id="90" name="Content Placeholder 2">
              <a:extLst>
                <a:ext uri="{FF2B5EF4-FFF2-40B4-BE49-F238E27FC236}">
                  <a16:creationId xmlns=""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Mai có: </a:t>
              </a:r>
              <a:endParaRPr lang="en-GB" sz="28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9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98" name="Group 97"/>
          <p:cNvGrpSpPr/>
          <p:nvPr/>
        </p:nvGrpSpPr>
        <p:grpSpPr>
          <a:xfrm>
            <a:off x="2093612" y="2641780"/>
            <a:ext cx="546814" cy="461622"/>
            <a:chOff x="3876610" y="2681314"/>
            <a:chExt cx="405942" cy="405949"/>
          </a:xfrm>
        </p:grpSpPr>
        <p:sp>
          <p:nvSpPr>
            <p:cNvPr id="99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904" y="2681314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1" name="Picture 6" descr="F:\AAA-LÀM ẢNH SLIDE\Bai5-KP-(4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4085" y="646698"/>
            <a:ext cx="1693778" cy="1927586"/>
          </a:xfrm>
          <a:prstGeom prst="rect">
            <a:avLst/>
          </a:prstGeom>
          <a:noFill/>
        </p:spPr>
      </p:pic>
      <p:pic>
        <p:nvPicPr>
          <p:cNvPr id="102" name="Picture 2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5072" y="1134833"/>
            <a:ext cx="1678116" cy="1439451"/>
          </a:xfrm>
          <a:prstGeom prst="rect">
            <a:avLst/>
          </a:prstGeom>
          <a:noFill/>
        </p:spPr>
      </p:pic>
      <p:pic>
        <p:nvPicPr>
          <p:cNvPr id="103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237" y="2042031"/>
            <a:ext cx="575426" cy="312454"/>
          </a:xfrm>
          <a:prstGeom prst="rect">
            <a:avLst/>
          </a:prstGeom>
          <a:noFill/>
        </p:spPr>
      </p:pic>
      <p:pic>
        <p:nvPicPr>
          <p:cNvPr id="104" name="Picture 4" descr="F:\AAA-LÀM ẢNH SLIDE\Bai5-K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103500" y="1488748"/>
            <a:ext cx="786553" cy="418255"/>
          </a:xfrm>
          <a:prstGeom prst="rect">
            <a:avLst/>
          </a:prstGeom>
          <a:noFill/>
        </p:spPr>
      </p:pic>
      <p:grpSp>
        <p:nvGrpSpPr>
          <p:cNvPr id="105" name="Group 89"/>
          <p:cNvGrpSpPr/>
          <p:nvPr/>
        </p:nvGrpSpPr>
        <p:grpSpPr>
          <a:xfrm>
            <a:off x="5628611" y="2631147"/>
            <a:ext cx="3109703" cy="464210"/>
            <a:chOff x="696172" y="2258085"/>
            <a:chExt cx="1947437" cy="308206"/>
          </a:xfrm>
        </p:grpSpPr>
        <p:sp>
          <p:nvSpPr>
            <p:cNvPr id="106" name="Content Placeholder 2">
              <a:extLst>
                <a:ext uri="{FF2B5EF4-FFF2-40B4-BE49-F238E27FC236}">
                  <a16:creationId xmlns="" xmlns:a16="http://schemas.microsoft.com/office/drawing/2014/main" id="{F4269837-D931-6745-9A0B-4FEA50F3027C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smtClean="0">
                  <a:solidFill>
                    <a:srgbClr val="FF000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có: </a:t>
              </a:r>
              <a:endParaRPr lang="en-GB" sz="28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07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111" name="Group 110"/>
          <p:cNvGrpSpPr/>
          <p:nvPr/>
        </p:nvGrpSpPr>
        <p:grpSpPr>
          <a:xfrm>
            <a:off x="7144894" y="2679032"/>
            <a:ext cx="546814" cy="461622"/>
            <a:chOff x="3876610" y="2681314"/>
            <a:chExt cx="405942" cy="405949"/>
          </a:xfrm>
        </p:grpSpPr>
        <p:sp>
          <p:nvSpPr>
            <p:cNvPr id="112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61904" y="2681314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118" name="Picture 4" descr="F:\AAA-LÀM ẢNH SLIDE\Bai5-K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823938" y="3601323"/>
            <a:ext cx="708175" cy="459128"/>
          </a:xfrm>
          <a:prstGeom prst="rect">
            <a:avLst/>
          </a:prstGeom>
          <a:noFill/>
        </p:spPr>
      </p:pic>
      <p:grpSp>
        <p:nvGrpSpPr>
          <p:cNvPr id="119" name="Group 125"/>
          <p:cNvGrpSpPr/>
          <p:nvPr/>
        </p:nvGrpSpPr>
        <p:grpSpPr>
          <a:xfrm>
            <a:off x="6786726" y="3491987"/>
            <a:ext cx="648346" cy="616389"/>
            <a:chOff x="3876610" y="2681314"/>
            <a:chExt cx="405942" cy="432955"/>
          </a:xfrm>
        </p:grpSpPr>
        <p:sp>
          <p:nvSpPr>
            <p:cNvPr id="121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5706" y="271935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800" b="1" dirty="0" smtClean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800" b="1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792279" y="3494088"/>
            <a:ext cx="642793" cy="605205"/>
            <a:chOff x="3876610" y="2681314"/>
            <a:chExt cx="405942" cy="426650"/>
          </a:xfrm>
        </p:grpSpPr>
        <p:sp>
          <p:nvSpPr>
            <p:cNvPr id="126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45743" y="271305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28" name="Picture 4" descr="F:\AAA-LÀM ẢNH SLIDE\Bai5-K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620554" y="3551393"/>
            <a:ext cx="708175" cy="459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247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(1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7175" cy="5145088"/>
          </a:xfrm>
        </p:spPr>
      </p:pic>
    </p:spTree>
    <p:extLst>
      <p:ext uri="{BB962C8B-B14F-4D97-AF65-F5344CB8AC3E}">
        <p14:creationId xmlns:p14="http://schemas.microsoft.com/office/powerpoint/2010/main" val="228072910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8630</TotalTime>
  <Words>28</Words>
  <Application>Microsoft Office PowerPoint</Application>
  <PresentationFormat>Custom</PresentationFormat>
  <Paragraphs>20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 Light</vt:lpstr>
      <vt:lpstr>Calibri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acer</cp:lastModifiedBy>
  <cp:revision>257</cp:revision>
  <dcterms:created xsi:type="dcterms:W3CDTF">2020-02-21T03:04:01Z</dcterms:created>
  <dcterms:modified xsi:type="dcterms:W3CDTF">2023-09-28T14:11:22Z</dcterms:modified>
</cp:coreProperties>
</file>