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25"/>
  </p:notesMasterIdLst>
  <p:sldIdLst>
    <p:sldId id="298" r:id="rId6"/>
    <p:sldId id="272" r:id="rId7"/>
    <p:sldId id="269" r:id="rId8"/>
    <p:sldId id="270" r:id="rId9"/>
    <p:sldId id="271" r:id="rId10"/>
    <p:sldId id="277" r:id="rId11"/>
    <p:sldId id="273" r:id="rId12"/>
    <p:sldId id="274" r:id="rId13"/>
    <p:sldId id="292" r:id="rId14"/>
    <p:sldId id="293" r:id="rId15"/>
    <p:sldId id="302" r:id="rId16"/>
    <p:sldId id="294" r:id="rId17"/>
    <p:sldId id="295" r:id="rId18"/>
    <p:sldId id="296" r:id="rId19"/>
    <p:sldId id="284" r:id="rId20"/>
    <p:sldId id="299" r:id="rId21"/>
    <p:sldId id="300" r:id="rId22"/>
    <p:sldId id="286" r:id="rId23"/>
    <p:sldId id="279" r:id="rId24"/>
  </p:sldIdLst>
  <p:sldSz cx="9144000" cy="5143500" type="screen16x9"/>
  <p:notesSz cx="6858000" cy="9144000"/>
  <p:embeddedFontLst>
    <p:embeddedFont>
      <p:font typeface="Gill Sans MT" charset="0"/>
      <p:regular r:id="rId26"/>
      <p:bold r:id="rId27"/>
      <p:italic r:id="rId28"/>
      <p:boldItalic r:id="rId29"/>
    </p:embeddedFont>
    <p:embeddedFont>
      <p:font typeface="VNI-Times" pitchFamily="2" charset="0"/>
      <p:regular r:id="rId30"/>
      <p:bold r:id="rId31"/>
      <p:italic r:id="rId32"/>
      <p:boldItalic r:id="rId33"/>
    </p:embeddedFont>
    <p:embeddedFont>
      <p:font typeface="Tahoma" pitchFamily="34" charset="0"/>
      <p:regular r:id="rId34"/>
      <p:bold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Calibri Light" charset="0"/>
      <p:regular r:id="rId40"/>
      <p:italic r:id="rId41"/>
    </p:embeddedFont>
  </p:embeddedFont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C9FFFF"/>
    <a:srgbClr val="ABFFFF"/>
    <a:srgbClr val="00FFFF"/>
    <a:srgbClr val="C1FBC4"/>
    <a:srgbClr val="FFE7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17"/>
  </p:normalViewPr>
  <p:slideViewPr>
    <p:cSldViewPr showGuides="1">
      <p:cViewPr varScale="1">
        <p:scale>
          <a:sx n="92" d="100"/>
          <a:sy n="92" d="100"/>
        </p:scale>
        <p:origin x="-75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414206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2</a:t>
            </a:fld>
            <a:endParaRPr lang="en-US" altLang="en-US" dirty="0"/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>
          <a:xfrm>
            <a:off x="-6350" y="15478"/>
            <a:ext cx="9144000" cy="5143500"/>
            <a:chOff x="0" y="0"/>
            <a:chExt cx="5760" cy="4320"/>
          </a:xfrm>
        </p:grpSpPr>
        <p:sp>
          <p:nvSpPr>
            <p:cNvPr id="6169" name="Freeform 3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3831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831" y="0"/>
                </a:cxn>
                <a:cxn ang="0">
                  <a:pos x="3831" y="5"/>
                </a:cxn>
                <a:cxn ang="0">
                  <a:pos x="3831" y="5"/>
                </a:cxn>
              </a:cxnLst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147" name="Freeform 5"/>
          <p:cNvSpPr/>
          <p:nvPr/>
        </p:nvSpPr>
        <p:spPr>
          <a:xfrm>
            <a:off x="6242050" y="4701779"/>
            <a:ext cx="2895600" cy="457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6148" name="Group 6"/>
          <p:cNvGrpSpPr/>
          <p:nvPr/>
        </p:nvGrpSpPr>
        <p:grpSpPr>
          <a:xfrm>
            <a:off x="-1587" y="4525566"/>
            <a:ext cx="7845425" cy="638175"/>
            <a:chOff x="0" y="3792"/>
            <a:chExt cx="4942" cy="536"/>
          </a:xfrm>
        </p:grpSpPr>
        <p:sp>
          <p:nvSpPr>
            <p:cNvPr id="7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162" name="Group 8"/>
            <p:cNvGrpSpPr/>
            <p:nvPr userDrawn="1"/>
          </p:nvGrpSpPr>
          <p:grpSpPr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6164" name="Freeform 9"/>
              <p:cNvSpPr/>
              <p:nvPr userDrawn="1"/>
            </p:nvSpPr>
            <p:spPr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0" b="0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Freeform 10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55"/>
                  </a:cxn>
                  <a:cxn ang="0">
                    <a:pos x="24" y="94"/>
                  </a:cxn>
                  <a:cxn ang="0">
                    <a:pos x="18" y="203"/>
                  </a:cxn>
                  <a:cxn ang="0">
                    <a:pos x="42" y="351"/>
                  </a:cxn>
                  <a:cxn ang="0">
                    <a:pos x="48" y="498"/>
                  </a:cxn>
                  <a:cxn ang="0">
                    <a:pos x="0" y="1088"/>
                  </a:cxn>
                  <a:cxn ang="0">
                    <a:pos x="54" y="720"/>
                  </a:cxn>
                  <a:cxn ang="0">
                    <a:pos x="84" y="664"/>
                  </a:cxn>
                  <a:cxn ang="0">
                    <a:pos x="126" y="389"/>
                  </a:cxn>
                  <a:cxn ang="0">
                    <a:pos x="144" y="368"/>
                  </a:cxn>
                  <a:cxn ang="0">
                    <a:pos x="144" y="278"/>
                  </a:cxn>
                  <a:cxn ang="0">
                    <a:pos x="186" y="203"/>
                  </a:cxn>
                  <a:cxn ang="0">
                    <a:pos x="162" y="184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0" b="0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Freeform 11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0" b="0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Freeform 12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55"/>
                  </a:cxn>
                  <a:cxn ang="0">
                    <a:pos x="0" y="76"/>
                  </a:cxn>
                  <a:cxn ang="0">
                    <a:pos x="78" y="186"/>
                  </a:cxn>
                  <a:cxn ang="0">
                    <a:pos x="96" y="131"/>
                  </a:cxn>
                  <a:cxn ang="0">
                    <a:pos x="155" y="207"/>
                  </a:cxn>
                  <a:cxn ang="0">
                    <a:pos x="126" y="76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0" b="0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Freeform 13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118"/>
                  </a:cxn>
                  <a:cxn ang="0">
                    <a:pos x="0" y="60"/>
                  </a:cxn>
                  <a:cxn ang="0">
                    <a:pos x="12" y="20"/>
                  </a:cxn>
                  <a:cxn ang="0">
                    <a:pos x="0" y="20"/>
                  </a:cxn>
                  <a:cxn ang="0">
                    <a:pos x="12" y="20"/>
                  </a:cxn>
                  <a:cxn ang="0">
                    <a:pos x="24" y="20"/>
                  </a:cxn>
                  <a:cxn ang="0">
                    <a:pos x="36" y="20"/>
                  </a:cxn>
                  <a:cxn ang="0">
                    <a:pos x="42" y="0"/>
                  </a:cxn>
                  <a:cxn ang="0">
                    <a:pos x="30" y="60"/>
                  </a:cxn>
                  <a:cxn ang="0">
                    <a:pos x="42" y="159"/>
                  </a:cxn>
                  <a:cxn ang="0">
                    <a:pos x="12" y="232"/>
                  </a:cxn>
                  <a:cxn ang="0">
                    <a:pos x="6" y="118"/>
                  </a:cxn>
                  <a:cxn ang="0">
                    <a:pos x="6" y="118"/>
                  </a:cxn>
                </a:cxnLst>
                <a:rect l="0" t="0" r="0" b="0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149" name="Group 15"/>
          <p:cNvGrpSpPr/>
          <p:nvPr/>
        </p:nvGrpSpPr>
        <p:grpSpPr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6155" name="Freeform 16"/>
            <p:cNvSpPr/>
            <p:nvPr userDrawn="1"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70"/>
                </a:cxn>
                <a:cxn ang="0">
                  <a:pos x="66" y="128"/>
                </a:cxn>
                <a:cxn ang="0">
                  <a:pos x="143" y="210"/>
                </a:cxn>
                <a:cxn ang="0">
                  <a:pos x="191" y="192"/>
                </a:cxn>
                <a:cxn ang="0">
                  <a:pos x="341" y="328"/>
                </a:cxn>
                <a:cxn ang="0">
                  <a:pos x="305" y="201"/>
                </a:cxn>
                <a:cxn ang="0">
                  <a:pos x="365" y="152"/>
                </a:cxn>
                <a:cxn ang="0">
                  <a:pos x="359" y="146"/>
                </a:cxn>
                <a:cxn ang="0">
                  <a:pos x="335" y="134"/>
                </a:cxn>
                <a:cxn ang="0">
                  <a:pos x="299" y="100"/>
                </a:cxn>
                <a:cxn ang="0">
                  <a:pos x="257" y="82"/>
                </a:cxn>
                <a:cxn ang="0">
                  <a:pos x="215" y="64"/>
                </a:cxn>
                <a:cxn ang="0">
                  <a:pos x="173" y="4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0" b="0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17"/>
            <p:cNvSpPr/>
            <p:nvPr userDrawn="1"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0" b="0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18"/>
            <p:cNvSpPr/>
            <p:nvPr userDrawn="1"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40"/>
                </a:cxn>
                <a:cxn ang="0">
                  <a:pos x="65" y="52"/>
                </a:cxn>
                <a:cxn ang="0">
                  <a:pos x="71" y="64"/>
                </a:cxn>
                <a:cxn ang="0">
                  <a:pos x="71" y="70"/>
                </a:cxn>
                <a:cxn ang="0">
                  <a:pos x="59" y="64"/>
                </a:cxn>
                <a:cxn ang="0">
                  <a:pos x="47" y="52"/>
                </a:cxn>
                <a:cxn ang="0">
                  <a:pos x="23" y="40"/>
                </a:cxn>
                <a:cxn ang="0">
                  <a:pos x="23" y="46"/>
                </a:cxn>
                <a:cxn ang="0">
                  <a:pos x="18" y="52"/>
                </a:cxn>
                <a:cxn ang="0">
                  <a:pos x="12" y="58"/>
                </a:cxn>
                <a:cxn ang="0">
                  <a:pos x="6" y="58"/>
                </a:cxn>
                <a:cxn ang="0">
                  <a:pos x="6" y="58"/>
                </a:cxn>
                <a:cxn ang="0">
                  <a:pos x="6" y="4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0" b="0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9"/>
            <p:cNvSpPr/>
            <p:nvPr userDrawn="1"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64"/>
                </a:cxn>
                <a:cxn ang="0">
                  <a:pos x="96" y="70"/>
                </a:cxn>
                <a:cxn ang="0">
                  <a:pos x="102" y="82"/>
                </a:cxn>
                <a:cxn ang="0">
                  <a:pos x="108" y="94"/>
                </a:cxn>
                <a:cxn ang="0">
                  <a:pos x="120" y="106"/>
                </a:cxn>
                <a:cxn ang="0">
                  <a:pos x="143" y="126"/>
                </a:cxn>
                <a:cxn ang="0">
                  <a:pos x="155" y="158"/>
                </a:cxn>
                <a:cxn ang="0">
                  <a:pos x="161" y="176"/>
                </a:cxn>
                <a:cxn ang="0">
                  <a:pos x="161" y="182"/>
                </a:cxn>
                <a:cxn ang="0">
                  <a:pos x="96" y="112"/>
                </a:cxn>
                <a:cxn ang="0">
                  <a:pos x="30" y="6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0" b="0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20"/>
            <p:cNvSpPr/>
            <p:nvPr userDrawn="1"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40"/>
                </a:cxn>
                <a:cxn ang="0">
                  <a:pos x="41" y="46"/>
                </a:cxn>
                <a:cxn ang="0">
                  <a:pos x="47" y="52"/>
                </a:cxn>
                <a:cxn ang="0">
                  <a:pos x="53" y="64"/>
                </a:cxn>
                <a:cxn ang="0">
                  <a:pos x="53" y="70"/>
                </a:cxn>
                <a:cxn ang="0">
                  <a:pos x="47" y="64"/>
                </a:cxn>
                <a:cxn ang="0">
                  <a:pos x="35" y="58"/>
                </a:cxn>
                <a:cxn ang="0">
                  <a:pos x="23" y="46"/>
                </a:cxn>
                <a:cxn ang="0">
                  <a:pos x="17" y="4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0" b="0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21"/>
            <p:cNvSpPr/>
            <p:nvPr userDrawn="1"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46"/>
                </a:cxn>
                <a:cxn ang="0">
                  <a:pos x="245" y="52"/>
                </a:cxn>
                <a:cxn ang="0">
                  <a:pos x="209" y="94"/>
                </a:cxn>
                <a:cxn ang="0">
                  <a:pos x="143" y="152"/>
                </a:cxn>
                <a:cxn ang="0">
                  <a:pos x="167" y="179"/>
                </a:cxn>
                <a:cxn ang="0">
                  <a:pos x="179" y="234"/>
                </a:cxn>
                <a:cxn ang="0">
                  <a:pos x="77" y="152"/>
                </a:cxn>
                <a:cxn ang="0">
                  <a:pos x="47" y="94"/>
                </a:cxn>
                <a:cxn ang="0">
                  <a:pos x="89" y="76"/>
                </a:cxn>
                <a:cxn ang="0">
                  <a:pos x="59" y="4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46"/>
                </a:cxn>
                <a:cxn ang="0">
                  <a:pos x="233" y="46"/>
                </a:cxn>
              </a:cxnLst>
              <a:rect l="0" t="0" r="0" b="0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085850"/>
            <a:ext cx="8229600" cy="1302544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2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2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/>
          <p:nvPr/>
        </p:nvCxnSpPr>
        <p:spPr>
          <a:xfrm>
            <a:off x="2395538" y="2646760"/>
            <a:ext cx="5619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20" y="601725"/>
            <a:ext cx="5618515" cy="1906073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20" y="2648404"/>
            <a:ext cx="5618515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646738" y="247651"/>
            <a:ext cx="2368550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5538" y="246460"/>
            <a:ext cx="3087688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5100" y="598885"/>
            <a:ext cx="801688" cy="378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/>
          <p:nvPr/>
        </p:nvCxnSpPr>
        <p:spPr>
          <a:xfrm>
            <a:off x="1443038" y="1385888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646738" y="247651"/>
            <a:ext cx="2368550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038" y="246460"/>
            <a:ext cx="4033838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363" y="598885"/>
            <a:ext cx="795338" cy="378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/>
          <p:nvPr/>
        </p:nvCxnSpPr>
        <p:spPr>
          <a:xfrm>
            <a:off x="1443039" y="2853929"/>
            <a:ext cx="56181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317097"/>
            <a:ext cx="5617002" cy="1415963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2854647"/>
            <a:ext cx="5617002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646738" y="247651"/>
            <a:ext cx="2368550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038" y="246460"/>
            <a:ext cx="4033838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363" y="598885"/>
            <a:ext cx="795338" cy="378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"/>
          <p:cNvCxnSpPr/>
          <p:nvPr/>
        </p:nvCxnSpPr>
        <p:spPr>
          <a:xfrm>
            <a:off x="1443038" y="1385888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603668"/>
            <a:ext cx="6571343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1510452"/>
            <a:ext cx="3125871" cy="25781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1510453"/>
            <a:ext cx="3125652" cy="25781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5646738" y="247651"/>
            <a:ext cx="2368550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443038" y="246460"/>
            <a:ext cx="4033838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7363" y="598885"/>
            <a:ext cx="795338" cy="378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"/>
          <p:cNvCxnSpPr/>
          <p:nvPr/>
        </p:nvCxnSpPr>
        <p:spPr>
          <a:xfrm>
            <a:off x="1443038" y="1385888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603124"/>
            <a:ext cx="6571344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1514663"/>
            <a:ext cx="3125766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118203"/>
            <a:ext cx="3125766" cy="1983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1517253"/>
            <a:ext cx="3125652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116119"/>
            <a:ext cx="3125652" cy="197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2"/>
          </p:nvPr>
        </p:nvSpPr>
        <p:spPr>
          <a:xfrm>
            <a:off x="5646738" y="247651"/>
            <a:ext cx="2368550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443038" y="246460"/>
            <a:ext cx="4033838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87363" y="598885"/>
            <a:ext cx="795338" cy="378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443038" y="1385888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5646738" y="247651"/>
            <a:ext cx="2368550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3038" y="246460"/>
            <a:ext cx="4033838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87363" y="598885"/>
            <a:ext cx="795338" cy="378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"/>
          <p:cNvCxnSpPr/>
          <p:nvPr/>
        </p:nvCxnSpPr>
        <p:spPr>
          <a:xfrm>
            <a:off x="1441451" y="2403872"/>
            <a:ext cx="24241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599230"/>
            <a:ext cx="2425950" cy="1685338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599230"/>
            <a:ext cx="3828178" cy="349412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3" y="2404119"/>
            <a:ext cx="2427369" cy="1686136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5646738" y="247651"/>
            <a:ext cx="2368550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443038" y="246460"/>
            <a:ext cx="4033838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7363" y="598885"/>
            <a:ext cx="795338" cy="378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Group 10"/>
          <p:cNvGrpSpPr/>
          <p:nvPr/>
        </p:nvGrpSpPr>
        <p:grpSpPr>
          <a:xfrm>
            <a:off x="4995863" y="361951"/>
            <a:ext cx="3511550" cy="3861197"/>
            <a:chOff x="6852919" y="583365"/>
            <a:chExt cx="4681849" cy="5181928"/>
          </a:xfrm>
        </p:grpSpPr>
        <p:sp>
          <p:nvSpPr>
            <p:cNvPr id="7" name="Rectangle 6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9" name="Straight Connector 8"/>
          <p:cNvCxnSpPr/>
          <p:nvPr/>
        </p:nvCxnSpPr>
        <p:spPr>
          <a:xfrm>
            <a:off x="1441451" y="2357438"/>
            <a:ext cx="3241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847135"/>
            <a:ext cx="3244935" cy="13729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841908"/>
            <a:ext cx="223499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ctr" defTabSz="6858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2359494"/>
            <a:ext cx="3240286" cy="1502807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1436688" y="4102894"/>
            <a:ext cx="3252788" cy="239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438275" y="239317"/>
            <a:ext cx="3251200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7363" y="598885"/>
            <a:ext cx="795338" cy="378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/>
          <p:nvPr/>
        </p:nvCxnSpPr>
        <p:spPr>
          <a:xfrm>
            <a:off x="1443038" y="1385888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646738" y="247651"/>
            <a:ext cx="2368550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038" y="246460"/>
            <a:ext cx="4033838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363" y="598885"/>
            <a:ext cx="795338" cy="378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/>
          <p:nvPr/>
        </p:nvCxnSpPr>
        <p:spPr>
          <a:xfrm>
            <a:off x="6918325" y="598885"/>
            <a:ext cx="0" cy="349567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9" y="599231"/>
            <a:ext cx="110302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599231"/>
            <a:ext cx="5301095" cy="34949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646738" y="247651"/>
            <a:ext cx="2368550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038" y="246460"/>
            <a:ext cx="4033838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363" y="598885"/>
            <a:ext cx="795338" cy="378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3176" y="4800600"/>
            <a:ext cx="9140825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594"/>
            <a:ext cx="9142413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/>
          <p:cNvCxnSpPr/>
          <p:nvPr/>
        </p:nvCxnSpPr>
        <p:spPr>
          <a:xfrm>
            <a:off x="906463" y="3257550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44654"/>
            <a:ext cx="1854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6" y="4844654"/>
            <a:ext cx="36163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4844654"/>
            <a:ext cx="9842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3176" y="4800600"/>
            <a:ext cx="9140825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594"/>
            <a:ext cx="9142413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/>
          <p:cNvCxnSpPr/>
          <p:nvPr/>
        </p:nvCxnSpPr>
        <p:spPr>
          <a:xfrm>
            <a:off x="906463" y="3257550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44654"/>
            <a:ext cx="1854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6" y="4844654"/>
            <a:ext cx="36163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4844654"/>
            <a:ext cx="9842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3"/>
            <a:ext cx="3703320" cy="30175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6" y="4800600"/>
            <a:ext cx="9140825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594"/>
            <a:ext cx="9142413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Date Placeholder 6"/>
          <p:cNvSpPr>
            <a:spLocks noGrp="1"/>
          </p:cNvSpPr>
          <p:nvPr>
            <p:ph type="dt" sz="half" idx="2"/>
          </p:nvPr>
        </p:nvSpPr>
        <p:spPr>
          <a:xfrm>
            <a:off x="822325" y="4844654"/>
            <a:ext cx="1854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65426" y="4844654"/>
            <a:ext cx="36163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24738" y="4844654"/>
            <a:ext cx="9842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1" y="0"/>
            <a:ext cx="3038475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030539" y="0"/>
            <a:ext cx="476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548640"/>
            <a:ext cx="5009393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0" y="4844654"/>
            <a:ext cx="19637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600450" y="4844654"/>
            <a:ext cx="3486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4844654"/>
            <a:ext cx="9842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solidFill>
                  <a:schemeClr val="tx2"/>
                </a:solidFill>
              </a:rPr>
              <a:t>‹#›</a:t>
            </a:fld>
            <a:endParaRPr lang="en-US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1" y="3714750"/>
            <a:ext cx="9142413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3686175"/>
            <a:ext cx="9142413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9520" cy="61722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vert="horz" wrap="square" lIns="457200" tIns="457200" rIns="0" bIns="45720" numCol="1" rtlCol="0" anchor="t" anchorCtr="0" compatLnSpc="1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4430268"/>
            <a:ext cx="7589520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822325" y="4844654"/>
            <a:ext cx="1854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65426" y="4844654"/>
            <a:ext cx="36163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4844654"/>
            <a:ext cx="9842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3176" y="4800600"/>
            <a:ext cx="9140825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594"/>
            <a:ext cx="9142413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11085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11084"/>
            <a:ext cx="5800725" cy="4318065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44654"/>
            <a:ext cx="1854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6" y="4844654"/>
            <a:ext cx="36163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4844654"/>
            <a:ext cx="9842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2073" name="Freeform 3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3831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831" y="0"/>
                </a:cxn>
                <a:cxn ang="0">
                  <a:pos x="3831" y="5"/>
                </a:cxn>
                <a:cxn ang="0">
                  <a:pos x="3831" y="5"/>
                </a:cxn>
              </a:cxnLst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2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1" name="Freeform 5"/>
          <p:cNvSpPr/>
          <p:nvPr/>
        </p:nvSpPr>
        <p:spPr>
          <a:xfrm>
            <a:off x="6248400" y="4697016"/>
            <a:ext cx="2895600" cy="457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052" name="Group 6"/>
          <p:cNvGrpSpPr/>
          <p:nvPr/>
        </p:nvGrpSpPr>
        <p:grpSpPr>
          <a:xfrm>
            <a:off x="0" y="4514850"/>
            <a:ext cx="7848600" cy="642938"/>
            <a:chOff x="0" y="3792"/>
            <a:chExt cx="4944" cy="540"/>
          </a:xfrm>
        </p:grpSpPr>
        <p:sp>
          <p:nvSpPr>
            <p:cNvPr id="37895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66" name="Group 8"/>
            <p:cNvGrpSpPr/>
            <p:nvPr userDrawn="1"/>
          </p:nvGrpSpPr>
          <p:grpSpPr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/>
              <p:nvPr userDrawn="1"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0" b="0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0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55"/>
                  </a:cxn>
                  <a:cxn ang="0">
                    <a:pos x="24" y="94"/>
                  </a:cxn>
                  <a:cxn ang="0">
                    <a:pos x="18" y="203"/>
                  </a:cxn>
                  <a:cxn ang="0">
                    <a:pos x="42" y="351"/>
                  </a:cxn>
                  <a:cxn ang="0">
                    <a:pos x="48" y="498"/>
                  </a:cxn>
                  <a:cxn ang="0">
                    <a:pos x="0" y="1088"/>
                  </a:cxn>
                  <a:cxn ang="0">
                    <a:pos x="54" y="720"/>
                  </a:cxn>
                  <a:cxn ang="0">
                    <a:pos x="84" y="664"/>
                  </a:cxn>
                  <a:cxn ang="0">
                    <a:pos x="126" y="389"/>
                  </a:cxn>
                  <a:cxn ang="0">
                    <a:pos x="144" y="368"/>
                  </a:cxn>
                  <a:cxn ang="0">
                    <a:pos x="144" y="278"/>
                  </a:cxn>
                  <a:cxn ang="0">
                    <a:pos x="186" y="203"/>
                  </a:cxn>
                  <a:cxn ang="0">
                    <a:pos x="162" y="184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0" b="0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11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0" b="0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2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55"/>
                  </a:cxn>
                  <a:cxn ang="0">
                    <a:pos x="0" y="76"/>
                  </a:cxn>
                  <a:cxn ang="0">
                    <a:pos x="78" y="186"/>
                  </a:cxn>
                  <a:cxn ang="0">
                    <a:pos x="96" y="131"/>
                  </a:cxn>
                  <a:cxn ang="0">
                    <a:pos x="155" y="207"/>
                  </a:cxn>
                  <a:cxn ang="0">
                    <a:pos x="126" y="76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0" b="0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3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118"/>
                  </a:cxn>
                  <a:cxn ang="0">
                    <a:pos x="0" y="60"/>
                  </a:cxn>
                  <a:cxn ang="0">
                    <a:pos x="12" y="20"/>
                  </a:cxn>
                  <a:cxn ang="0">
                    <a:pos x="0" y="20"/>
                  </a:cxn>
                  <a:cxn ang="0">
                    <a:pos x="12" y="20"/>
                  </a:cxn>
                  <a:cxn ang="0">
                    <a:pos x="24" y="20"/>
                  </a:cxn>
                  <a:cxn ang="0">
                    <a:pos x="36" y="20"/>
                  </a:cxn>
                  <a:cxn ang="0">
                    <a:pos x="42" y="0"/>
                  </a:cxn>
                  <a:cxn ang="0">
                    <a:pos x="30" y="60"/>
                  </a:cxn>
                  <a:cxn ang="0">
                    <a:pos x="42" y="159"/>
                  </a:cxn>
                  <a:cxn ang="0">
                    <a:pos x="12" y="232"/>
                  </a:cxn>
                  <a:cxn ang="0">
                    <a:pos x="6" y="118"/>
                  </a:cxn>
                  <a:cxn ang="0">
                    <a:pos x="6" y="118"/>
                  </a:cxn>
                </a:cxnLst>
                <a:rect l="0" t="0" r="0" b="0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2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53" name="Group 15"/>
          <p:cNvGrpSpPr/>
          <p:nvPr/>
        </p:nvGrpSpPr>
        <p:grpSpPr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2059" name="Freeform 16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70"/>
                </a:cxn>
                <a:cxn ang="0">
                  <a:pos x="66" y="128"/>
                </a:cxn>
                <a:cxn ang="0">
                  <a:pos x="143" y="210"/>
                </a:cxn>
                <a:cxn ang="0">
                  <a:pos x="191" y="192"/>
                </a:cxn>
                <a:cxn ang="0">
                  <a:pos x="341" y="328"/>
                </a:cxn>
                <a:cxn ang="0">
                  <a:pos x="305" y="201"/>
                </a:cxn>
                <a:cxn ang="0">
                  <a:pos x="365" y="152"/>
                </a:cxn>
                <a:cxn ang="0">
                  <a:pos x="359" y="146"/>
                </a:cxn>
                <a:cxn ang="0">
                  <a:pos x="335" y="134"/>
                </a:cxn>
                <a:cxn ang="0">
                  <a:pos x="299" y="100"/>
                </a:cxn>
                <a:cxn ang="0">
                  <a:pos x="257" y="82"/>
                </a:cxn>
                <a:cxn ang="0">
                  <a:pos x="215" y="64"/>
                </a:cxn>
                <a:cxn ang="0">
                  <a:pos x="173" y="4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0" b="0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7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0" b="0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8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40"/>
                </a:cxn>
                <a:cxn ang="0">
                  <a:pos x="65" y="52"/>
                </a:cxn>
                <a:cxn ang="0">
                  <a:pos x="71" y="64"/>
                </a:cxn>
                <a:cxn ang="0">
                  <a:pos x="71" y="70"/>
                </a:cxn>
                <a:cxn ang="0">
                  <a:pos x="59" y="64"/>
                </a:cxn>
                <a:cxn ang="0">
                  <a:pos x="47" y="52"/>
                </a:cxn>
                <a:cxn ang="0">
                  <a:pos x="23" y="40"/>
                </a:cxn>
                <a:cxn ang="0">
                  <a:pos x="23" y="46"/>
                </a:cxn>
                <a:cxn ang="0">
                  <a:pos x="18" y="52"/>
                </a:cxn>
                <a:cxn ang="0">
                  <a:pos x="12" y="58"/>
                </a:cxn>
                <a:cxn ang="0">
                  <a:pos x="6" y="58"/>
                </a:cxn>
                <a:cxn ang="0">
                  <a:pos x="6" y="58"/>
                </a:cxn>
                <a:cxn ang="0">
                  <a:pos x="6" y="4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0" b="0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9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64"/>
                </a:cxn>
                <a:cxn ang="0">
                  <a:pos x="96" y="70"/>
                </a:cxn>
                <a:cxn ang="0">
                  <a:pos x="102" y="82"/>
                </a:cxn>
                <a:cxn ang="0">
                  <a:pos x="108" y="94"/>
                </a:cxn>
                <a:cxn ang="0">
                  <a:pos x="120" y="106"/>
                </a:cxn>
                <a:cxn ang="0">
                  <a:pos x="143" y="126"/>
                </a:cxn>
                <a:cxn ang="0">
                  <a:pos x="155" y="158"/>
                </a:cxn>
                <a:cxn ang="0">
                  <a:pos x="161" y="176"/>
                </a:cxn>
                <a:cxn ang="0">
                  <a:pos x="161" y="182"/>
                </a:cxn>
                <a:cxn ang="0">
                  <a:pos x="96" y="112"/>
                </a:cxn>
                <a:cxn ang="0">
                  <a:pos x="30" y="6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0" b="0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20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40"/>
                </a:cxn>
                <a:cxn ang="0">
                  <a:pos x="41" y="46"/>
                </a:cxn>
                <a:cxn ang="0">
                  <a:pos x="47" y="52"/>
                </a:cxn>
                <a:cxn ang="0">
                  <a:pos x="53" y="64"/>
                </a:cxn>
                <a:cxn ang="0">
                  <a:pos x="53" y="70"/>
                </a:cxn>
                <a:cxn ang="0">
                  <a:pos x="47" y="64"/>
                </a:cxn>
                <a:cxn ang="0">
                  <a:pos x="35" y="58"/>
                </a:cxn>
                <a:cxn ang="0">
                  <a:pos x="23" y="46"/>
                </a:cxn>
                <a:cxn ang="0">
                  <a:pos x="17" y="4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0" b="0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1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46"/>
                </a:cxn>
                <a:cxn ang="0">
                  <a:pos x="245" y="52"/>
                </a:cxn>
                <a:cxn ang="0">
                  <a:pos x="209" y="94"/>
                </a:cxn>
                <a:cxn ang="0">
                  <a:pos x="143" y="152"/>
                </a:cxn>
                <a:cxn ang="0">
                  <a:pos x="167" y="179"/>
                </a:cxn>
                <a:cxn ang="0">
                  <a:pos x="179" y="234"/>
                </a:cxn>
                <a:cxn ang="0">
                  <a:pos x="77" y="152"/>
                </a:cxn>
                <a:cxn ang="0">
                  <a:pos x="47" y="94"/>
                </a:cxn>
                <a:cxn ang="0">
                  <a:pos x="89" y="76"/>
                </a:cxn>
                <a:cxn ang="0">
                  <a:pos x="59" y="4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46"/>
                </a:cxn>
                <a:cxn ang="0">
                  <a:pos x="233" y="46"/>
                </a:cxn>
              </a:cxnLst>
              <a:rect l="0" t="0" r="0" b="0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5" name="Rectangle 2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79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9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512094"/>
            <a:ext cx="9144000" cy="305990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9" name="Picture 11"/>
          <p:cNvPicPr>
            <a:picLocks noChangeAspect="1"/>
          </p:cNvPicPr>
          <p:nvPr/>
        </p:nvPicPr>
        <p:blipFill>
          <a:blip r:embed="rId14"/>
          <a:srcRect l="12500" t="1538" r="12500" b="-1538"/>
          <a:stretch>
            <a:fillRect/>
          </a:stretch>
        </p:blipFill>
        <p:spPr>
          <a:xfrm>
            <a:off x="0" y="4572000"/>
            <a:ext cx="9144000" cy="5810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0" y="45755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038" y="603647"/>
            <a:ext cx="6572250" cy="7870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2" name="Text Placeholder 2"/>
          <p:cNvSpPr>
            <a:spLocks noGrp="1"/>
          </p:cNvSpPr>
          <p:nvPr>
            <p:ph type="body" idx="1"/>
          </p:nvPr>
        </p:nvSpPr>
        <p:spPr>
          <a:xfrm>
            <a:off x="1443038" y="1512093"/>
            <a:ext cx="6572250" cy="258722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738" y="247651"/>
            <a:ext cx="2368550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038" y="246460"/>
            <a:ext cx="4033838" cy="232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363" y="598885"/>
            <a:ext cx="795338" cy="378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/>
        </a:defRPr>
      </a:lvl9pPr>
    </p:titleStyle>
    <p:bodyStyle>
      <a:lvl1pPr marL="228600" indent="-228600" algn="l" defTabSz="6858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594"/>
            <a:ext cx="9144000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15504"/>
            <a:ext cx="7543800" cy="1087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>
          <a:xfrm>
            <a:off x="822325" y="1384698"/>
            <a:ext cx="7543800" cy="3017044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44654"/>
            <a:ext cx="1854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6" y="4844654"/>
            <a:ext cx="36163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4844654"/>
            <a:ext cx="9842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303735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805" indent="-90805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90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705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2180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" y="0"/>
            <a:ext cx="9113838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WordArt 186"/>
          <p:cNvSpPr>
            <a:spLocks noChangeArrowheads="1" noChangeShapeType="1" noTextEdit="1"/>
          </p:cNvSpPr>
          <p:nvPr/>
        </p:nvSpPr>
        <p:spPr bwMode="auto">
          <a:xfrm>
            <a:off x="1262640" y="2035765"/>
            <a:ext cx="6463145" cy="860856"/>
          </a:xfrm>
          <a:prstGeom prst="rect">
            <a:avLst/>
          </a:prstGeom>
          <a:solidFill>
            <a:srgbClr val="FFE7E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25" b="1" i="0" u="none" strike="noStrike" kern="10" cap="none" spc="0" normalizeH="0" baseline="0" noProof="0" dirty="0">
                <a:ln w="9525">
                  <a:solidFill>
                    <a:srgbClr val="008000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2025" b="1" i="0" u="none" strike="noStrike" kern="10" cap="none" spc="0" normalizeH="0" baseline="0" noProof="0" dirty="0">
                <a:ln w="9525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ÔN TẬP    </a:t>
            </a:r>
          </a:p>
        </p:txBody>
      </p:sp>
      <p:sp>
        <p:nvSpPr>
          <p:cNvPr id="24581" name="WordArt 4"/>
          <p:cNvSpPr>
            <a:spLocks noTextEdit="1"/>
          </p:cNvSpPr>
          <p:nvPr/>
        </p:nvSpPr>
        <p:spPr>
          <a:xfrm>
            <a:off x="2546350" y="1507331"/>
            <a:ext cx="4038600" cy="3440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5000" lnSpcReduction="20000"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Địa lí     </a:t>
            </a:r>
          </a:p>
        </p:txBody>
      </p:sp>
      <p:sp>
        <p:nvSpPr>
          <p:cNvPr id="24582" name="Text Box 14"/>
          <p:cNvSpPr txBox="1"/>
          <p:nvPr/>
        </p:nvSpPr>
        <p:spPr>
          <a:xfrm>
            <a:off x="1335088" y="2838450"/>
            <a:ext cx="6629400" cy="646327"/>
          </a:xfrm>
          <a:prstGeom prst="rect">
            <a:avLst/>
          </a:prstGeom>
          <a:noFill/>
          <a:ln w="9525">
            <a:noFill/>
          </a:ln>
        </p:spPr>
        <p:txBody>
          <a:bodyPr lIns="91435" tIns="45718" rIns="91435" bIns="45718">
            <a:spAutoFit/>
          </a:bodyPr>
          <a:lstStyle/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7-Trang 82)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eart 10"/>
          <p:cNvSpPr/>
          <p:nvPr/>
        </p:nvSpPr>
        <p:spPr>
          <a:xfrm>
            <a:off x="7071431" y="546403"/>
            <a:ext cx="1229338" cy="736832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6580188" y="633413"/>
            <a:ext cx="749300" cy="594122"/>
          </a:xfrm>
          <a:prstGeom prst="curvedRightArrow">
            <a:avLst/>
          </a:prstGeom>
          <a:solidFill>
            <a:srgbClr val="00FFFF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urved Right Arrow 12"/>
          <p:cNvSpPr/>
          <p:nvPr/>
        </p:nvSpPr>
        <p:spPr>
          <a:xfrm rot="10800000">
            <a:off x="8013700" y="514351"/>
            <a:ext cx="749300" cy="594122"/>
          </a:xfrm>
          <a:prstGeom prst="curvedRightArrow">
            <a:avLst/>
          </a:prstGeom>
          <a:solidFill>
            <a:srgbClr val="00FFFF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88" name="WordArt 4"/>
          <p:cNvSpPr>
            <a:spLocks noTextEdit="1"/>
          </p:cNvSpPr>
          <p:nvPr/>
        </p:nvSpPr>
        <p:spPr>
          <a:xfrm>
            <a:off x="7213601" y="778669"/>
            <a:ext cx="944563" cy="2274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 lnSpcReduction="20000"/>
          </a:bodyPr>
          <a:lstStyle/>
          <a:p>
            <a:pPr algn="ctr"/>
            <a:endParaRPr lang="en-US" sz="3600" b="1" dirty="0"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38100" dir="2699999" algn="tl" rotWithShape="0">
                  <a:srgbClr val="7F7F7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LuocdoDiahinhVietN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1450"/>
            <a:ext cx="7239000" cy="485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Freeform 4"/>
          <p:cNvSpPr/>
          <p:nvPr/>
        </p:nvSpPr>
        <p:spPr>
          <a:xfrm>
            <a:off x="1447800" y="228600"/>
            <a:ext cx="4572000" cy="45148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3560" h="4326">
                <a:moveTo>
                  <a:pt x="2908" y="534"/>
                </a:moveTo>
                <a:cubicBezTo>
                  <a:pt x="2853" y="545"/>
                  <a:pt x="2828" y="556"/>
                  <a:pt x="2764" y="534"/>
                </a:cubicBezTo>
                <a:cubicBezTo>
                  <a:pt x="2753" y="530"/>
                  <a:pt x="2754" y="512"/>
                  <a:pt x="2745" y="505"/>
                </a:cubicBezTo>
                <a:cubicBezTo>
                  <a:pt x="2734" y="496"/>
                  <a:pt x="2720" y="492"/>
                  <a:pt x="2707" y="486"/>
                </a:cubicBezTo>
                <a:cubicBezTo>
                  <a:pt x="2672" y="498"/>
                  <a:pt x="2642" y="514"/>
                  <a:pt x="2611" y="534"/>
                </a:cubicBezTo>
                <a:cubicBezTo>
                  <a:pt x="2567" y="519"/>
                  <a:pt x="2521" y="509"/>
                  <a:pt x="2476" y="496"/>
                </a:cubicBezTo>
                <a:cubicBezTo>
                  <a:pt x="2445" y="487"/>
                  <a:pt x="2421" y="468"/>
                  <a:pt x="2390" y="457"/>
                </a:cubicBezTo>
                <a:cubicBezTo>
                  <a:pt x="2355" y="403"/>
                  <a:pt x="2320" y="408"/>
                  <a:pt x="2256" y="400"/>
                </a:cubicBezTo>
                <a:cubicBezTo>
                  <a:pt x="2240" y="395"/>
                  <a:pt x="2208" y="386"/>
                  <a:pt x="2198" y="371"/>
                </a:cubicBezTo>
                <a:cubicBezTo>
                  <a:pt x="2159" y="313"/>
                  <a:pt x="2226" y="341"/>
                  <a:pt x="2150" y="323"/>
                </a:cubicBezTo>
                <a:cubicBezTo>
                  <a:pt x="2130" y="245"/>
                  <a:pt x="2135" y="315"/>
                  <a:pt x="2169" y="265"/>
                </a:cubicBezTo>
                <a:cubicBezTo>
                  <a:pt x="2176" y="254"/>
                  <a:pt x="2172" y="238"/>
                  <a:pt x="2179" y="227"/>
                </a:cubicBezTo>
                <a:cubicBezTo>
                  <a:pt x="2190" y="211"/>
                  <a:pt x="2274" y="176"/>
                  <a:pt x="2294" y="169"/>
                </a:cubicBezTo>
                <a:cubicBezTo>
                  <a:pt x="2259" y="115"/>
                  <a:pt x="2224" y="140"/>
                  <a:pt x="2169" y="121"/>
                </a:cubicBezTo>
                <a:cubicBezTo>
                  <a:pt x="2092" y="137"/>
                  <a:pt x="2021" y="127"/>
                  <a:pt x="1948" y="102"/>
                </a:cubicBezTo>
                <a:cubicBezTo>
                  <a:pt x="1900" y="112"/>
                  <a:pt x="1852" y="123"/>
                  <a:pt x="1804" y="131"/>
                </a:cubicBezTo>
                <a:cubicBezTo>
                  <a:pt x="1736" y="108"/>
                  <a:pt x="1683" y="75"/>
                  <a:pt x="1612" y="64"/>
                </a:cubicBezTo>
                <a:cubicBezTo>
                  <a:pt x="1586" y="10"/>
                  <a:pt x="1587" y="0"/>
                  <a:pt x="1526" y="16"/>
                </a:cubicBezTo>
                <a:cubicBezTo>
                  <a:pt x="1487" y="41"/>
                  <a:pt x="1477" y="60"/>
                  <a:pt x="1430" y="44"/>
                </a:cubicBezTo>
                <a:cubicBezTo>
                  <a:pt x="1382" y="61"/>
                  <a:pt x="1334" y="67"/>
                  <a:pt x="1286" y="83"/>
                </a:cubicBezTo>
                <a:cubicBezTo>
                  <a:pt x="1260" y="158"/>
                  <a:pt x="1276" y="147"/>
                  <a:pt x="1190" y="160"/>
                </a:cubicBezTo>
                <a:cubicBezTo>
                  <a:pt x="1120" y="188"/>
                  <a:pt x="1134" y="202"/>
                  <a:pt x="1056" y="188"/>
                </a:cubicBezTo>
                <a:cubicBezTo>
                  <a:pt x="1043" y="182"/>
                  <a:pt x="1028" y="178"/>
                  <a:pt x="1017" y="169"/>
                </a:cubicBezTo>
                <a:cubicBezTo>
                  <a:pt x="1008" y="162"/>
                  <a:pt x="1009" y="144"/>
                  <a:pt x="998" y="140"/>
                </a:cubicBezTo>
                <a:cubicBezTo>
                  <a:pt x="992" y="138"/>
                  <a:pt x="939" y="157"/>
                  <a:pt x="931" y="160"/>
                </a:cubicBezTo>
                <a:cubicBezTo>
                  <a:pt x="908" y="206"/>
                  <a:pt x="904" y="214"/>
                  <a:pt x="854" y="227"/>
                </a:cubicBezTo>
                <a:cubicBezTo>
                  <a:pt x="823" y="207"/>
                  <a:pt x="794" y="190"/>
                  <a:pt x="758" y="179"/>
                </a:cubicBezTo>
                <a:cubicBezTo>
                  <a:pt x="712" y="149"/>
                  <a:pt x="702" y="152"/>
                  <a:pt x="672" y="198"/>
                </a:cubicBezTo>
                <a:cubicBezTo>
                  <a:pt x="665" y="188"/>
                  <a:pt x="662" y="175"/>
                  <a:pt x="652" y="169"/>
                </a:cubicBezTo>
                <a:cubicBezTo>
                  <a:pt x="614" y="144"/>
                  <a:pt x="532" y="187"/>
                  <a:pt x="489" y="198"/>
                </a:cubicBezTo>
                <a:cubicBezTo>
                  <a:pt x="475" y="219"/>
                  <a:pt x="460" y="249"/>
                  <a:pt x="432" y="256"/>
                </a:cubicBezTo>
                <a:cubicBezTo>
                  <a:pt x="419" y="259"/>
                  <a:pt x="326" y="221"/>
                  <a:pt x="307" y="217"/>
                </a:cubicBezTo>
                <a:cubicBezTo>
                  <a:pt x="276" y="170"/>
                  <a:pt x="247" y="169"/>
                  <a:pt x="192" y="160"/>
                </a:cubicBezTo>
                <a:cubicBezTo>
                  <a:pt x="176" y="166"/>
                  <a:pt x="159" y="171"/>
                  <a:pt x="144" y="179"/>
                </a:cubicBezTo>
                <a:cubicBezTo>
                  <a:pt x="80" y="215"/>
                  <a:pt x="200" y="190"/>
                  <a:pt x="67" y="236"/>
                </a:cubicBezTo>
                <a:cubicBezTo>
                  <a:pt x="26" y="250"/>
                  <a:pt x="48" y="243"/>
                  <a:pt x="0" y="256"/>
                </a:cubicBezTo>
                <a:cubicBezTo>
                  <a:pt x="27" y="310"/>
                  <a:pt x="67" y="327"/>
                  <a:pt x="124" y="342"/>
                </a:cubicBezTo>
                <a:cubicBezTo>
                  <a:pt x="131" y="352"/>
                  <a:pt x="139" y="360"/>
                  <a:pt x="144" y="371"/>
                </a:cubicBezTo>
                <a:cubicBezTo>
                  <a:pt x="149" y="380"/>
                  <a:pt x="145" y="394"/>
                  <a:pt x="153" y="400"/>
                </a:cubicBezTo>
                <a:cubicBezTo>
                  <a:pt x="176" y="418"/>
                  <a:pt x="230" y="438"/>
                  <a:pt x="230" y="438"/>
                </a:cubicBezTo>
                <a:cubicBezTo>
                  <a:pt x="233" y="454"/>
                  <a:pt x="230" y="473"/>
                  <a:pt x="240" y="486"/>
                </a:cubicBezTo>
                <a:cubicBezTo>
                  <a:pt x="262" y="512"/>
                  <a:pt x="345" y="467"/>
                  <a:pt x="374" y="457"/>
                </a:cubicBezTo>
                <a:cubicBezTo>
                  <a:pt x="380" y="467"/>
                  <a:pt x="393" y="474"/>
                  <a:pt x="393" y="486"/>
                </a:cubicBezTo>
                <a:cubicBezTo>
                  <a:pt x="393" y="511"/>
                  <a:pt x="331" y="548"/>
                  <a:pt x="316" y="563"/>
                </a:cubicBezTo>
                <a:cubicBezTo>
                  <a:pt x="319" y="582"/>
                  <a:pt x="315" y="604"/>
                  <a:pt x="326" y="620"/>
                </a:cubicBezTo>
                <a:cubicBezTo>
                  <a:pt x="334" y="631"/>
                  <a:pt x="352" y="625"/>
                  <a:pt x="364" y="630"/>
                </a:cubicBezTo>
                <a:cubicBezTo>
                  <a:pt x="399" y="645"/>
                  <a:pt x="421" y="659"/>
                  <a:pt x="460" y="668"/>
                </a:cubicBezTo>
                <a:cubicBezTo>
                  <a:pt x="467" y="675"/>
                  <a:pt x="476" y="680"/>
                  <a:pt x="480" y="688"/>
                </a:cubicBezTo>
                <a:cubicBezTo>
                  <a:pt x="486" y="700"/>
                  <a:pt x="479" y="718"/>
                  <a:pt x="489" y="726"/>
                </a:cubicBezTo>
                <a:cubicBezTo>
                  <a:pt x="504" y="739"/>
                  <a:pt x="528" y="739"/>
                  <a:pt x="547" y="745"/>
                </a:cubicBezTo>
                <a:cubicBezTo>
                  <a:pt x="597" y="795"/>
                  <a:pt x="618" y="783"/>
                  <a:pt x="691" y="774"/>
                </a:cubicBezTo>
                <a:cubicBezTo>
                  <a:pt x="812" y="734"/>
                  <a:pt x="855" y="742"/>
                  <a:pt x="1017" y="736"/>
                </a:cubicBezTo>
                <a:cubicBezTo>
                  <a:pt x="1049" y="739"/>
                  <a:pt x="1084" y="731"/>
                  <a:pt x="1113" y="745"/>
                </a:cubicBezTo>
                <a:cubicBezTo>
                  <a:pt x="1134" y="755"/>
                  <a:pt x="1152" y="803"/>
                  <a:pt x="1152" y="803"/>
                </a:cubicBezTo>
                <a:cubicBezTo>
                  <a:pt x="1133" y="806"/>
                  <a:pt x="1112" y="805"/>
                  <a:pt x="1094" y="812"/>
                </a:cubicBezTo>
                <a:cubicBezTo>
                  <a:pt x="1014" y="842"/>
                  <a:pt x="1184" y="879"/>
                  <a:pt x="1190" y="880"/>
                </a:cubicBezTo>
                <a:cubicBezTo>
                  <a:pt x="1211" y="958"/>
                  <a:pt x="1180" y="889"/>
                  <a:pt x="1286" y="937"/>
                </a:cubicBezTo>
                <a:cubicBezTo>
                  <a:pt x="1297" y="942"/>
                  <a:pt x="1297" y="958"/>
                  <a:pt x="1305" y="966"/>
                </a:cubicBezTo>
                <a:cubicBezTo>
                  <a:pt x="1313" y="974"/>
                  <a:pt x="1324" y="979"/>
                  <a:pt x="1334" y="985"/>
                </a:cubicBezTo>
                <a:cubicBezTo>
                  <a:pt x="1270" y="1002"/>
                  <a:pt x="1228" y="1076"/>
                  <a:pt x="1152" y="1081"/>
                </a:cubicBezTo>
                <a:cubicBezTo>
                  <a:pt x="1072" y="1087"/>
                  <a:pt x="992" y="1088"/>
                  <a:pt x="912" y="1091"/>
                </a:cubicBezTo>
                <a:cubicBezTo>
                  <a:pt x="885" y="1117"/>
                  <a:pt x="857" y="1163"/>
                  <a:pt x="835" y="1196"/>
                </a:cubicBezTo>
                <a:cubicBezTo>
                  <a:pt x="976" y="1221"/>
                  <a:pt x="846" y="1181"/>
                  <a:pt x="902" y="1235"/>
                </a:cubicBezTo>
                <a:cubicBezTo>
                  <a:pt x="926" y="1259"/>
                  <a:pt x="1040" y="1256"/>
                  <a:pt x="1084" y="1264"/>
                </a:cubicBezTo>
                <a:cubicBezTo>
                  <a:pt x="1139" y="1291"/>
                  <a:pt x="1205" y="1316"/>
                  <a:pt x="1257" y="1350"/>
                </a:cubicBezTo>
                <a:cubicBezTo>
                  <a:pt x="1293" y="1405"/>
                  <a:pt x="1353" y="1388"/>
                  <a:pt x="1411" y="1408"/>
                </a:cubicBezTo>
                <a:cubicBezTo>
                  <a:pt x="1427" y="1401"/>
                  <a:pt x="1444" y="1396"/>
                  <a:pt x="1459" y="1388"/>
                </a:cubicBezTo>
                <a:cubicBezTo>
                  <a:pt x="1468" y="1383"/>
                  <a:pt x="1434" y="1388"/>
                  <a:pt x="1430" y="1398"/>
                </a:cubicBezTo>
                <a:cubicBezTo>
                  <a:pt x="1425" y="1410"/>
                  <a:pt x="1433" y="1425"/>
                  <a:pt x="1440" y="1436"/>
                </a:cubicBezTo>
                <a:cubicBezTo>
                  <a:pt x="1446" y="1446"/>
                  <a:pt x="1459" y="1449"/>
                  <a:pt x="1468" y="1456"/>
                </a:cubicBezTo>
                <a:cubicBezTo>
                  <a:pt x="1508" y="1488"/>
                  <a:pt x="1545" y="1498"/>
                  <a:pt x="1593" y="1513"/>
                </a:cubicBezTo>
                <a:cubicBezTo>
                  <a:pt x="1599" y="1526"/>
                  <a:pt x="1604" y="1540"/>
                  <a:pt x="1612" y="1552"/>
                </a:cubicBezTo>
                <a:cubicBezTo>
                  <a:pt x="1617" y="1560"/>
                  <a:pt x="1627" y="1563"/>
                  <a:pt x="1632" y="1571"/>
                </a:cubicBezTo>
                <a:cubicBezTo>
                  <a:pt x="1644" y="1591"/>
                  <a:pt x="1638" y="1619"/>
                  <a:pt x="1651" y="1638"/>
                </a:cubicBezTo>
                <a:cubicBezTo>
                  <a:pt x="1658" y="1648"/>
                  <a:pt x="1671" y="1650"/>
                  <a:pt x="1680" y="1657"/>
                </a:cubicBezTo>
                <a:cubicBezTo>
                  <a:pt x="1713" y="1685"/>
                  <a:pt x="1734" y="1701"/>
                  <a:pt x="1776" y="1715"/>
                </a:cubicBezTo>
                <a:cubicBezTo>
                  <a:pt x="1785" y="1725"/>
                  <a:pt x="1793" y="1736"/>
                  <a:pt x="1804" y="1744"/>
                </a:cubicBezTo>
                <a:cubicBezTo>
                  <a:pt x="1822" y="1758"/>
                  <a:pt x="1862" y="1782"/>
                  <a:pt x="1862" y="1782"/>
                </a:cubicBezTo>
                <a:cubicBezTo>
                  <a:pt x="1881" y="1838"/>
                  <a:pt x="1928" y="1823"/>
                  <a:pt x="1987" y="1830"/>
                </a:cubicBezTo>
                <a:cubicBezTo>
                  <a:pt x="2034" y="1853"/>
                  <a:pt x="2083" y="1868"/>
                  <a:pt x="2131" y="1888"/>
                </a:cubicBezTo>
                <a:cubicBezTo>
                  <a:pt x="2082" y="1920"/>
                  <a:pt x="2098" y="1897"/>
                  <a:pt x="2112" y="1984"/>
                </a:cubicBezTo>
                <a:cubicBezTo>
                  <a:pt x="2114" y="1997"/>
                  <a:pt x="2109" y="2017"/>
                  <a:pt x="2121" y="2022"/>
                </a:cubicBezTo>
                <a:cubicBezTo>
                  <a:pt x="2163" y="2039"/>
                  <a:pt x="2211" y="2034"/>
                  <a:pt x="2256" y="2041"/>
                </a:cubicBezTo>
                <a:cubicBezTo>
                  <a:pt x="2323" y="2052"/>
                  <a:pt x="2391" y="2071"/>
                  <a:pt x="2448" y="2108"/>
                </a:cubicBezTo>
                <a:cubicBezTo>
                  <a:pt x="2454" y="2118"/>
                  <a:pt x="2458" y="2130"/>
                  <a:pt x="2467" y="2137"/>
                </a:cubicBezTo>
                <a:cubicBezTo>
                  <a:pt x="2475" y="2143"/>
                  <a:pt x="2493" y="2137"/>
                  <a:pt x="2496" y="2147"/>
                </a:cubicBezTo>
                <a:cubicBezTo>
                  <a:pt x="2499" y="2156"/>
                  <a:pt x="2484" y="2161"/>
                  <a:pt x="2476" y="2166"/>
                </a:cubicBezTo>
                <a:cubicBezTo>
                  <a:pt x="2461" y="2177"/>
                  <a:pt x="2446" y="2189"/>
                  <a:pt x="2428" y="2195"/>
                </a:cubicBezTo>
                <a:cubicBezTo>
                  <a:pt x="2419" y="2198"/>
                  <a:pt x="2457" y="2176"/>
                  <a:pt x="2448" y="2176"/>
                </a:cubicBezTo>
                <a:cubicBezTo>
                  <a:pt x="2436" y="2176"/>
                  <a:pt x="2429" y="2189"/>
                  <a:pt x="2419" y="2195"/>
                </a:cubicBezTo>
                <a:cubicBezTo>
                  <a:pt x="2403" y="2189"/>
                  <a:pt x="2387" y="2171"/>
                  <a:pt x="2371" y="2176"/>
                </a:cubicBezTo>
                <a:cubicBezTo>
                  <a:pt x="2360" y="2179"/>
                  <a:pt x="2387" y="2215"/>
                  <a:pt x="2390" y="2204"/>
                </a:cubicBezTo>
                <a:cubicBezTo>
                  <a:pt x="2406" y="2152"/>
                  <a:pt x="2340" y="2118"/>
                  <a:pt x="2419" y="2176"/>
                </a:cubicBezTo>
                <a:cubicBezTo>
                  <a:pt x="2413" y="2166"/>
                  <a:pt x="2410" y="2153"/>
                  <a:pt x="2400" y="2147"/>
                </a:cubicBezTo>
                <a:cubicBezTo>
                  <a:pt x="2389" y="2140"/>
                  <a:pt x="2361" y="2124"/>
                  <a:pt x="2361" y="2137"/>
                </a:cubicBezTo>
                <a:cubicBezTo>
                  <a:pt x="2361" y="2151"/>
                  <a:pt x="2387" y="2150"/>
                  <a:pt x="2400" y="2156"/>
                </a:cubicBezTo>
                <a:cubicBezTo>
                  <a:pt x="2411" y="2193"/>
                  <a:pt x="2422" y="2215"/>
                  <a:pt x="2409" y="2252"/>
                </a:cubicBezTo>
                <a:cubicBezTo>
                  <a:pt x="2423" y="2267"/>
                  <a:pt x="2444" y="2275"/>
                  <a:pt x="2457" y="2291"/>
                </a:cubicBezTo>
                <a:cubicBezTo>
                  <a:pt x="2463" y="2299"/>
                  <a:pt x="2460" y="2313"/>
                  <a:pt x="2467" y="2320"/>
                </a:cubicBezTo>
                <a:cubicBezTo>
                  <a:pt x="2491" y="2344"/>
                  <a:pt x="2589" y="2371"/>
                  <a:pt x="2620" y="2377"/>
                </a:cubicBezTo>
                <a:cubicBezTo>
                  <a:pt x="2617" y="2403"/>
                  <a:pt x="2611" y="2428"/>
                  <a:pt x="2611" y="2454"/>
                </a:cubicBezTo>
                <a:cubicBezTo>
                  <a:pt x="2611" y="2470"/>
                  <a:pt x="2629" y="2489"/>
                  <a:pt x="2620" y="2502"/>
                </a:cubicBezTo>
                <a:cubicBezTo>
                  <a:pt x="2608" y="2518"/>
                  <a:pt x="2582" y="2515"/>
                  <a:pt x="2563" y="2521"/>
                </a:cubicBezTo>
                <a:cubicBezTo>
                  <a:pt x="2522" y="2583"/>
                  <a:pt x="2521" y="2660"/>
                  <a:pt x="2505" y="2732"/>
                </a:cubicBezTo>
                <a:cubicBezTo>
                  <a:pt x="2515" y="2808"/>
                  <a:pt x="2514" y="2818"/>
                  <a:pt x="2563" y="2867"/>
                </a:cubicBezTo>
                <a:cubicBezTo>
                  <a:pt x="2573" y="2899"/>
                  <a:pt x="2578" y="2920"/>
                  <a:pt x="2601" y="2944"/>
                </a:cubicBezTo>
                <a:cubicBezTo>
                  <a:pt x="2596" y="2967"/>
                  <a:pt x="2585" y="2988"/>
                  <a:pt x="2582" y="3011"/>
                </a:cubicBezTo>
                <a:cubicBezTo>
                  <a:pt x="2577" y="3055"/>
                  <a:pt x="2577" y="3100"/>
                  <a:pt x="2572" y="3145"/>
                </a:cubicBezTo>
                <a:cubicBezTo>
                  <a:pt x="2571" y="3158"/>
                  <a:pt x="2571" y="3174"/>
                  <a:pt x="2563" y="3184"/>
                </a:cubicBezTo>
                <a:cubicBezTo>
                  <a:pt x="2557" y="3192"/>
                  <a:pt x="2544" y="3190"/>
                  <a:pt x="2534" y="3193"/>
                </a:cubicBezTo>
                <a:cubicBezTo>
                  <a:pt x="2531" y="3206"/>
                  <a:pt x="2534" y="3223"/>
                  <a:pt x="2524" y="3232"/>
                </a:cubicBezTo>
                <a:cubicBezTo>
                  <a:pt x="2520" y="3235"/>
                  <a:pt x="2425" y="3255"/>
                  <a:pt x="2409" y="3260"/>
                </a:cubicBezTo>
                <a:cubicBezTo>
                  <a:pt x="2367" y="3289"/>
                  <a:pt x="2316" y="3299"/>
                  <a:pt x="2275" y="3328"/>
                </a:cubicBezTo>
                <a:cubicBezTo>
                  <a:pt x="2264" y="3336"/>
                  <a:pt x="2259" y="3351"/>
                  <a:pt x="2246" y="3356"/>
                </a:cubicBezTo>
                <a:cubicBezTo>
                  <a:pt x="2176" y="3381"/>
                  <a:pt x="2089" y="3371"/>
                  <a:pt x="2016" y="3385"/>
                </a:cubicBezTo>
                <a:cubicBezTo>
                  <a:pt x="1921" y="3374"/>
                  <a:pt x="1952" y="3369"/>
                  <a:pt x="1881" y="3347"/>
                </a:cubicBezTo>
                <a:cubicBezTo>
                  <a:pt x="1820" y="3358"/>
                  <a:pt x="1832" y="3364"/>
                  <a:pt x="1785" y="3395"/>
                </a:cubicBezTo>
                <a:cubicBezTo>
                  <a:pt x="1779" y="3404"/>
                  <a:pt x="1745" y="3453"/>
                  <a:pt x="1747" y="3462"/>
                </a:cubicBezTo>
                <a:cubicBezTo>
                  <a:pt x="1749" y="3473"/>
                  <a:pt x="1766" y="3475"/>
                  <a:pt x="1776" y="3481"/>
                </a:cubicBezTo>
                <a:cubicBezTo>
                  <a:pt x="1819" y="3568"/>
                  <a:pt x="1790" y="3542"/>
                  <a:pt x="1843" y="3577"/>
                </a:cubicBezTo>
                <a:cubicBezTo>
                  <a:pt x="1846" y="3587"/>
                  <a:pt x="1845" y="3599"/>
                  <a:pt x="1852" y="3606"/>
                </a:cubicBezTo>
                <a:cubicBezTo>
                  <a:pt x="1859" y="3613"/>
                  <a:pt x="1878" y="3606"/>
                  <a:pt x="1881" y="3616"/>
                </a:cubicBezTo>
                <a:cubicBezTo>
                  <a:pt x="1898" y="3665"/>
                  <a:pt x="1870" y="3665"/>
                  <a:pt x="1843" y="3673"/>
                </a:cubicBezTo>
                <a:cubicBezTo>
                  <a:pt x="1840" y="3651"/>
                  <a:pt x="1844" y="3626"/>
                  <a:pt x="1833" y="3606"/>
                </a:cubicBezTo>
                <a:cubicBezTo>
                  <a:pt x="1823" y="3588"/>
                  <a:pt x="1803" y="3559"/>
                  <a:pt x="1785" y="3568"/>
                </a:cubicBezTo>
                <a:cubicBezTo>
                  <a:pt x="1744" y="3589"/>
                  <a:pt x="1797" y="3639"/>
                  <a:pt x="1766" y="3664"/>
                </a:cubicBezTo>
                <a:cubicBezTo>
                  <a:pt x="1756" y="3672"/>
                  <a:pt x="1741" y="3670"/>
                  <a:pt x="1728" y="3673"/>
                </a:cubicBezTo>
                <a:cubicBezTo>
                  <a:pt x="1709" y="3670"/>
                  <a:pt x="1688" y="3672"/>
                  <a:pt x="1670" y="3664"/>
                </a:cubicBezTo>
                <a:cubicBezTo>
                  <a:pt x="1657" y="3659"/>
                  <a:pt x="1652" y="3643"/>
                  <a:pt x="1641" y="3635"/>
                </a:cubicBezTo>
                <a:cubicBezTo>
                  <a:pt x="1633" y="3629"/>
                  <a:pt x="1622" y="3628"/>
                  <a:pt x="1612" y="3625"/>
                </a:cubicBezTo>
                <a:cubicBezTo>
                  <a:pt x="1504" y="3637"/>
                  <a:pt x="1411" y="3654"/>
                  <a:pt x="1305" y="3664"/>
                </a:cubicBezTo>
                <a:cubicBezTo>
                  <a:pt x="1218" y="3748"/>
                  <a:pt x="1111" y="3744"/>
                  <a:pt x="998" y="3769"/>
                </a:cubicBezTo>
                <a:cubicBezTo>
                  <a:pt x="1011" y="3772"/>
                  <a:pt x="1029" y="3768"/>
                  <a:pt x="1036" y="3779"/>
                </a:cubicBezTo>
                <a:cubicBezTo>
                  <a:pt x="1043" y="3790"/>
                  <a:pt x="1024" y="3804"/>
                  <a:pt x="1027" y="3817"/>
                </a:cubicBezTo>
                <a:cubicBezTo>
                  <a:pt x="1038" y="3858"/>
                  <a:pt x="1086" y="3875"/>
                  <a:pt x="1123" y="3875"/>
                </a:cubicBezTo>
                <a:cubicBezTo>
                  <a:pt x="1137" y="3875"/>
                  <a:pt x="1098" y="3856"/>
                  <a:pt x="1084" y="3856"/>
                </a:cubicBezTo>
                <a:cubicBezTo>
                  <a:pt x="1072" y="3856"/>
                  <a:pt x="1102" y="3871"/>
                  <a:pt x="1113" y="3875"/>
                </a:cubicBezTo>
                <a:cubicBezTo>
                  <a:pt x="1125" y="3880"/>
                  <a:pt x="1139" y="3881"/>
                  <a:pt x="1152" y="3884"/>
                </a:cubicBezTo>
                <a:cubicBezTo>
                  <a:pt x="1259" y="3853"/>
                  <a:pt x="1221" y="3875"/>
                  <a:pt x="1276" y="3836"/>
                </a:cubicBezTo>
                <a:cubicBezTo>
                  <a:pt x="1273" y="3849"/>
                  <a:pt x="1267" y="3862"/>
                  <a:pt x="1267" y="3875"/>
                </a:cubicBezTo>
                <a:cubicBezTo>
                  <a:pt x="1267" y="3888"/>
                  <a:pt x="1281" y="3901"/>
                  <a:pt x="1276" y="3913"/>
                </a:cubicBezTo>
                <a:cubicBezTo>
                  <a:pt x="1272" y="3922"/>
                  <a:pt x="1257" y="3919"/>
                  <a:pt x="1248" y="3923"/>
                </a:cubicBezTo>
                <a:cubicBezTo>
                  <a:pt x="1238" y="3928"/>
                  <a:pt x="1229" y="3936"/>
                  <a:pt x="1219" y="3942"/>
                </a:cubicBezTo>
                <a:cubicBezTo>
                  <a:pt x="1206" y="3980"/>
                  <a:pt x="1195" y="3997"/>
                  <a:pt x="1161" y="4019"/>
                </a:cubicBezTo>
                <a:cubicBezTo>
                  <a:pt x="1151" y="4061"/>
                  <a:pt x="1128" y="4101"/>
                  <a:pt x="1132" y="4144"/>
                </a:cubicBezTo>
                <a:cubicBezTo>
                  <a:pt x="1135" y="4179"/>
                  <a:pt x="1137" y="4214"/>
                  <a:pt x="1142" y="4249"/>
                </a:cubicBezTo>
                <a:cubicBezTo>
                  <a:pt x="1144" y="4259"/>
                  <a:pt x="1161" y="4272"/>
                  <a:pt x="1152" y="4278"/>
                </a:cubicBezTo>
                <a:cubicBezTo>
                  <a:pt x="1141" y="4285"/>
                  <a:pt x="1126" y="4271"/>
                  <a:pt x="1113" y="4268"/>
                </a:cubicBezTo>
                <a:cubicBezTo>
                  <a:pt x="1165" y="4252"/>
                  <a:pt x="1125" y="4254"/>
                  <a:pt x="1161" y="4297"/>
                </a:cubicBezTo>
                <a:cubicBezTo>
                  <a:pt x="1175" y="4313"/>
                  <a:pt x="1200" y="4319"/>
                  <a:pt x="1219" y="4326"/>
                </a:cubicBezTo>
                <a:cubicBezTo>
                  <a:pt x="1248" y="4323"/>
                  <a:pt x="1277" y="4322"/>
                  <a:pt x="1305" y="4316"/>
                </a:cubicBezTo>
                <a:cubicBezTo>
                  <a:pt x="1338" y="4309"/>
                  <a:pt x="1401" y="4288"/>
                  <a:pt x="1401" y="4288"/>
                </a:cubicBezTo>
                <a:cubicBezTo>
                  <a:pt x="1384" y="4270"/>
                  <a:pt x="1365" y="4263"/>
                  <a:pt x="1401" y="4240"/>
                </a:cubicBezTo>
                <a:cubicBezTo>
                  <a:pt x="1442" y="4213"/>
                  <a:pt x="1505" y="4226"/>
                  <a:pt x="1545" y="4192"/>
                </a:cubicBezTo>
                <a:cubicBezTo>
                  <a:pt x="1709" y="4055"/>
                  <a:pt x="1567" y="4151"/>
                  <a:pt x="1651" y="4096"/>
                </a:cubicBezTo>
                <a:cubicBezTo>
                  <a:pt x="1754" y="4108"/>
                  <a:pt x="1863" y="4126"/>
                  <a:pt x="1958" y="4076"/>
                </a:cubicBezTo>
                <a:cubicBezTo>
                  <a:pt x="1999" y="4015"/>
                  <a:pt x="2056" y="4051"/>
                  <a:pt x="2121" y="4019"/>
                </a:cubicBezTo>
                <a:cubicBezTo>
                  <a:pt x="2118" y="4009"/>
                  <a:pt x="2118" y="3998"/>
                  <a:pt x="2112" y="3990"/>
                </a:cubicBezTo>
                <a:cubicBezTo>
                  <a:pt x="2105" y="3979"/>
                  <a:pt x="2083" y="3975"/>
                  <a:pt x="2083" y="3961"/>
                </a:cubicBezTo>
                <a:cubicBezTo>
                  <a:pt x="2083" y="3949"/>
                  <a:pt x="2101" y="3946"/>
                  <a:pt x="2112" y="3942"/>
                </a:cubicBezTo>
                <a:cubicBezTo>
                  <a:pt x="2130" y="3936"/>
                  <a:pt x="2150" y="3935"/>
                  <a:pt x="2169" y="3932"/>
                </a:cubicBezTo>
                <a:cubicBezTo>
                  <a:pt x="2182" y="3923"/>
                  <a:pt x="2205" y="3920"/>
                  <a:pt x="2208" y="3904"/>
                </a:cubicBezTo>
                <a:cubicBezTo>
                  <a:pt x="2215" y="3871"/>
                  <a:pt x="2187" y="3841"/>
                  <a:pt x="2179" y="3808"/>
                </a:cubicBezTo>
                <a:cubicBezTo>
                  <a:pt x="2271" y="3784"/>
                  <a:pt x="2298" y="3813"/>
                  <a:pt x="2371" y="3836"/>
                </a:cubicBezTo>
                <a:cubicBezTo>
                  <a:pt x="2422" y="3833"/>
                  <a:pt x="2473" y="3834"/>
                  <a:pt x="2524" y="3827"/>
                </a:cubicBezTo>
                <a:cubicBezTo>
                  <a:pt x="2538" y="3825"/>
                  <a:pt x="2550" y="3814"/>
                  <a:pt x="2563" y="3808"/>
                </a:cubicBezTo>
                <a:cubicBezTo>
                  <a:pt x="2599" y="3793"/>
                  <a:pt x="2615" y="3795"/>
                  <a:pt x="2659" y="3788"/>
                </a:cubicBezTo>
                <a:cubicBezTo>
                  <a:pt x="2676" y="3717"/>
                  <a:pt x="2708" y="3726"/>
                  <a:pt x="2774" y="3712"/>
                </a:cubicBezTo>
                <a:cubicBezTo>
                  <a:pt x="2874" y="3691"/>
                  <a:pt x="2946" y="3680"/>
                  <a:pt x="3052" y="3673"/>
                </a:cubicBezTo>
                <a:cubicBezTo>
                  <a:pt x="3118" y="3658"/>
                  <a:pt x="3067" y="3677"/>
                  <a:pt x="3120" y="3635"/>
                </a:cubicBezTo>
                <a:cubicBezTo>
                  <a:pt x="3138" y="3621"/>
                  <a:pt x="3177" y="3596"/>
                  <a:pt x="3177" y="3596"/>
                </a:cubicBezTo>
                <a:cubicBezTo>
                  <a:pt x="3216" y="3518"/>
                  <a:pt x="3290" y="3496"/>
                  <a:pt x="3369" y="3472"/>
                </a:cubicBezTo>
                <a:cubicBezTo>
                  <a:pt x="3407" y="3434"/>
                  <a:pt x="3417" y="3386"/>
                  <a:pt x="3456" y="3347"/>
                </a:cubicBezTo>
                <a:cubicBezTo>
                  <a:pt x="3485" y="3260"/>
                  <a:pt x="3490" y="3165"/>
                  <a:pt x="3542" y="3088"/>
                </a:cubicBezTo>
                <a:cubicBezTo>
                  <a:pt x="3560" y="3020"/>
                  <a:pt x="3552" y="2954"/>
                  <a:pt x="3513" y="2896"/>
                </a:cubicBezTo>
                <a:cubicBezTo>
                  <a:pt x="3510" y="2886"/>
                  <a:pt x="3506" y="2877"/>
                  <a:pt x="3504" y="2867"/>
                </a:cubicBezTo>
                <a:cubicBezTo>
                  <a:pt x="3496" y="2826"/>
                  <a:pt x="3494" y="2783"/>
                  <a:pt x="3484" y="2742"/>
                </a:cubicBezTo>
                <a:cubicBezTo>
                  <a:pt x="3476" y="2707"/>
                  <a:pt x="3443" y="2668"/>
                  <a:pt x="3427" y="2636"/>
                </a:cubicBezTo>
                <a:cubicBezTo>
                  <a:pt x="3404" y="2527"/>
                  <a:pt x="3438" y="2632"/>
                  <a:pt x="3388" y="2569"/>
                </a:cubicBezTo>
                <a:cubicBezTo>
                  <a:pt x="3382" y="2561"/>
                  <a:pt x="3385" y="2548"/>
                  <a:pt x="3379" y="2540"/>
                </a:cubicBezTo>
                <a:cubicBezTo>
                  <a:pt x="3372" y="2529"/>
                  <a:pt x="3360" y="2521"/>
                  <a:pt x="3350" y="2512"/>
                </a:cubicBezTo>
                <a:cubicBezTo>
                  <a:pt x="3329" y="2452"/>
                  <a:pt x="3356" y="2515"/>
                  <a:pt x="3312" y="2454"/>
                </a:cubicBezTo>
                <a:cubicBezTo>
                  <a:pt x="3231" y="2340"/>
                  <a:pt x="3336" y="2477"/>
                  <a:pt x="3283" y="2387"/>
                </a:cubicBezTo>
                <a:cubicBezTo>
                  <a:pt x="3240" y="2315"/>
                  <a:pt x="3203" y="2279"/>
                  <a:pt x="3120" y="2262"/>
                </a:cubicBezTo>
                <a:cubicBezTo>
                  <a:pt x="3068" y="2213"/>
                  <a:pt x="3004" y="2197"/>
                  <a:pt x="2937" y="2176"/>
                </a:cubicBezTo>
                <a:cubicBezTo>
                  <a:pt x="2931" y="2166"/>
                  <a:pt x="2928" y="2154"/>
                  <a:pt x="2918" y="2147"/>
                </a:cubicBezTo>
                <a:cubicBezTo>
                  <a:pt x="2907" y="2140"/>
                  <a:pt x="2889" y="2146"/>
                  <a:pt x="2880" y="2137"/>
                </a:cubicBezTo>
                <a:cubicBezTo>
                  <a:pt x="2863" y="2120"/>
                  <a:pt x="2868" y="2087"/>
                  <a:pt x="2851" y="2070"/>
                </a:cubicBezTo>
                <a:cubicBezTo>
                  <a:pt x="2836" y="2055"/>
                  <a:pt x="2801" y="2042"/>
                  <a:pt x="2784" y="2032"/>
                </a:cubicBezTo>
                <a:cubicBezTo>
                  <a:pt x="2762" y="2019"/>
                  <a:pt x="2749" y="1995"/>
                  <a:pt x="2726" y="1984"/>
                </a:cubicBezTo>
                <a:cubicBezTo>
                  <a:pt x="2702" y="1972"/>
                  <a:pt x="2674" y="1973"/>
                  <a:pt x="2649" y="1964"/>
                </a:cubicBezTo>
                <a:cubicBezTo>
                  <a:pt x="2612" y="1910"/>
                  <a:pt x="2653" y="1956"/>
                  <a:pt x="2592" y="1926"/>
                </a:cubicBezTo>
                <a:cubicBezTo>
                  <a:pt x="2584" y="1922"/>
                  <a:pt x="2579" y="1913"/>
                  <a:pt x="2572" y="1907"/>
                </a:cubicBezTo>
                <a:cubicBezTo>
                  <a:pt x="2534" y="1879"/>
                  <a:pt x="2501" y="1854"/>
                  <a:pt x="2457" y="1840"/>
                </a:cubicBezTo>
                <a:cubicBezTo>
                  <a:pt x="2424" y="1807"/>
                  <a:pt x="2407" y="1794"/>
                  <a:pt x="2361" y="1782"/>
                </a:cubicBezTo>
                <a:cubicBezTo>
                  <a:pt x="2320" y="1755"/>
                  <a:pt x="2278" y="1755"/>
                  <a:pt x="2236" y="1734"/>
                </a:cubicBezTo>
                <a:cubicBezTo>
                  <a:pt x="2203" y="1717"/>
                  <a:pt x="2170" y="1697"/>
                  <a:pt x="2140" y="1676"/>
                </a:cubicBezTo>
                <a:cubicBezTo>
                  <a:pt x="2117" y="1641"/>
                  <a:pt x="2122" y="1601"/>
                  <a:pt x="2092" y="1571"/>
                </a:cubicBezTo>
                <a:cubicBezTo>
                  <a:pt x="2056" y="1535"/>
                  <a:pt x="2000" y="1516"/>
                  <a:pt x="1968" y="1484"/>
                </a:cubicBezTo>
                <a:cubicBezTo>
                  <a:pt x="1936" y="1452"/>
                  <a:pt x="1961" y="1457"/>
                  <a:pt x="1920" y="1427"/>
                </a:cubicBezTo>
                <a:cubicBezTo>
                  <a:pt x="1882" y="1400"/>
                  <a:pt x="1834" y="1395"/>
                  <a:pt x="1795" y="1369"/>
                </a:cubicBezTo>
                <a:cubicBezTo>
                  <a:pt x="1789" y="1356"/>
                  <a:pt x="1784" y="1343"/>
                  <a:pt x="1776" y="1331"/>
                </a:cubicBezTo>
                <a:cubicBezTo>
                  <a:pt x="1771" y="1323"/>
                  <a:pt x="1760" y="1320"/>
                  <a:pt x="1756" y="1312"/>
                </a:cubicBezTo>
                <a:cubicBezTo>
                  <a:pt x="1750" y="1300"/>
                  <a:pt x="1752" y="1285"/>
                  <a:pt x="1747" y="1273"/>
                </a:cubicBezTo>
                <a:cubicBezTo>
                  <a:pt x="1743" y="1262"/>
                  <a:pt x="1733" y="1254"/>
                  <a:pt x="1728" y="1244"/>
                </a:cubicBezTo>
                <a:cubicBezTo>
                  <a:pt x="1724" y="1235"/>
                  <a:pt x="1721" y="1225"/>
                  <a:pt x="1718" y="1216"/>
                </a:cubicBezTo>
                <a:cubicBezTo>
                  <a:pt x="1721" y="1184"/>
                  <a:pt x="1715" y="1149"/>
                  <a:pt x="1728" y="1120"/>
                </a:cubicBezTo>
                <a:cubicBezTo>
                  <a:pt x="1733" y="1108"/>
                  <a:pt x="1754" y="1115"/>
                  <a:pt x="1766" y="1110"/>
                </a:cubicBezTo>
                <a:cubicBezTo>
                  <a:pt x="1777" y="1105"/>
                  <a:pt x="1786" y="1098"/>
                  <a:pt x="1795" y="1091"/>
                </a:cubicBezTo>
                <a:cubicBezTo>
                  <a:pt x="1877" y="1023"/>
                  <a:pt x="1916" y="1007"/>
                  <a:pt x="2016" y="976"/>
                </a:cubicBezTo>
                <a:cubicBezTo>
                  <a:pt x="2048" y="953"/>
                  <a:pt x="2079" y="949"/>
                  <a:pt x="2112" y="928"/>
                </a:cubicBezTo>
                <a:cubicBezTo>
                  <a:pt x="2139" y="888"/>
                  <a:pt x="2139" y="813"/>
                  <a:pt x="2179" y="793"/>
                </a:cubicBezTo>
                <a:cubicBezTo>
                  <a:pt x="2208" y="779"/>
                  <a:pt x="2243" y="781"/>
                  <a:pt x="2275" y="774"/>
                </a:cubicBezTo>
                <a:cubicBezTo>
                  <a:pt x="2309" y="723"/>
                  <a:pt x="2327" y="737"/>
                  <a:pt x="2390" y="745"/>
                </a:cubicBezTo>
                <a:cubicBezTo>
                  <a:pt x="2450" y="785"/>
                  <a:pt x="2519" y="787"/>
                  <a:pt x="2582" y="755"/>
                </a:cubicBezTo>
                <a:cubicBezTo>
                  <a:pt x="2598" y="693"/>
                  <a:pt x="2620" y="701"/>
                  <a:pt x="2678" y="678"/>
                </a:cubicBezTo>
                <a:cubicBezTo>
                  <a:pt x="2708" y="590"/>
                  <a:pt x="2800" y="609"/>
                  <a:pt x="2870" y="563"/>
                </a:cubicBezTo>
                <a:cubicBezTo>
                  <a:pt x="2857" y="560"/>
                  <a:pt x="2845" y="551"/>
                  <a:pt x="2832" y="553"/>
                </a:cubicBezTo>
                <a:cubicBezTo>
                  <a:pt x="2823" y="554"/>
                  <a:pt x="2821" y="571"/>
                  <a:pt x="2812" y="572"/>
                </a:cubicBezTo>
                <a:cubicBezTo>
                  <a:pt x="2796" y="574"/>
                  <a:pt x="2764" y="563"/>
                  <a:pt x="2764" y="563"/>
                </a:cubicBezTo>
              </a:path>
            </a:pathLst>
          </a:custGeom>
          <a:noFill/>
          <a:ln w="38100" cap="flat" cmpd="sng">
            <a:solidFill>
              <a:srgbClr val="99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09" name="Freeform 5"/>
          <p:cNvSpPr/>
          <p:nvPr/>
        </p:nvSpPr>
        <p:spPr>
          <a:xfrm>
            <a:off x="6934200" y="2057400"/>
            <a:ext cx="1676400" cy="5619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891" h="521">
                <a:moveTo>
                  <a:pt x="72" y="297"/>
                </a:moveTo>
                <a:cubicBezTo>
                  <a:pt x="14" y="258"/>
                  <a:pt x="48" y="177"/>
                  <a:pt x="88" y="137"/>
                </a:cubicBezTo>
                <a:cubicBezTo>
                  <a:pt x="102" y="94"/>
                  <a:pt x="141" y="86"/>
                  <a:pt x="176" y="65"/>
                </a:cubicBezTo>
                <a:cubicBezTo>
                  <a:pt x="192" y="55"/>
                  <a:pt x="208" y="44"/>
                  <a:pt x="224" y="33"/>
                </a:cubicBezTo>
                <a:cubicBezTo>
                  <a:pt x="232" y="28"/>
                  <a:pt x="248" y="17"/>
                  <a:pt x="248" y="17"/>
                </a:cubicBezTo>
                <a:cubicBezTo>
                  <a:pt x="334" y="20"/>
                  <a:pt x="534" y="0"/>
                  <a:pt x="632" y="65"/>
                </a:cubicBezTo>
                <a:cubicBezTo>
                  <a:pt x="657" y="102"/>
                  <a:pt x="685" y="107"/>
                  <a:pt x="728" y="121"/>
                </a:cubicBezTo>
                <a:cubicBezTo>
                  <a:pt x="751" y="129"/>
                  <a:pt x="792" y="153"/>
                  <a:pt x="792" y="153"/>
                </a:cubicBezTo>
                <a:cubicBezTo>
                  <a:pt x="815" y="188"/>
                  <a:pt x="826" y="180"/>
                  <a:pt x="864" y="193"/>
                </a:cubicBezTo>
                <a:cubicBezTo>
                  <a:pt x="887" y="261"/>
                  <a:pt x="891" y="352"/>
                  <a:pt x="832" y="401"/>
                </a:cubicBezTo>
                <a:cubicBezTo>
                  <a:pt x="796" y="431"/>
                  <a:pt x="756" y="438"/>
                  <a:pt x="712" y="449"/>
                </a:cubicBezTo>
                <a:cubicBezTo>
                  <a:pt x="701" y="452"/>
                  <a:pt x="680" y="457"/>
                  <a:pt x="680" y="457"/>
                </a:cubicBezTo>
                <a:cubicBezTo>
                  <a:pt x="652" y="476"/>
                  <a:pt x="631" y="493"/>
                  <a:pt x="600" y="505"/>
                </a:cubicBezTo>
                <a:cubicBezTo>
                  <a:pt x="584" y="511"/>
                  <a:pt x="552" y="521"/>
                  <a:pt x="552" y="521"/>
                </a:cubicBezTo>
                <a:cubicBezTo>
                  <a:pt x="472" y="516"/>
                  <a:pt x="392" y="512"/>
                  <a:pt x="312" y="505"/>
                </a:cubicBezTo>
                <a:cubicBezTo>
                  <a:pt x="283" y="502"/>
                  <a:pt x="253" y="454"/>
                  <a:pt x="216" y="441"/>
                </a:cubicBezTo>
                <a:cubicBezTo>
                  <a:pt x="155" y="419"/>
                  <a:pt x="95" y="414"/>
                  <a:pt x="40" y="377"/>
                </a:cubicBezTo>
                <a:cubicBezTo>
                  <a:pt x="0" y="297"/>
                  <a:pt x="43" y="321"/>
                  <a:pt x="128" y="321"/>
                </a:cubicBezTo>
              </a:path>
            </a:pathLst>
          </a:custGeom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10" name="Freeform 6"/>
          <p:cNvSpPr/>
          <p:nvPr/>
        </p:nvSpPr>
        <p:spPr>
          <a:xfrm>
            <a:off x="7467600" y="4438650"/>
            <a:ext cx="1385888" cy="6096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869" h="582">
                <a:moveTo>
                  <a:pt x="338" y="552"/>
                </a:moveTo>
                <a:cubicBezTo>
                  <a:pt x="272" y="547"/>
                  <a:pt x="205" y="546"/>
                  <a:pt x="140" y="536"/>
                </a:cubicBezTo>
                <a:cubicBezTo>
                  <a:pt x="125" y="534"/>
                  <a:pt x="118" y="514"/>
                  <a:pt x="107" y="503"/>
                </a:cubicBezTo>
                <a:cubicBezTo>
                  <a:pt x="75" y="471"/>
                  <a:pt x="58" y="427"/>
                  <a:pt x="25" y="396"/>
                </a:cubicBezTo>
                <a:cubicBezTo>
                  <a:pt x="19" y="376"/>
                  <a:pt x="0" y="359"/>
                  <a:pt x="0" y="338"/>
                </a:cubicBezTo>
                <a:cubicBezTo>
                  <a:pt x="0" y="238"/>
                  <a:pt x="34" y="242"/>
                  <a:pt x="83" y="182"/>
                </a:cubicBezTo>
                <a:cubicBezTo>
                  <a:pt x="101" y="160"/>
                  <a:pt x="115" y="127"/>
                  <a:pt x="149" y="124"/>
                </a:cubicBezTo>
                <a:cubicBezTo>
                  <a:pt x="247" y="114"/>
                  <a:pt x="346" y="113"/>
                  <a:pt x="445" y="108"/>
                </a:cubicBezTo>
                <a:cubicBezTo>
                  <a:pt x="489" y="93"/>
                  <a:pt x="518" y="88"/>
                  <a:pt x="544" y="50"/>
                </a:cubicBezTo>
                <a:cubicBezTo>
                  <a:pt x="561" y="0"/>
                  <a:pt x="592" y="19"/>
                  <a:pt x="642" y="26"/>
                </a:cubicBezTo>
                <a:cubicBezTo>
                  <a:pt x="679" y="60"/>
                  <a:pt x="651" y="82"/>
                  <a:pt x="700" y="100"/>
                </a:cubicBezTo>
                <a:cubicBezTo>
                  <a:pt x="715" y="147"/>
                  <a:pt x="712" y="157"/>
                  <a:pt x="757" y="174"/>
                </a:cubicBezTo>
                <a:cubicBezTo>
                  <a:pt x="761" y="178"/>
                  <a:pt x="787" y="202"/>
                  <a:pt x="790" y="207"/>
                </a:cubicBezTo>
                <a:cubicBezTo>
                  <a:pt x="809" y="243"/>
                  <a:pt x="798" y="251"/>
                  <a:pt x="840" y="264"/>
                </a:cubicBezTo>
                <a:cubicBezTo>
                  <a:pt x="854" y="309"/>
                  <a:pt x="869" y="324"/>
                  <a:pt x="840" y="371"/>
                </a:cubicBezTo>
                <a:cubicBezTo>
                  <a:pt x="835" y="378"/>
                  <a:pt x="823" y="376"/>
                  <a:pt x="815" y="379"/>
                </a:cubicBezTo>
                <a:cubicBezTo>
                  <a:pt x="771" y="394"/>
                  <a:pt x="727" y="406"/>
                  <a:pt x="683" y="420"/>
                </a:cubicBezTo>
                <a:cubicBezTo>
                  <a:pt x="664" y="470"/>
                  <a:pt x="654" y="498"/>
                  <a:pt x="601" y="511"/>
                </a:cubicBezTo>
                <a:cubicBezTo>
                  <a:pt x="520" y="572"/>
                  <a:pt x="440" y="582"/>
                  <a:pt x="338" y="552"/>
                </a:cubicBezTo>
                <a:close/>
              </a:path>
            </a:pathLst>
          </a:custGeom>
          <a:noFill/>
          <a:ln w="28575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11" name="Freeform 7"/>
          <p:cNvSpPr/>
          <p:nvPr/>
        </p:nvSpPr>
        <p:spPr>
          <a:xfrm>
            <a:off x="4657726" y="1039416"/>
            <a:ext cx="157163" cy="113109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81" h="79">
                <a:moveTo>
                  <a:pt x="0" y="38"/>
                </a:moveTo>
                <a:cubicBezTo>
                  <a:pt x="21" y="24"/>
                  <a:pt x="44" y="0"/>
                  <a:pt x="74" y="30"/>
                </a:cubicBezTo>
                <a:cubicBezTo>
                  <a:pt x="81" y="37"/>
                  <a:pt x="63" y="47"/>
                  <a:pt x="57" y="55"/>
                </a:cubicBezTo>
                <a:cubicBezTo>
                  <a:pt x="50" y="64"/>
                  <a:pt x="41" y="71"/>
                  <a:pt x="33" y="79"/>
                </a:cubicBezTo>
                <a:cubicBezTo>
                  <a:pt x="1" y="58"/>
                  <a:pt x="11" y="72"/>
                  <a:pt x="0" y="38"/>
                </a:cubicBezTo>
                <a:close/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12" name="Freeform 8"/>
          <p:cNvSpPr/>
          <p:nvPr/>
        </p:nvSpPr>
        <p:spPr>
          <a:xfrm>
            <a:off x="3962400" y="4686300"/>
            <a:ext cx="304800" cy="1143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</a:cxnLst>
            <a:rect l="0" t="0" r="0" b="0"/>
            <a:pathLst>
              <a:path w="163" h="107">
                <a:moveTo>
                  <a:pt x="147" y="33"/>
                </a:moveTo>
                <a:cubicBezTo>
                  <a:pt x="142" y="47"/>
                  <a:pt x="140" y="63"/>
                  <a:pt x="131" y="74"/>
                </a:cubicBezTo>
                <a:cubicBezTo>
                  <a:pt x="127" y="79"/>
                  <a:pt x="66" y="104"/>
                  <a:pt x="57" y="107"/>
                </a:cubicBezTo>
                <a:cubicBezTo>
                  <a:pt x="0" y="53"/>
                  <a:pt x="91" y="21"/>
                  <a:pt x="131" y="0"/>
                </a:cubicBezTo>
                <a:cubicBezTo>
                  <a:pt x="163" y="12"/>
                  <a:pt x="158" y="1"/>
                  <a:pt x="147" y="33"/>
                </a:cubicBezTo>
                <a:close/>
              </a:path>
            </a:pathLst>
          </a:custGeom>
          <a:solidFill>
            <a:srgbClr val="FF0000">
              <a:alpha val="100000"/>
            </a:srgbClr>
          </a:solidFill>
          <a:ln w="3810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13" name="Freeform 9"/>
          <p:cNvSpPr/>
          <p:nvPr/>
        </p:nvSpPr>
        <p:spPr>
          <a:xfrm>
            <a:off x="2209800" y="4171950"/>
            <a:ext cx="304800" cy="1143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</a:cxnLst>
            <a:rect l="0" t="0" r="0" b="0"/>
            <a:pathLst>
              <a:path w="163" h="107">
                <a:moveTo>
                  <a:pt x="147" y="33"/>
                </a:moveTo>
                <a:cubicBezTo>
                  <a:pt x="142" y="47"/>
                  <a:pt x="140" y="63"/>
                  <a:pt x="131" y="74"/>
                </a:cubicBezTo>
                <a:cubicBezTo>
                  <a:pt x="127" y="79"/>
                  <a:pt x="66" y="104"/>
                  <a:pt x="57" y="107"/>
                </a:cubicBezTo>
                <a:cubicBezTo>
                  <a:pt x="0" y="53"/>
                  <a:pt x="91" y="21"/>
                  <a:pt x="131" y="0"/>
                </a:cubicBezTo>
                <a:cubicBezTo>
                  <a:pt x="163" y="12"/>
                  <a:pt x="158" y="1"/>
                  <a:pt x="147" y="33"/>
                </a:cubicBezTo>
                <a:close/>
              </a:path>
            </a:pathLst>
          </a:custGeom>
          <a:solidFill>
            <a:srgbClr val="FF0000">
              <a:alpha val="100000"/>
            </a:srgbClr>
          </a:solidFill>
          <a:ln w="3810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14" name="Text Box 10"/>
          <p:cNvSpPr txBox="1"/>
          <p:nvPr/>
        </p:nvSpPr>
        <p:spPr>
          <a:xfrm>
            <a:off x="6248400" y="2239566"/>
            <a:ext cx="30480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QĐ Hoàng Sa</a:t>
            </a:r>
          </a:p>
        </p:txBody>
      </p:sp>
      <p:sp>
        <p:nvSpPr>
          <p:cNvPr id="72715" name="Text Box 11"/>
          <p:cNvSpPr txBox="1"/>
          <p:nvPr/>
        </p:nvSpPr>
        <p:spPr>
          <a:xfrm>
            <a:off x="7461251" y="4480322"/>
            <a:ext cx="1249363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QĐ Trường Sa</a:t>
            </a:r>
          </a:p>
        </p:txBody>
      </p:sp>
      <p:sp>
        <p:nvSpPr>
          <p:cNvPr id="72716" name="Text Box 12"/>
          <p:cNvSpPr txBox="1"/>
          <p:nvPr/>
        </p:nvSpPr>
        <p:spPr>
          <a:xfrm>
            <a:off x="4202113" y="1096566"/>
            <a:ext cx="10668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800" dirty="0">
                <a:solidFill>
                  <a:schemeClr val="bg2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800" dirty="0">
                <a:latin typeface="Tahoma" panose="020B0604030504040204" pitchFamily="34" charset="0"/>
              </a:rPr>
              <a:t>Cát Bà</a:t>
            </a:r>
          </a:p>
        </p:txBody>
      </p:sp>
      <p:sp>
        <p:nvSpPr>
          <p:cNvPr id="72717" name="Text Box 13"/>
          <p:cNvSpPr txBox="1"/>
          <p:nvPr/>
        </p:nvSpPr>
        <p:spPr>
          <a:xfrm>
            <a:off x="3352800" y="4743450"/>
            <a:ext cx="16002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Côn Đảo</a:t>
            </a:r>
          </a:p>
        </p:txBody>
      </p:sp>
      <p:sp>
        <p:nvSpPr>
          <p:cNvPr id="72718" name="Text Box 14"/>
          <p:cNvSpPr txBox="1"/>
          <p:nvPr/>
        </p:nvSpPr>
        <p:spPr>
          <a:xfrm>
            <a:off x="1676400" y="4229100"/>
            <a:ext cx="16002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Phú Quốc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/>
      <p:bldP spid="72716" grpId="0"/>
      <p:bldP spid="72717" grpId="0"/>
      <p:bldP spid="727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03214" y="886852"/>
            <a:ext cx="868838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trên bản đồ Địa lí Tự nhiên Việt Nam 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1313" y="1714500"/>
            <a:ext cx="8534400" cy="286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lvl1pPr marL="90805" indent="-9080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905" indent="-18288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7055" indent="-18288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88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2180" indent="-18288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Dãy Ho</a:t>
            </a:r>
            <a:r>
              <a:rPr lang="en-US" alt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Liên Sơn, dãy Trường Sơn ; </a:t>
            </a:r>
          </a:p>
          <a:p>
            <a:pPr marL="0" lvl="0" indent="0" algn="just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Hồng, sông Thái Bình, sông Mã, sông Cả, sông Đồng Nai, sông Tiền, sông Hậu ; </a:t>
            </a:r>
          </a:p>
          <a:p>
            <a:pPr marL="0" lvl="0" indent="0" algn="just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 v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đồng bằng Nam Bộ </a:t>
            </a:r>
            <a:endParaRPr lang="en-US" altLang="en-US" sz="3600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LuocdoDiahinhVietN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4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Freeform 4"/>
          <p:cNvSpPr/>
          <p:nvPr/>
        </p:nvSpPr>
        <p:spPr>
          <a:xfrm>
            <a:off x="169863" y="50007"/>
            <a:ext cx="5651500" cy="5150644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3560" h="4326">
                <a:moveTo>
                  <a:pt x="2908" y="534"/>
                </a:moveTo>
                <a:cubicBezTo>
                  <a:pt x="2853" y="545"/>
                  <a:pt x="2828" y="556"/>
                  <a:pt x="2764" y="534"/>
                </a:cubicBezTo>
                <a:cubicBezTo>
                  <a:pt x="2753" y="530"/>
                  <a:pt x="2754" y="512"/>
                  <a:pt x="2745" y="505"/>
                </a:cubicBezTo>
                <a:cubicBezTo>
                  <a:pt x="2734" y="496"/>
                  <a:pt x="2720" y="492"/>
                  <a:pt x="2707" y="486"/>
                </a:cubicBezTo>
                <a:cubicBezTo>
                  <a:pt x="2672" y="498"/>
                  <a:pt x="2642" y="514"/>
                  <a:pt x="2611" y="534"/>
                </a:cubicBezTo>
                <a:cubicBezTo>
                  <a:pt x="2567" y="519"/>
                  <a:pt x="2521" y="509"/>
                  <a:pt x="2476" y="496"/>
                </a:cubicBezTo>
                <a:cubicBezTo>
                  <a:pt x="2445" y="487"/>
                  <a:pt x="2421" y="468"/>
                  <a:pt x="2390" y="457"/>
                </a:cubicBezTo>
                <a:cubicBezTo>
                  <a:pt x="2355" y="403"/>
                  <a:pt x="2320" y="408"/>
                  <a:pt x="2256" y="400"/>
                </a:cubicBezTo>
                <a:cubicBezTo>
                  <a:pt x="2240" y="395"/>
                  <a:pt x="2208" y="386"/>
                  <a:pt x="2198" y="371"/>
                </a:cubicBezTo>
                <a:cubicBezTo>
                  <a:pt x="2159" y="313"/>
                  <a:pt x="2226" y="341"/>
                  <a:pt x="2150" y="323"/>
                </a:cubicBezTo>
                <a:cubicBezTo>
                  <a:pt x="2130" y="245"/>
                  <a:pt x="2135" y="315"/>
                  <a:pt x="2169" y="265"/>
                </a:cubicBezTo>
                <a:cubicBezTo>
                  <a:pt x="2176" y="254"/>
                  <a:pt x="2172" y="238"/>
                  <a:pt x="2179" y="227"/>
                </a:cubicBezTo>
                <a:cubicBezTo>
                  <a:pt x="2190" y="211"/>
                  <a:pt x="2274" y="176"/>
                  <a:pt x="2294" y="169"/>
                </a:cubicBezTo>
                <a:cubicBezTo>
                  <a:pt x="2259" y="115"/>
                  <a:pt x="2224" y="140"/>
                  <a:pt x="2169" y="121"/>
                </a:cubicBezTo>
                <a:cubicBezTo>
                  <a:pt x="2092" y="137"/>
                  <a:pt x="2021" y="127"/>
                  <a:pt x="1948" y="102"/>
                </a:cubicBezTo>
                <a:cubicBezTo>
                  <a:pt x="1900" y="112"/>
                  <a:pt x="1852" y="123"/>
                  <a:pt x="1804" y="131"/>
                </a:cubicBezTo>
                <a:cubicBezTo>
                  <a:pt x="1736" y="108"/>
                  <a:pt x="1683" y="75"/>
                  <a:pt x="1612" y="64"/>
                </a:cubicBezTo>
                <a:cubicBezTo>
                  <a:pt x="1586" y="10"/>
                  <a:pt x="1587" y="0"/>
                  <a:pt x="1526" y="16"/>
                </a:cubicBezTo>
                <a:cubicBezTo>
                  <a:pt x="1487" y="41"/>
                  <a:pt x="1477" y="60"/>
                  <a:pt x="1430" y="44"/>
                </a:cubicBezTo>
                <a:cubicBezTo>
                  <a:pt x="1382" y="61"/>
                  <a:pt x="1334" y="67"/>
                  <a:pt x="1286" y="83"/>
                </a:cubicBezTo>
                <a:cubicBezTo>
                  <a:pt x="1260" y="158"/>
                  <a:pt x="1276" y="147"/>
                  <a:pt x="1190" y="160"/>
                </a:cubicBezTo>
                <a:cubicBezTo>
                  <a:pt x="1120" y="188"/>
                  <a:pt x="1134" y="202"/>
                  <a:pt x="1056" y="188"/>
                </a:cubicBezTo>
                <a:cubicBezTo>
                  <a:pt x="1043" y="182"/>
                  <a:pt x="1028" y="178"/>
                  <a:pt x="1017" y="169"/>
                </a:cubicBezTo>
                <a:cubicBezTo>
                  <a:pt x="1008" y="162"/>
                  <a:pt x="1009" y="144"/>
                  <a:pt x="998" y="140"/>
                </a:cubicBezTo>
                <a:cubicBezTo>
                  <a:pt x="992" y="138"/>
                  <a:pt x="939" y="157"/>
                  <a:pt x="931" y="160"/>
                </a:cubicBezTo>
                <a:cubicBezTo>
                  <a:pt x="908" y="206"/>
                  <a:pt x="904" y="214"/>
                  <a:pt x="854" y="227"/>
                </a:cubicBezTo>
                <a:cubicBezTo>
                  <a:pt x="823" y="207"/>
                  <a:pt x="794" y="190"/>
                  <a:pt x="758" y="179"/>
                </a:cubicBezTo>
                <a:cubicBezTo>
                  <a:pt x="712" y="149"/>
                  <a:pt x="702" y="152"/>
                  <a:pt x="672" y="198"/>
                </a:cubicBezTo>
                <a:cubicBezTo>
                  <a:pt x="665" y="188"/>
                  <a:pt x="662" y="175"/>
                  <a:pt x="652" y="169"/>
                </a:cubicBezTo>
                <a:cubicBezTo>
                  <a:pt x="614" y="144"/>
                  <a:pt x="532" y="187"/>
                  <a:pt x="489" y="198"/>
                </a:cubicBezTo>
                <a:cubicBezTo>
                  <a:pt x="475" y="219"/>
                  <a:pt x="460" y="249"/>
                  <a:pt x="432" y="256"/>
                </a:cubicBezTo>
                <a:cubicBezTo>
                  <a:pt x="419" y="259"/>
                  <a:pt x="326" y="221"/>
                  <a:pt x="307" y="217"/>
                </a:cubicBezTo>
                <a:cubicBezTo>
                  <a:pt x="276" y="170"/>
                  <a:pt x="247" y="169"/>
                  <a:pt x="192" y="160"/>
                </a:cubicBezTo>
                <a:cubicBezTo>
                  <a:pt x="176" y="166"/>
                  <a:pt x="159" y="171"/>
                  <a:pt x="144" y="179"/>
                </a:cubicBezTo>
                <a:cubicBezTo>
                  <a:pt x="80" y="215"/>
                  <a:pt x="200" y="190"/>
                  <a:pt x="67" y="236"/>
                </a:cubicBezTo>
                <a:cubicBezTo>
                  <a:pt x="26" y="250"/>
                  <a:pt x="48" y="243"/>
                  <a:pt x="0" y="256"/>
                </a:cubicBezTo>
                <a:cubicBezTo>
                  <a:pt x="27" y="310"/>
                  <a:pt x="67" y="327"/>
                  <a:pt x="124" y="342"/>
                </a:cubicBezTo>
                <a:cubicBezTo>
                  <a:pt x="131" y="352"/>
                  <a:pt x="139" y="360"/>
                  <a:pt x="144" y="371"/>
                </a:cubicBezTo>
                <a:cubicBezTo>
                  <a:pt x="149" y="380"/>
                  <a:pt x="145" y="394"/>
                  <a:pt x="153" y="400"/>
                </a:cubicBezTo>
                <a:cubicBezTo>
                  <a:pt x="176" y="418"/>
                  <a:pt x="230" y="438"/>
                  <a:pt x="230" y="438"/>
                </a:cubicBezTo>
                <a:cubicBezTo>
                  <a:pt x="233" y="454"/>
                  <a:pt x="230" y="473"/>
                  <a:pt x="240" y="486"/>
                </a:cubicBezTo>
                <a:cubicBezTo>
                  <a:pt x="262" y="512"/>
                  <a:pt x="345" y="467"/>
                  <a:pt x="374" y="457"/>
                </a:cubicBezTo>
                <a:cubicBezTo>
                  <a:pt x="380" y="467"/>
                  <a:pt x="393" y="474"/>
                  <a:pt x="393" y="486"/>
                </a:cubicBezTo>
                <a:cubicBezTo>
                  <a:pt x="393" y="511"/>
                  <a:pt x="331" y="548"/>
                  <a:pt x="316" y="563"/>
                </a:cubicBezTo>
                <a:cubicBezTo>
                  <a:pt x="319" y="582"/>
                  <a:pt x="315" y="604"/>
                  <a:pt x="326" y="620"/>
                </a:cubicBezTo>
                <a:cubicBezTo>
                  <a:pt x="334" y="631"/>
                  <a:pt x="352" y="625"/>
                  <a:pt x="364" y="630"/>
                </a:cubicBezTo>
                <a:cubicBezTo>
                  <a:pt x="399" y="645"/>
                  <a:pt x="421" y="659"/>
                  <a:pt x="460" y="668"/>
                </a:cubicBezTo>
                <a:cubicBezTo>
                  <a:pt x="467" y="675"/>
                  <a:pt x="476" y="680"/>
                  <a:pt x="480" y="688"/>
                </a:cubicBezTo>
                <a:cubicBezTo>
                  <a:pt x="486" y="700"/>
                  <a:pt x="479" y="718"/>
                  <a:pt x="489" y="726"/>
                </a:cubicBezTo>
                <a:cubicBezTo>
                  <a:pt x="504" y="739"/>
                  <a:pt x="528" y="739"/>
                  <a:pt x="547" y="745"/>
                </a:cubicBezTo>
                <a:cubicBezTo>
                  <a:pt x="597" y="795"/>
                  <a:pt x="618" y="783"/>
                  <a:pt x="691" y="774"/>
                </a:cubicBezTo>
                <a:cubicBezTo>
                  <a:pt x="812" y="734"/>
                  <a:pt x="855" y="742"/>
                  <a:pt x="1017" y="736"/>
                </a:cubicBezTo>
                <a:cubicBezTo>
                  <a:pt x="1049" y="739"/>
                  <a:pt x="1084" y="731"/>
                  <a:pt x="1113" y="745"/>
                </a:cubicBezTo>
                <a:cubicBezTo>
                  <a:pt x="1134" y="755"/>
                  <a:pt x="1152" y="803"/>
                  <a:pt x="1152" y="803"/>
                </a:cubicBezTo>
                <a:cubicBezTo>
                  <a:pt x="1133" y="806"/>
                  <a:pt x="1112" y="805"/>
                  <a:pt x="1094" y="812"/>
                </a:cubicBezTo>
                <a:cubicBezTo>
                  <a:pt x="1014" y="842"/>
                  <a:pt x="1184" y="879"/>
                  <a:pt x="1190" y="880"/>
                </a:cubicBezTo>
                <a:cubicBezTo>
                  <a:pt x="1211" y="958"/>
                  <a:pt x="1180" y="889"/>
                  <a:pt x="1286" y="937"/>
                </a:cubicBezTo>
                <a:cubicBezTo>
                  <a:pt x="1297" y="942"/>
                  <a:pt x="1297" y="958"/>
                  <a:pt x="1305" y="966"/>
                </a:cubicBezTo>
                <a:cubicBezTo>
                  <a:pt x="1313" y="974"/>
                  <a:pt x="1324" y="979"/>
                  <a:pt x="1334" y="985"/>
                </a:cubicBezTo>
                <a:cubicBezTo>
                  <a:pt x="1270" y="1002"/>
                  <a:pt x="1228" y="1076"/>
                  <a:pt x="1152" y="1081"/>
                </a:cubicBezTo>
                <a:cubicBezTo>
                  <a:pt x="1072" y="1087"/>
                  <a:pt x="992" y="1088"/>
                  <a:pt x="912" y="1091"/>
                </a:cubicBezTo>
                <a:cubicBezTo>
                  <a:pt x="885" y="1117"/>
                  <a:pt x="857" y="1163"/>
                  <a:pt x="835" y="1196"/>
                </a:cubicBezTo>
                <a:cubicBezTo>
                  <a:pt x="976" y="1221"/>
                  <a:pt x="846" y="1181"/>
                  <a:pt x="902" y="1235"/>
                </a:cubicBezTo>
                <a:cubicBezTo>
                  <a:pt x="926" y="1259"/>
                  <a:pt x="1040" y="1256"/>
                  <a:pt x="1084" y="1264"/>
                </a:cubicBezTo>
                <a:cubicBezTo>
                  <a:pt x="1139" y="1291"/>
                  <a:pt x="1205" y="1316"/>
                  <a:pt x="1257" y="1350"/>
                </a:cubicBezTo>
                <a:cubicBezTo>
                  <a:pt x="1293" y="1405"/>
                  <a:pt x="1353" y="1388"/>
                  <a:pt x="1411" y="1408"/>
                </a:cubicBezTo>
                <a:cubicBezTo>
                  <a:pt x="1427" y="1401"/>
                  <a:pt x="1444" y="1396"/>
                  <a:pt x="1459" y="1388"/>
                </a:cubicBezTo>
                <a:cubicBezTo>
                  <a:pt x="1468" y="1383"/>
                  <a:pt x="1434" y="1388"/>
                  <a:pt x="1430" y="1398"/>
                </a:cubicBezTo>
                <a:cubicBezTo>
                  <a:pt x="1425" y="1410"/>
                  <a:pt x="1433" y="1425"/>
                  <a:pt x="1440" y="1436"/>
                </a:cubicBezTo>
                <a:cubicBezTo>
                  <a:pt x="1446" y="1446"/>
                  <a:pt x="1459" y="1449"/>
                  <a:pt x="1468" y="1456"/>
                </a:cubicBezTo>
                <a:cubicBezTo>
                  <a:pt x="1508" y="1488"/>
                  <a:pt x="1545" y="1498"/>
                  <a:pt x="1593" y="1513"/>
                </a:cubicBezTo>
                <a:cubicBezTo>
                  <a:pt x="1599" y="1526"/>
                  <a:pt x="1604" y="1540"/>
                  <a:pt x="1612" y="1552"/>
                </a:cubicBezTo>
                <a:cubicBezTo>
                  <a:pt x="1617" y="1560"/>
                  <a:pt x="1627" y="1563"/>
                  <a:pt x="1632" y="1571"/>
                </a:cubicBezTo>
                <a:cubicBezTo>
                  <a:pt x="1644" y="1591"/>
                  <a:pt x="1638" y="1619"/>
                  <a:pt x="1651" y="1638"/>
                </a:cubicBezTo>
                <a:cubicBezTo>
                  <a:pt x="1658" y="1648"/>
                  <a:pt x="1671" y="1650"/>
                  <a:pt x="1680" y="1657"/>
                </a:cubicBezTo>
                <a:cubicBezTo>
                  <a:pt x="1713" y="1685"/>
                  <a:pt x="1734" y="1701"/>
                  <a:pt x="1776" y="1715"/>
                </a:cubicBezTo>
                <a:cubicBezTo>
                  <a:pt x="1785" y="1725"/>
                  <a:pt x="1793" y="1736"/>
                  <a:pt x="1804" y="1744"/>
                </a:cubicBezTo>
                <a:cubicBezTo>
                  <a:pt x="1822" y="1758"/>
                  <a:pt x="1862" y="1782"/>
                  <a:pt x="1862" y="1782"/>
                </a:cubicBezTo>
                <a:cubicBezTo>
                  <a:pt x="1881" y="1838"/>
                  <a:pt x="1928" y="1823"/>
                  <a:pt x="1987" y="1830"/>
                </a:cubicBezTo>
                <a:cubicBezTo>
                  <a:pt x="2034" y="1853"/>
                  <a:pt x="2083" y="1868"/>
                  <a:pt x="2131" y="1888"/>
                </a:cubicBezTo>
                <a:cubicBezTo>
                  <a:pt x="2082" y="1920"/>
                  <a:pt x="2098" y="1897"/>
                  <a:pt x="2112" y="1984"/>
                </a:cubicBezTo>
                <a:cubicBezTo>
                  <a:pt x="2114" y="1997"/>
                  <a:pt x="2109" y="2017"/>
                  <a:pt x="2121" y="2022"/>
                </a:cubicBezTo>
                <a:cubicBezTo>
                  <a:pt x="2163" y="2039"/>
                  <a:pt x="2211" y="2034"/>
                  <a:pt x="2256" y="2041"/>
                </a:cubicBezTo>
                <a:cubicBezTo>
                  <a:pt x="2323" y="2052"/>
                  <a:pt x="2391" y="2071"/>
                  <a:pt x="2448" y="2108"/>
                </a:cubicBezTo>
                <a:cubicBezTo>
                  <a:pt x="2454" y="2118"/>
                  <a:pt x="2458" y="2130"/>
                  <a:pt x="2467" y="2137"/>
                </a:cubicBezTo>
                <a:cubicBezTo>
                  <a:pt x="2475" y="2143"/>
                  <a:pt x="2493" y="2137"/>
                  <a:pt x="2496" y="2147"/>
                </a:cubicBezTo>
                <a:cubicBezTo>
                  <a:pt x="2499" y="2156"/>
                  <a:pt x="2484" y="2161"/>
                  <a:pt x="2476" y="2166"/>
                </a:cubicBezTo>
                <a:cubicBezTo>
                  <a:pt x="2461" y="2177"/>
                  <a:pt x="2446" y="2189"/>
                  <a:pt x="2428" y="2195"/>
                </a:cubicBezTo>
                <a:cubicBezTo>
                  <a:pt x="2419" y="2198"/>
                  <a:pt x="2457" y="2176"/>
                  <a:pt x="2448" y="2176"/>
                </a:cubicBezTo>
                <a:cubicBezTo>
                  <a:pt x="2436" y="2176"/>
                  <a:pt x="2429" y="2189"/>
                  <a:pt x="2419" y="2195"/>
                </a:cubicBezTo>
                <a:cubicBezTo>
                  <a:pt x="2403" y="2189"/>
                  <a:pt x="2387" y="2171"/>
                  <a:pt x="2371" y="2176"/>
                </a:cubicBezTo>
                <a:cubicBezTo>
                  <a:pt x="2360" y="2179"/>
                  <a:pt x="2387" y="2215"/>
                  <a:pt x="2390" y="2204"/>
                </a:cubicBezTo>
                <a:cubicBezTo>
                  <a:pt x="2406" y="2152"/>
                  <a:pt x="2340" y="2118"/>
                  <a:pt x="2419" y="2176"/>
                </a:cubicBezTo>
                <a:cubicBezTo>
                  <a:pt x="2413" y="2166"/>
                  <a:pt x="2410" y="2153"/>
                  <a:pt x="2400" y="2147"/>
                </a:cubicBezTo>
                <a:cubicBezTo>
                  <a:pt x="2389" y="2140"/>
                  <a:pt x="2361" y="2124"/>
                  <a:pt x="2361" y="2137"/>
                </a:cubicBezTo>
                <a:cubicBezTo>
                  <a:pt x="2361" y="2151"/>
                  <a:pt x="2387" y="2150"/>
                  <a:pt x="2400" y="2156"/>
                </a:cubicBezTo>
                <a:cubicBezTo>
                  <a:pt x="2411" y="2193"/>
                  <a:pt x="2422" y="2215"/>
                  <a:pt x="2409" y="2252"/>
                </a:cubicBezTo>
                <a:cubicBezTo>
                  <a:pt x="2423" y="2267"/>
                  <a:pt x="2444" y="2275"/>
                  <a:pt x="2457" y="2291"/>
                </a:cubicBezTo>
                <a:cubicBezTo>
                  <a:pt x="2463" y="2299"/>
                  <a:pt x="2460" y="2313"/>
                  <a:pt x="2467" y="2320"/>
                </a:cubicBezTo>
                <a:cubicBezTo>
                  <a:pt x="2491" y="2344"/>
                  <a:pt x="2589" y="2371"/>
                  <a:pt x="2620" y="2377"/>
                </a:cubicBezTo>
                <a:cubicBezTo>
                  <a:pt x="2617" y="2403"/>
                  <a:pt x="2611" y="2428"/>
                  <a:pt x="2611" y="2454"/>
                </a:cubicBezTo>
                <a:cubicBezTo>
                  <a:pt x="2611" y="2470"/>
                  <a:pt x="2629" y="2489"/>
                  <a:pt x="2620" y="2502"/>
                </a:cubicBezTo>
                <a:cubicBezTo>
                  <a:pt x="2608" y="2518"/>
                  <a:pt x="2582" y="2515"/>
                  <a:pt x="2563" y="2521"/>
                </a:cubicBezTo>
                <a:cubicBezTo>
                  <a:pt x="2522" y="2583"/>
                  <a:pt x="2521" y="2660"/>
                  <a:pt x="2505" y="2732"/>
                </a:cubicBezTo>
                <a:cubicBezTo>
                  <a:pt x="2515" y="2808"/>
                  <a:pt x="2514" y="2818"/>
                  <a:pt x="2563" y="2867"/>
                </a:cubicBezTo>
                <a:cubicBezTo>
                  <a:pt x="2573" y="2899"/>
                  <a:pt x="2578" y="2920"/>
                  <a:pt x="2601" y="2944"/>
                </a:cubicBezTo>
                <a:cubicBezTo>
                  <a:pt x="2596" y="2967"/>
                  <a:pt x="2585" y="2988"/>
                  <a:pt x="2582" y="3011"/>
                </a:cubicBezTo>
                <a:cubicBezTo>
                  <a:pt x="2577" y="3055"/>
                  <a:pt x="2577" y="3100"/>
                  <a:pt x="2572" y="3145"/>
                </a:cubicBezTo>
                <a:cubicBezTo>
                  <a:pt x="2571" y="3158"/>
                  <a:pt x="2571" y="3174"/>
                  <a:pt x="2563" y="3184"/>
                </a:cubicBezTo>
                <a:cubicBezTo>
                  <a:pt x="2557" y="3192"/>
                  <a:pt x="2544" y="3190"/>
                  <a:pt x="2534" y="3193"/>
                </a:cubicBezTo>
                <a:cubicBezTo>
                  <a:pt x="2531" y="3206"/>
                  <a:pt x="2534" y="3223"/>
                  <a:pt x="2524" y="3232"/>
                </a:cubicBezTo>
                <a:cubicBezTo>
                  <a:pt x="2520" y="3235"/>
                  <a:pt x="2425" y="3255"/>
                  <a:pt x="2409" y="3260"/>
                </a:cubicBezTo>
                <a:cubicBezTo>
                  <a:pt x="2367" y="3289"/>
                  <a:pt x="2316" y="3299"/>
                  <a:pt x="2275" y="3328"/>
                </a:cubicBezTo>
                <a:cubicBezTo>
                  <a:pt x="2264" y="3336"/>
                  <a:pt x="2259" y="3351"/>
                  <a:pt x="2246" y="3356"/>
                </a:cubicBezTo>
                <a:cubicBezTo>
                  <a:pt x="2176" y="3381"/>
                  <a:pt x="2089" y="3371"/>
                  <a:pt x="2016" y="3385"/>
                </a:cubicBezTo>
                <a:cubicBezTo>
                  <a:pt x="1921" y="3374"/>
                  <a:pt x="1952" y="3369"/>
                  <a:pt x="1881" y="3347"/>
                </a:cubicBezTo>
                <a:cubicBezTo>
                  <a:pt x="1820" y="3358"/>
                  <a:pt x="1832" y="3364"/>
                  <a:pt x="1785" y="3395"/>
                </a:cubicBezTo>
                <a:cubicBezTo>
                  <a:pt x="1779" y="3404"/>
                  <a:pt x="1745" y="3453"/>
                  <a:pt x="1747" y="3462"/>
                </a:cubicBezTo>
                <a:cubicBezTo>
                  <a:pt x="1749" y="3473"/>
                  <a:pt x="1766" y="3475"/>
                  <a:pt x="1776" y="3481"/>
                </a:cubicBezTo>
                <a:cubicBezTo>
                  <a:pt x="1819" y="3568"/>
                  <a:pt x="1790" y="3542"/>
                  <a:pt x="1843" y="3577"/>
                </a:cubicBezTo>
                <a:cubicBezTo>
                  <a:pt x="1846" y="3587"/>
                  <a:pt x="1845" y="3599"/>
                  <a:pt x="1852" y="3606"/>
                </a:cubicBezTo>
                <a:cubicBezTo>
                  <a:pt x="1859" y="3613"/>
                  <a:pt x="1878" y="3606"/>
                  <a:pt x="1881" y="3616"/>
                </a:cubicBezTo>
                <a:cubicBezTo>
                  <a:pt x="1898" y="3665"/>
                  <a:pt x="1870" y="3665"/>
                  <a:pt x="1843" y="3673"/>
                </a:cubicBezTo>
                <a:cubicBezTo>
                  <a:pt x="1840" y="3651"/>
                  <a:pt x="1844" y="3626"/>
                  <a:pt x="1833" y="3606"/>
                </a:cubicBezTo>
                <a:cubicBezTo>
                  <a:pt x="1823" y="3588"/>
                  <a:pt x="1803" y="3559"/>
                  <a:pt x="1785" y="3568"/>
                </a:cubicBezTo>
                <a:cubicBezTo>
                  <a:pt x="1744" y="3589"/>
                  <a:pt x="1797" y="3639"/>
                  <a:pt x="1766" y="3664"/>
                </a:cubicBezTo>
                <a:cubicBezTo>
                  <a:pt x="1756" y="3672"/>
                  <a:pt x="1741" y="3670"/>
                  <a:pt x="1728" y="3673"/>
                </a:cubicBezTo>
                <a:cubicBezTo>
                  <a:pt x="1709" y="3670"/>
                  <a:pt x="1688" y="3672"/>
                  <a:pt x="1670" y="3664"/>
                </a:cubicBezTo>
                <a:cubicBezTo>
                  <a:pt x="1657" y="3659"/>
                  <a:pt x="1652" y="3643"/>
                  <a:pt x="1641" y="3635"/>
                </a:cubicBezTo>
                <a:cubicBezTo>
                  <a:pt x="1633" y="3629"/>
                  <a:pt x="1622" y="3628"/>
                  <a:pt x="1612" y="3625"/>
                </a:cubicBezTo>
                <a:cubicBezTo>
                  <a:pt x="1504" y="3637"/>
                  <a:pt x="1411" y="3654"/>
                  <a:pt x="1305" y="3664"/>
                </a:cubicBezTo>
                <a:cubicBezTo>
                  <a:pt x="1218" y="3748"/>
                  <a:pt x="1111" y="3744"/>
                  <a:pt x="998" y="3769"/>
                </a:cubicBezTo>
                <a:cubicBezTo>
                  <a:pt x="1011" y="3772"/>
                  <a:pt x="1029" y="3768"/>
                  <a:pt x="1036" y="3779"/>
                </a:cubicBezTo>
                <a:cubicBezTo>
                  <a:pt x="1043" y="3790"/>
                  <a:pt x="1024" y="3804"/>
                  <a:pt x="1027" y="3817"/>
                </a:cubicBezTo>
                <a:cubicBezTo>
                  <a:pt x="1038" y="3858"/>
                  <a:pt x="1086" y="3875"/>
                  <a:pt x="1123" y="3875"/>
                </a:cubicBezTo>
                <a:cubicBezTo>
                  <a:pt x="1137" y="3875"/>
                  <a:pt x="1098" y="3856"/>
                  <a:pt x="1084" y="3856"/>
                </a:cubicBezTo>
                <a:cubicBezTo>
                  <a:pt x="1072" y="3856"/>
                  <a:pt x="1102" y="3871"/>
                  <a:pt x="1113" y="3875"/>
                </a:cubicBezTo>
                <a:cubicBezTo>
                  <a:pt x="1125" y="3880"/>
                  <a:pt x="1139" y="3881"/>
                  <a:pt x="1152" y="3884"/>
                </a:cubicBezTo>
                <a:cubicBezTo>
                  <a:pt x="1259" y="3853"/>
                  <a:pt x="1221" y="3875"/>
                  <a:pt x="1276" y="3836"/>
                </a:cubicBezTo>
                <a:cubicBezTo>
                  <a:pt x="1273" y="3849"/>
                  <a:pt x="1267" y="3862"/>
                  <a:pt x="1267" y="3875"/>
                </a:cubicBezTo>
                <a:cubicBezTo>
                  <a:pt x="1267" y="3888"/>
                  <a:pt x="1281" y="3901"/>
                  <a:pt x="1276" y="3913"/>
                </a:cubicBezTo>
                <a:cubicBezTo>
                  <a:pt x="1272" y="3922"/>
                  <a:pt x="1257" y="3919"/>
                  <a:pt x="1248" y="3923"/>
                </a:cubicBezTo>
                <a:cubicBezTo>
                  <a:pt x="1238" y="3928"/>
                  <a:pt x="1229" y="3936"/>
                  <a:pt x="1219" y="3942"/>
                </a:cubicBezTo>
                <a:cubicBezTo>
                  <a:pt x="1206" y="3980"/>
                  <a:pt x="1195" y="3997"/>
                  <a:pt x="1161" y="4019"/>
                </a:cubicBezTo>
                <a:cubicBezTo>
                  <a:pt x="1151" y="4061"/>
                  <a:pt x="1128" y="4101"/>
                  <a:pt x="1132" y="4144"/>
                </a:cubicBezTo>
                <a:cubicBezTo>
                  <a:pt x="1135" y="4179"/>
                  <a:pt x="1137" y="4214"/>
                  <a:pt x="1142" y="4249"/>
                </a:cubicBezTo>
                <a:cubicBezTo>
                  <a:pt x="1144" y="4259"/>
                  <a:pt x="1161" y="4272"/>
                  <a:pt x="1152" y="4278"/>
                </a:cubicBezTo>
                <a:cubicBezTo>
                  <a:pt x="1141" y="4285"/>
                  <a:pt x="1126" y="4271"/>
                  <a:pt x="1113" y="4268"/>
                </a:cubicBezTo>
                <a:cubicBezTo>
                  <a:pt x="1165" y="4252"/>
                  <a:pt x="1125" y="4254"/>
                  <a:pt x="1161" y="4297"/>
                </a:cubicBezTo>
                <a:cubicBezTo>
                  <a:pt x="1175" y="4313"/>
                  <a:pt x="1200" y="4319"/>
                  <a:pt x="1219" y="4326"/>
                </a:cubicBezTo>
                <a:cubicBezTo>
                  <a:pt x="1248" y="4323"/>
                  <a:pt x="1277" y="4322"/>
                  <a:pt x="1305" y="4316"/>
                </a:cubicBezTo>
                <a:cubicBezTo>
                  <a:pt x="1338" y="4309"/>
                  <a:pt x="1401" y="4288"/>
                  <a:pt x="1401" y="4288"/>
                </a:cubicBezTo>
                <a:cubicBezTo>
                  <a:pt x="1384" y="4270"/>
                  <a:pt x="1365" y="4263"/>
                  <a:pt x="1401" y="4240"/>
                </a:cubicBezTo>
                <a:cubicBezTo>
                  <a:pt x="1442" y="4213"/>
                  <a:pt x="1505" y="4226"/>
                  <a:pt x="1545" y="4192"/>
                </a:cubicBezTo>
                <a:cubicBezTo>
                  <a:pt x="1709" y="4055"/>
                  <a:pt x="1567" y="4151"/>
                  <a:pt x="1651" y="4096"/>
                </a:cubicBezTo>
                <a:cubicBezTo>
                  <a:pt x="1754" y="4108"/>
                  <a:pt x="1863" y="4126"/>
                  <a:pt x="1958" y="4076"/>
                </a:cubicBezTo>
                <a:cubicBezTo>
                  <a:pt x="1999" y="4015"/>
                  <a:pt x="2056" y="4051"/>
                  <a:pt x="2121" y="4019"/>
                </a:cubicBezTo>
                <a:cubicBezTo>
                  <a:pt x="2118" y="4009"/>
                  <a:pt x="2118" y="3998"/>
                  <a:pt x="2112" y="3990"/>
                </a:cubicBezTo>
                <a:cubicBezTo>
                  <a:pt x="2105" y="3979"/>
                  <a:pt x="2083" y="3975"/>
                  <a:pt x="2083" y="3961"/>
                </a:cubicBezTo>
                <a:cubicBezTo>
                  <a:pt x="2083" y="3949"/>
                  <a:pt x="2101" y="3946"/>
                  <a:pt x="2112" y="3942"/>
                </a:cubicBezTo>
                <a:cubicBezTo>
                  <a:pt x="2130" y="3936"/>
                  <a:pt x="2150" y="3935"/>
                  <a:pt x="2169" y="3932"/>
                </a:cubicBezTo>
                <a:cubicBezTo>
                  <a:pt x="2182" y="3923"/>
                  <a:pt x="2205" y="3920"/>
                  <a:pt x="2208" y="3904"/>
                </a:cubicBezTo>
                <a:cubicBezTo>
                  <a:pt x="2215" y="3871"/>
                  <a:pt x="2187" y="3841"/>
                  <a:pt x="2179" y="3808"/>
                </a:cubicBezTo>
                <a:cubicBezTo>
                  <a:pt x="2271" y="3784"/>
                  <a:pt x="2298" y="3813"/>
                  <a:pt x="2371" y="3836"/>
                </a:cubicBezTo>
                <a:cubicBezTo>
                  <a:pt x="2422" y="3833"/>
                  <a:pt x="2473" y="3834"/>
                  <a:pt x="2524" y="3827"/>
                </a:cubicBezTo>
                <a:cubicBezTo>
                  <a:pt x="2538" y="3825"/>
                  <a:pt x="2550" y="3814"/>
                  <a:pt x="2563" y="3808"/>
                </a:cubicBezTo>
                <a:cubicBezTo>
                  <a:pt x="2599" y="3793"/>
                  <a:pt x="2615" y="3795"/>
                  <a:pt x="2659" y="3788"/>
                </a:cubicBezTo>
                <a:cubicBezTo>
                  <a:pt x="2676" y="3717"/>
                  <a:pt x="2708" y="3726"/>
                  <a:pt x="2774" y="3712"/>
                </a:cubicBezTo>
                <a:cubicBezTo>
                  <a:pt x="2874" y="3691"/>
                  <a:pt x="2946" y="3680"/>
                  <a:pt x="3052" y="3673"/>
                </a:cubicBezTo>
                <a:cubicBezTo>
                  <a:pt x="3118" y="3658"/>
                  <a:pt x="3067" y="3677"/>
                  <a:pt x="3120" y="3635"/>
                </a:cubicBezTo>
                <a:cubicBezTo>
                  <a:pt x="3138" y="3621"/>
                  <a:pt x="3177" y="3596"/>
                  <a:pt x="3177" y="3596"/>
                </a:cubicBezTo>
                <a:cubicBezTo>
                  <a:pt x="3216" y="3518"/>
                  <a:pt x="3290" y="3496"/>
                  <a:pt x="3369" y="3472"/>
                </a:cubicBezTo>
                <a:cubicBezTo>
                  <a:pt x="3407" y="3434"/>
                  <a:pt x="3417" y="3386"/>
                  <a:pt x="3456" y="3347"/>
                </a:cubicBezTo>
                <a:cubicBezTo>
                  <a:pt x="3485" y="3260"/>
                  <a:pt x="3490" y="3165"/>
                  <a:pt x="3542" y="3088"/>
                </a:cubicBezTo>
                <a:cubicBezTo>
                  <a:pt x="3560" y="3020"/>
                  <a:pt x="3552" y="2954"/>
                  <a:pt x="3513" y="2896"/>
                </a:cubicBezTo>
                <a:cubicBezTo>
                  <a:pt x="3510" y="2886"/>
                  <a:pt x="3506" y="2877"/>
                  <a:pt x="3504" y="2867"/>
                </a:cubicBezTo>
                <a:cubicBezTo>
                  <a:pt x="3496" y="2826"/>
                  <a:pt x="3494" y="2783"/>
                  <a:pt x="3484" y="2742"/>
                </a:cubicBezTo>
                <a:cubicBezTo>
                  <a:pt x="3476" y="2707"/>
                  <a:pt x="3443" y="2668"/>
                  <a:pt x="3427" y="2636"/>
                </a:cubicBezTo>
                <a:cubicBezTo>
                  <a:pt x="3404" y="2527"/>
                  <a:pt x="3438" y="2632"/>
                  <a:pt x="3388" y="2569"/>
                </a:cubicBezTo>
                <a:cubicBezTo>
                  <a:pt x="3382" y="2561"/>
                  <a:pt x="3385" y="2548"/>
                  <a:pt x="3379" y="2540"/>
                </a:cubicBezTo>
                <a:cubicBezTo>
                  <a:pt x="3372" y="2529"/>
                  <a:pt x="3360" y="2521"/>
                  <a:pt x="3350" y="2512"/>
                </a:cubicBezTo>
                <a:cubicBezTo>
                  <a:pt x="3329" y="2452"/>
                  <a:pt x="3356" y="2515"/>
                  <a:pt x="3312" y="2454"/>
                </a:cubicBezTo>
                <a:cubicBezTo>
                  <a:pt x="3231" y="2340"/>
                  <a:pt x="3336" y="2477"/>
                  <a:pt x="3283" y="2387"/>
                </a:cubicBezTo>
                <a:cubicBezTo>
                  <a:pt x="3240" y="2315"/>
                  <a:pt x="3203" y="2279"/>
                  <a:pt x="3120" y="2262"/>
                </a:cubicBezTo>
                <a:cubicBezTo>
                  <a:pt x="3068" y="2213"/>
                  <a:pt x="3004" y="2197"/>
                  <a:pt x="2937" y="2176"/>
                </a:cubicBezTo>
                <a:cubicBezTo>
                  <a:pt x="2931" y="2166"/>
                  <a:pt x="2928" y="2154"/>
                  <a:pt x="2918" y="2147"/>
                </a:cubicBezTo>
                <a:cubicBezTo>
                  <a:pt x="2907" y="2140"/>
                  <a:pt x="2889" y="2146"/>
                  <a:pt x="2880" y="2137"/>
                </a:cubicBezTo>
                <a:cubicBezTo>
                  <a:pt x="2863" y="2120"/>
                  <a:pt x="2868" y="2087"/>
                  <a:pt x="2851" y="2070"/>
                </a:cubicBezTo>
                <a:cubicBezTo>
                  <a:pt x="2836" y="2055"/>
                  <a:pt x="2801" y="2042"/>
                  <a:pt x="2784" y="2032"/>
                </a:cubicBezTo>
                <a:cubicBezTo>
                  <a:pt x="2762" y="2019"/>
                  <a:pt x="2749" y="1995"/>
                  <a:pt x="2726" y="1984"/>
                </a:cubicBezTo>
                <a:cubicBezTo>
                  <a:pt x="2702" y="1972"/>
                  <a:pt x="2674" y="1973"/>
                  <a:pt x="2649" y="1964"/>
                </a:cubicBezTo>
                <a:cubicBezTo>
                  <a:pt x="2612" y="1910"/>
                  <a:pt x="2653" y="1956"/>
                  <a:pt x="2592" y="1926"/>
                </a:cubicBezTo>
                <a:cubicBezTo>
                  <a:pt x="2584" y="1922"/>
                  <a:pt x="2579" y="1913"/>
                  <a:pt x="2572" y="1907"/>
                </a:cubicBezTo>
                <a:cubicBezTo>
                  <a:pt x="2534" y="1879"/>
                  <a:pt x="2501" y="1854"/>
                  <a:pt x="2457" y="1840"/>
                </a:cubicBezTo>
                <a:cubicBezTo>
                  <a:pt x="2424" y="1807"/>
                  <a:pt x="2407" y="1794"/>
                  <a:pt x="2361" y="1782"/>
                </a:cubicBezTo>
                <a:cubicBezTo>
                  <a:pt x="2320" y="1755"/>
                  <a:pt x="2278" y="1755"/>
                  <a:pt x="2236" y="1734"/>
                </a:cubicBezTo>
                <a:cubicBezTo>
                  <a:pt x="2203" y="1717"/>
                  <a:pt x="2170" y="1697"/>
                  <a:pt x="2140" y="1676"/>
                </a:cubicBezTo>
                <a:cubicBezTo>
                  <a:pt x="2117" y="1641"/>
                  <a:pt x="2122" y="1601"/>
                  <a:pt x="2092" y="1571"/>
                </a:cubicBezTo>
                <a:cubicBezTo>
                  <a:pt x="2056" y="1535"/>
                  <a:pt x="2000" y="1516"/>
                  <a:pt x="1968" y="1484"/>
                </a:cubicBezTo>
                <a:cubicBezTo>
                  <a:pt x="1936" y="1452"/>
                  <a:pt x="1961" y="1457"/>
                  <a:pt x="1920" y="1427"/>
                </a:cubicBezTo>
                <a:cubicBezTo>
                  <a:pt x="1882" y="1400"/>
                  <a:pt x="1834" y="1395"/>
                  <a:pt x="1795" y="1369"/>
                </a:cubicBezTo>
                <a:cubicBezTo>
                  <a:pt x="1789" y="1356"/>
                  <a:pt x="1784" y="1343"/>
                  <a:pt x="1776" y="1331"/>
                </a:cubicBezTo>
                <a:cubicBezTo>
                  <a:pt x="1771" y="1323"/>
                  <a:pt x="1760" y="1320"/>
                  <a:pt x="1756" y="1312"/>
                </a:cubicBezTo>
                <a:cubicBezTo>
                  <a:pt x="1750" y="1300"/>
                  <a:pt x="1752" y="1285"/>
                  <a:pt x="1747" y="1273"/>
                </a:cubicBezTo>
                <a:cubicBezTo>
                  <a:pt x="1743" y="1262"/>
                  <a:pt x="1733" y="1254"/>
                  <a:pt x="1728" y="1244"/>
                </a:cubicBezTo>
                <a:cubicBezTo>
                  <a:pt x="1724" y="1235"/>
                  <a:pt x="1721" y="1225"/>
                  <a:pt x="1718" y="1216"/>
                </a:cubicBezTo>
                <a:cubicBezTo>
                  <a:pt x="1721" y="1184"/>
                  <a:pt x="1715" y="1149"/>
                  <a:pt x="1728" y="1120"/>
                </a:cubicBezTo>
                <a:cubicBezTo>
                  <a:pt x="1733" y="1108"/>
                  <a:pt x="1754" y="1115"/>
                  <a:pt x="1766" y="1110"/>
                </a:cubicBezTo>
                <a:cubicBezTo>
                  <a:pt x="1777" y="1105"/>
                  <a:pt x="1786" y="1098"/>
                  <a:pt x="1795" y="1091"/>
                </a:cubicBezTo>
                <a:cubicBezTo>
                  <a:pt x="1877" y="1023"/>
                  <a:pt x="1916" y="1007"/>
                  <a:pt x="2016" y="976"/>
                </a:cubicBezTo>
                <a:cubicBezTo>
                  <a:pt x="2048" y="953"/>
                  <a:pt x="2079" y="949"/>
                  <a:pt x="2112" y="928"/>
                </a:cubicBezTo>
                <a:cubicBezTo>
                  <a:pt x="2139" y="888"/>
                  <a:pt x="2139" y="813"/>
                  <a:pt x="2179" y="793"/>
                </a:cubicBezTo>
                <a:cubicBezTo>
                  <a:pt x="2208" y="779"/>
                  <a:pt x="2243" y="781"/>
                  <a:pt x="2275" y="774"/>
                </a:cubicBezTo>
                <a:cubicBezTo>
                  <a:pt x="2309" y="723"/>
                  <a:pt x="2327" y="737"/>
                  <a:pt x="2390" y="745"/>
                </a:cubicBezTo>
                <a:cubicBezTo>
                  <a:pt x="2450" y="785"/>
                  <a:pt x="2519" y="787"/>
                  <a:pt x="2582" y="755"/>
                </a:cubicBezTo>
                <a:cubicBezTo>
                  <a:pt x="2598" y="693"/>
                  <a:pt x="2620" y="701"/>
                  <a:pt x="2678" y="678"/>
                </a:cubicBezTo>
                <a:cubicBezTo>
                  <a:pt x="2708" y="590"/>
                  <a:pt x="2800" y="609"/>
                  <a:pt x="2870" y="563"/>
                </a:cubicBezTo>
                <a:cubicBezTo>
                  <a:pt x="2857" y="560"/>
                  <a:pt x="2845" y="551"/>
                  <a:pt x="2832" y="553"/>
                </a:cubicBezTo>
                <a:cubicBezTo>
                  <a:pt x="2823" y="554"/>
                  <a:pt x="2821" y="571"/>
                  <a:pt x="2812" y="572"/>
                </a:cubicBezTo>
                <a:cubicBezTo>
                  <a:pt x="2796" y="574"/>
                  <a:pt x="2764" y="563"/>
                  <a:pt x="2764" y="563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3" name="Freeform 5"/>
          <p:cNvSpPr/>
          <p:nvPr/>
        </p:nvSpPr>
        <p:spPr>
          <a:xfrm>
            <a:off x="1231900" y="295275"/>
            <a:ext cx="635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400" h="384">
                <a:moveTo>
                  <a:pt x="0" y="0"/>
                </a:moveTo>
                <a:cubicBezTo>
                  <a:pt x="39" y="13"/>
                  <a:pt x="34" y="37"/>
                  <a:pt x="64" y="64"/>
                </a:cubicBezTo>
                <a:cubicBezTo>
                  <a:pt x="109" y="104"/>
                  <a:pt x="171" y="123"/>
                  <a:pt x="216" y="160"/>
                </a:cubicBezTo>
                <a:cubicBezTo>
                  <a:pt x="253" y="191"/>
                  <a:pt x="313" y="258"/>
                  <a:pt x="328" y="304"/>
                </a:cubicBezTo>
                <a:cubicBezTo>
                  <a:pt x="336" y="328"/>
                  <a:pt x="338" y="341"/>
                  <a:pt x="360" y="360"/>
                </a:cubicBezTo>
                <a:cubicBezTo>
                  <a:pt x="366" y="365"/>
                  <a:pt x="377" y="364"/>
                  <a:pt x="384" y="368"/>
                </a:cubicBezTo>
                <a:cubicBezTo>
                  <a:pt x="390" y="372"/>
                  <a:pt x="395" y="379"/>
                  <a:pt x="400" y="384"/>
                </a:cubicBezTo>
              </a:path>
            </a:pathLst>
          </a:custGeom>
          <a:noFill/>
          <a:ln w="5715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4" name="Freeform 6"/>
          <p:cNvSpPr/>
          <p:nvPr/>
        </p:nvSpPr>
        <p:spPr>
          <a:xfrm>
            <a:off x="2603500" y="276225"/>
            <a:ext cx="127000" cy="257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80" h="216">
                <a:moveTo>
                  <a:pt x="0" y="0"/>
                </a:moveTo>
                <a:cubicBezTo>
                  <a:pt x="50" y="33"/>
                  <a:pt x="66" y="71"/>
                  <a:pt x="80" y="128"/>
                </a:cubicBezTo>
                <a:cubicBezTo>
                  <a:pt x="75" y="149"/>
                  <a:pt x="72" y="171"/>
                  <a:pt x="64" y="192"/>
                </a:cubicBezTo>
                <a:cubicBezTo>
                  <a:pt x="61" y="201"/>
                  <a:pt x="48" y="216"/>
                  <a:pt x="48" y="216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5" name="Freeform 7"/>
          <p:cNvSpPr/>
          <p:nvPr/>
        </p:nvSpPr>
        <p:spPr>
          <a:xfrm>
            <a:off x="2946400" y="209550"/>
            <a:ext cx="153988" cy="323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7" h="272">
                <a:moveTo>
                  <a:pt x="0" y="0"/>
                </a:moveTo>
                <a:cubicBezTo>
                  <a:pt x="49" y="49"/>
                  <a:pt x="79" y="118"/>
                  <a:pt x="96" y="184"/>
                </a:cubicBezTo>
                <a:cubicBezTo>
                  <a:pt x="78" y="263"/>
                  <a:pt x="97" y="239"/>
                  <a:pt x="64" y="272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6" name="Freeform 8"/>
          <p:cNvSpPr/>
          <p:nvPr/>
        </p:nvSpPr>
        <p:spPr>
          <a:xfrm>
            <a:off x="3429001" y="800101"/>
            <a:ext cx="614363" cy="7977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387" h="67">
                <a:moveTo>
                  <a:pt x="0" y="19"/>
                </a:moveTo>
                <a:cubicBezTo>
                  <a:pt x="53" y="32"/>
                  <a:pt x="104" y="43"/>
                  <a:pt x="157" y="52"/>
                </a:cubicBezTo>
                <a:cubicBezTo>
                  <a:pt x="182" y="46"/>
                  <a:pt x="206" y="37"/>
                  <a:pt x="231" y="35"/>
                </a:cubicBezTo>
                <a:cubicBezTo>
                  <a:pt x="316" y="28"/>
                  <a:pt x="192" y="67"/>
                  <a:pt x="280" y="35"/>
                </a:cubicBezTo>
                <a:cubicBezTo>
                  <a:pt x="317" y="0"/>
                  <a:pt x="341" y="44"/>
                  <a:pt x="387" y="44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7" name="Freeform 9"/>
          <p:cNvSpPr/>
          <p:nvPr/>
        </p:nvSpPr>
        <p:spPr>
          <a:xfrm>
            <a:off x="3124201" y="514351"/>
            <a:ext cx="390525" cy="11787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0" t="0" r="0" b="0"/>
            <a:pathLst>
              <a:path w="247" h="99">
                <a:moveTo>
                  <a:pt x="0" y="90"/>
                </a:moveTo>
                <a:cubicBezTo>
                  <a:pt x="8" y="93"/>
                  <a:pt x="16" y="99"/>
                  <a:pt x="25" y="98"/>
                </a:cubicBezTo>
                <a:cubicBezTo>
                  <a:pt x="51" y="94"/>
                  <a:pt x="99" y="74"/>
                  <a:pt x="99" y="74"/>
                </a:cubicBezTo>
                <a:cubicBezTo>
                  <a:pt x="107" y="77"/>
                  <a:pt x="115" y="84"/>
                  <a:pt x="124" y="82"/>
                </a:cubicBezTo>
                <a:cubicBezTo>
                  <a:pt x="132" y="80"/>
                  <a:pt x="133" y="69"/>
                  <a:pt x="140" y="65"/>
                </a:cubicBezTo>
                <a:cubicBezTo>
                  <a:pt x="147" y="60"/>
                  <a:pt x="157" y="61"/>
                  <a:pt x="165" y="57"/>
                </a:cubicBezTo>
                <a:cubicBezTo>
                  <a:pt x="174" y="53"/>
                  <a:pt x="182" y="46"/>
                  <a:pt x="190" y="41"/>
                </a:cubicBezTo>
                <a:cubicBezTo>
                  <a:pt x="193" y="33"/>
                  <a:pt x="191" y="21"/>
                  <a:pt x="198" y="16"/>
                </a:cubicBezTo>
                <a:cubicBezTo>
                  <a:pt x="212" y="6"/>
                  <a:pt x="247" y="0"/>
                  <a:pt x="247" y="0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8" name="Freeform 10"/>
          <p:cNvSpPr/>
          <p:nvPr/>
        </p:nvSpPr>
        <p:spPr>
          <a:xfrm>
            <a:off x="1960564" y="1543050"/>
            <a:ext cx="3355975" cy="19978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2115" h="1678">
                <a:moveTo>
                  <a:pt x="0" y="0"/>
                </a:moveTo>
                <a:cubicBezTo>
                  <a:pt x="77" y="51"/>
                  <a:pt x="165" y="86"/>
                  <a:pt x="255" y="107"/>
                </a:cubicBezTo>
                <a:cubicBezTo>
                  <a:pt x="269" y="110"/>
                  <a:pt x="283" y="111"/>
                  <a:pt x="297" y="115"/>
                </a:cubicBezTo>
                <a:cubicBezTo>
                  <a:pt x="314" y="119"/>
                  <a:pt x="346" y="131"/>
                  <a:pt x="346" y="131"/>
                </a:cubicBezTo>
                <a:cubicBezTo>
                  <a:pt x="395" y="164"/>
                  <a:pt x="403" y="237"/>
                  <a:pt x="461" y="255"/>
                </a:cubicBezTo>
                <a:cubicBezTo>
                  <a:pt x="467" y="249"/>
                  <a:pt x="470" y="236"/>
                  <a:pt x="478" y="238"/>
                </a:cubicBezTo>
                <a:cubicBezTo>
                  <a:pt x="497" y="243"/>
                  <a:pt x="527" y="271"/>
                  <a:pt x="527" y="271"/>
                </a:cubicBezTo>
                <a:cubicBezTo>
                  <a:pt x="532" y="263"/>
                  <a:pt x="534" y="250"/>
                  <a:pt x="543" y="247"/>
                </a:cubicBezTo>
                <a:cubicBezTo>
                  <a:pt x="556" y="242"/>
                  <a:pt x="578" y="263"/>
                  <a:pt x="585" y="271"/>
                </a:cubicBezTo>
                <a:cubicBezTo>
                  <a:pt x="608" y="300"/>
                  <a:pt x="617" y="338"/>
                  <a:pt x="634" y="370"/>
                </a:cubicBezTo>
                <a:cubicBezTo>
                  <a:pt x="626" y="375"/>
                  <a:pt x="606" y="376"/>
                  <a:pt x="609" y="386"/>
                </a:cubicBezTo>
                <a:cubicBezTo>
                  <a:pt x="614" y="405"/>
                  <a:pt x="636" y="414"/>
                  <a:pt x="650" y="428"/>
                </a:cubicBezTo>
                <a:cubicBezTo>
                  <a:pt x="656" y="434"/>
                  <a:pt x="667" y="444"/>
                  <a:pt x="667" y="444"/>
                </a:cubicBezTo>
                <a:cubicBezTo>
                  <a:pt x="656" y="454"/>
                  <a:pt x="633" y="466"/>
                  <a:pt x="659" y="485"/>
                </a:cubicBezTo>
                <a:cubicBezTo>
                  <a:pt x="660" y="486"/>
                  <a:pt x="720" y="506"/>
                  <a:pt x="733" y="510"/>
                </a:cubicBezTo>
                <a:cubicBezTo>
                  <a:pt x="785" y="524"/>
                  <a:pt x="837" y="537"/>
                  <a:pt x="889" y="551"/>
                </a:cubicBezTo>
                <a:cubicBezTo>
                  <a:pt x="911" y="557"/>
                  <a:pt x="955" y="567"/>
                  <a:pt x="955" y="567"/>
                </a:cubicBezTo>
                <a:cubicBezTo>
                  <a:pt x="984" y="587"/>
                  <a:pt x="1001" y="587"/>
                  <a:pt x="1021" y="617"/>
                </a:cubicBezTo>
                <a:cubicBezTo>
                  <a:pt x="1024" y="625"/>
                  <a:pt x="1025" y="633"/>
                  <a:pt x="1029" y="641"/>
                </a:cubicBezTo>
                <a:cubicBezTo>
                  <a:pt x="1033" y="650"/>
                  <a:pt x="1041" y="657"/>
                  <a:pt x="1045" y="666"/>
                </a:cubicBezTo>
                <a:cubicBezTo>
                  <a:pt x="1050" y="679"/>
                  <a:pt x="1047" y="695"/>
                  <a:pt x="1054" y="707"/>
                </a:cubicBezTo>
                <a:cubicBezTo>
                  <a:pt x="1063" y="722"/>
                  <a:pt x="1083" y="728"/>
                  <a:pt x="1095" y="740"/>
                </a:cubicBezTo>
                <a:cubicBezTo>
                  <a:pt x="1099" y="744"/>
                  <a:pt x="1123" y="771"/>
                  <a:pt x="1128" y="773"/>
                </a:cubicBezTo>
                <a:cubicBezTo>
                  <a:pt x="1161" y="789"/>
                  <a:pt x="1202" y="789"/>
                  <a:pt x="1235" y="806"/>
                </a:cubicBezTo>
                <a:cubicBezTo>
                  <a:pt x="1276" y="828"/>
                  <a:pt x="1315" y="866"/>
                  <a:pt x="1358" y="880"/>
                </a:cubicBezTo>
                <a:cubicBezTo>
                  <a:pt x="1379" y="903"/>
                  <a:pt x="1406" y="912"/>
                  <a:pt x="1432" y="929"/>
                </a:cubicBezTo>
                <a:cubicBezTo>
                  <a:pt x="1435" y="937"/>
                  <a:pt x="1436" y="946"/>
                  <a:pt x="1440" y="954"/>
                </a:cubicBezTo>
                <a:cubicBezTo>
                  <a:pt x="1444" y="961"/>
                  <a:pt x="1453" y="964"/>
                  <a:pt x="1457" y="971"/>
                </a:cubicBezTo>
                <a:cubicBezTo>
                  <a:pt x="1515" y="1086"/>
                  <a:pt x="1441" y="973"/>
                  <a:pt x="1490" y="1045"/>
                </a:cubicBezTo>
                <a:cubicBezTo>
                  <a:pt x="1512" y="1110"/>
                  <a:pt x="1548" y="1129"/>
                  <a:pt x="1597" y="1168"/>
                </a:cubicBezTo>
                <a:cubicBezTo>
                  <a:pt x="1620" y="1186"/>
                  <a:pt x="1633" y="1199"/>
                  <a:pt x="1662" y="1209"/>
                </a:cubicBezTo>
                <a:cubicBezTo>
                  <a:pt x="1668" y="1215"/>
                  <a:pt x="1672" y="1222"/>
                  <a:pt x="1679" y="1226"/>
                </a:cubicBezTo>
                <a:cubicBezTo>
                  <a:pt x="1687" y="1230"/>
                  <a:pt x="1697" y="1229"/>
                  <a:pt x="1704" y="1234"/>
                </a:cubicBezTo>
                <a:cubicBezTo>
                  <a:pt x="1737" y="1258"/>
                  <a:pt x="1752" y="1286"/>
                  <a:pt x="1786" y="1308"/>
                </a:cubicBezTo>
                <a:cubicBezTo>
                  <a:pt x="1814" y="1352"/>
                  <a:pt x="1855" y="1387"/>
                  <a:pt x="1893" y="1423"/>
                </a:cubicBezTo>
                <a:cubicBezTo>
                  <a:pt x="1898" y="1434"/>
                  <a:pt x="1900" y="1447"/>
                  <a:pt x="1909" y="1456"/>
                </a:cubicBezTo>
                <a:cubicBezTo>
                  <a:pt x="1915" y="1462"/>
                  <a:pt x="1927" y="1459"/>
                  <a:pt x="1934" y="1464"/>
                </a:cubicBezTo>
                <a:cubicBezTo>
                  <a:pt x="1990" y="1498"/>
                  <a:pt x="1904" y="1466"/>
                  <a:pt x="1975" y="1489"/>
                </a:cubicBezTo>
                <a:cubicBezTo>
                  <a:pt x="1992" y="1505"/>
                  <a:pt x="2008" y="1522"/>
                  <a:pt x="2025" y="1538"/>
                </a:cubicBezTo>
                <a:cubicBezTo>
                  <a:pt x="2037" y="1576"/>
                  <a:pt x="2051" y="1599"/>
                  <a:pt x="2090" y="1612"/>
                </a:cubicBezTo>
                <a:cubicBezTo>
                  <a:pt x="2110" y="1632"/>
                  <a:pt x="2115" y="1647"/>
                  <a:pt x="2115" y="1678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9" name="Text Box 11"/>
          <p:cNvSpPr txBox="1"/>
          <p:nvPr/>
        </p:nvSpPr>
        <p:spPr>
          <a:xfrm rot="2196949">
            <a:off x="2081213" y="2058145"/>
            <a:ext cx="3733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2400" b="1" dirty="0">
                <a:latin typeface="Tahoma" panose="020B0604030504040204" pitchFamily="34" charset="0"/>
              </a:rPr>
              <a:t>Dãy Trường Sơn</a:t>
            </a:r>
          </a:p>
        </p:txBody>
      </p:sp>
      <p:sp>
        <p:nvSpPr>
          <p:cNvPr id="73740" name="Text Box 12"/>
          <p:cNvSpPr txBox="1"/>
          <p:nvPr/>
        </p:nvSpPr>
        <p:spPr>
          <a:xfrm rot="2706499">
            <a:off x="597496" y="417821"/>
            <a:ext cx="190857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600" b="1" dirty="0">
                <a:latin typeface="Tahoma" panose="020B0604030504040204" pitchFamily="34" charset="0"/>
              </a:rPr>
              <a:t>Dãy Hoàng Liên Sơn</a:t>
            </a:r>
          </a:p>
        </p:txBody>
      </p:sp>
      <p:sp>
        <p:nvSpPr>
          <p:cNvPr id="73741" name="Rectangle 13"/>
          <p:cNvSpPr/>
          <p:nvPr/>
        </p:nvSpPr>
        <p:spPr>
          <a:xfrm rot="3776541">
            <a:off x="1853011" y="474376"/>
            <a:ext cx="1869281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600" b="1" dirty="0">
                <a:latin typeface="Tahoma" panose="020B0604030504040204" pitchFamily="34" charset="0"/>
              </a:rPr>
              <a:t>Cánh cung sông Gâm</a:t>
            </a:r>
          </a:p>
        </p:txBody>
      </p:sp>
      <p:sp>
        <p:nvSpPr>
          <p:cNvPr id="73742" name="Rectangle 14"/>
          <p:cNvSpPr/>
          <p:nvPr/>
        </p:nvSpPr>
        <p:spPr>
          <a:xfrm rot="-602667">
            <a:off x="3470276" y="732623"/>
            <a:ext cx="1768475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600" b="1" dirty="0">
                <a:latin typeface="Tahoma" panose="020B0604030504040204" pitchFamily="34" charset="0"/>
              </a:rPr>
              <a:t>CC Đông Triều</a:t>
            </a:r>
          </a:p>
        </p:txBody>
      </p:sp>
      <p:sp>
        <p:nvSpPr>
          <p:cNvPr id="73743" name="Rectangle 15"/>
          <p:cNvSpPr/>
          <p:nvPr/>
        </p:nvSpPr>
        <p:spPr>
          <a:xfrm rot="-2122941">
            <a:off x="3067051" y="249229"/>
            <a:ext cx="1768475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600" b="1" dirty="0">
                <a:latin typeface="Tahoma" panose="020B0604030504040204" pitchFamily="34" charset="0"/>
              </a:rPr>
              <a:t>CC Bắc Sơn</a:t>
            </a:r>
          </a:p>
        </p:txBody>
      </p:sp>
      <p:sp>
        <p:nvSpPr>
          <p:cNvPr id="73744" name="Rectangle 16"/>
          <p:cNvSpPr/>
          <p:nvPr/>
        </p:nvSpPr>
        <p:spPr>
          <a:xfrm rot="3901671">
            <a:off x="2380258" y="243990"/>
            <a:ext cx="131802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600" b="1" dirty="0">
                <a:latin typeface="Tahoma" panose="020B0604030504040204" pitchFamily="34" charset="0"/>
              </a:rPr>
              <a:t>CC Ngân Sơn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99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99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9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9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19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19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73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73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73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99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99"/>
                            </p:stCondLst>
                            <p:childTnLst>
                              <p:par>
                                <p:cTn id="5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39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39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/>
      <p:bldP spid="737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LuocdoDiahinhVietN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800" y="-114300"/>
            <a:ext cx="9144000" cy="5543550"/>
          </a:xfrm>
          <a:prstGeom prst="rect">
            <a:avLst/>
          </a:prstGeom>
          <a:noFill/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7891" name="Freeform 4"/>
          <p:cNvSpPr/>
          <p:nvPr/>
        </p:nvSpPr>
        <p:spPr>
          <a:xfrm>
            <a:off x="-533400" y="-64294"/>
            <a:ext cx="5651500" cy="5150644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3560" h="4326">
                <a:moveTo>
                  <a:pt x="2908" y="534"/>
                </a:moveTo>
                <a:cubicBezTo>
                  <a:pt x="2853" y="545"/>
                  <a:pt x="2828" y="556"/>
                  <a:pt x="2764" y="534"/>
                </a:cubicBezTo>
                <a:cubicBezTo>
                  <a:pt x="2753" y="530"/>
                  <a:pt x="2754" y="512"/>
                  <a:pt x="2745" y="505"/>
                </a:cubicBezTo>
                <a:cubicBezTo>
                  <a:pt x="2734" y="496"/>
                  <a:pt x="2720" y="492"/>
                  <a:pt x="2707" y="486"/>
                </a:cubicBezTo>
                <a:cubicBezTo>
                  <a:pt x="2672" y="498"/>
                  <a:pt x="2642" y="514"/>
                  <a:pt x="2611" y="534"/>
                </a:cubicBezTo>
                <a:cubicBezTo>
                  <a:pt x="2567" y="519"/>
                  <a:pt x="2521" y="509"/>
                  <a:pt x="2476" y="496"/>
                </a:cubicBezTo>
                <a:cubicBezTo>
                  <a:pt x="2445" y="487"/>
                  <a:pt x="2421" y="468"/>
                  <a:pt x="2390" y="457"/>
                </a:cubicBezTo>
                <a:cubicBezTo>
                  <a:pt x="2355" y="403"/>
                  <a:pt x="2320" y="408"/>
                  <a:pt x="2256" y="400"/>
                </a:cubicBezTo>
                <a:cubicBezTo>
                  <a:pt x="2240" y="395"/>
                  <a:pt x="2208" y="386"/>
                  <a:pt x="2198" y="371"/>
                </a:cubicBezTo>
                <a:cubicBezTo>
                  <a:pt x="2159" y="313"/>
                  <a:pt x="2226" y="341"/>
                  <a:pt x="2150" y="323"/>
                </a:cubicBezTo>
                <a:cubicBezTo>
                  <a:pt x="2130" y="245"/>
                  <a:pt x="2135" y="315"/>
                  <a:pt x="2169" y="265"/>
                </a:cubicBezTo>
                <a:cubicBezTo>
                  <a:pt x="2176" y="254"/>
                  <a:pt x="2172" y="238"/>
                  <a:pt x="2179" y="227"/>
                </a:cubicBezTo>
                <a:cubicBezTo>
                  <a:pt x="2190" y="211"/>
                  <a:pt x="2274" y="176"/>
                  <a:pt x="2294" y="169"/>
                </a:cubicBezTo>
                <a:cubicBezTo>
                  <a:pt x="2259" y="115"/>
                  <a:pt x="2224" y="140"/>
                  <a:pt x="2169" y="121"/>
                </a:cubicBezTo>
                <a:cubicBezTo>
                  <a:pt x="2092" y="137"/>
                  <a:pt x="2021" y="127"/>
                  <a:pt x="1948" y="102"/>
                </a:cubicBezTo>
                <a:cubicBezTo>
                  <a:pt x="1900" y="112"/>
                  <a:pt x="1852" y="123"/>
                  <a:pt x="1804" y="131"/>
                </a:cubicBezTo>
                <a:cubicBezTo>
                  <a:pt x="1736" y="108"/>
                  <a:pt x="1683" y="75"/>
                  <a:pt x="1612" y="64"/>
                </a:cubicBezTo>
                <a:cubicBezTo>
                  <a:pt x="1586" y="10"/>
                  <a:pt x="1587" y="0"/>
                  <a:pt x="1526" y="16"/>
                </a:cubicBezTo>
                <a:cubicBezTo>
                  <a:pt x="1487" y="41"/>
                  <a:pt x="1477" y="60"/>
                  <a:pt x="1430" y="44"/>
                </a:cubicBezTo>
                <a:cubicBezTo>
                  <a:pt x="1382" y="61"/>
                  <a:pt x="1334" y="67"/>
                  <a:pt x="1286" y="83"/>
                </a:cubicBezTo>
                <a:cubicBezTo>
                  <a:pt x="1260" y="158"/>
                  <a:pt x="1276" y="147"/>
                  <a:pt x="1190" y="160"/>
                </a:cubicBezTo>
                <a:cubicBezTo>
                  <a:pt x="1120" y="188"/>
                  <a:pt x="1134" y="202"/>
                  <a:pt x="1056" y="188"/>
                </a:cubicBezTo>
                <a:cubicBezTo>
                  <a:pt x="1043" y="182"/>
                  <a:pt x="1028" y="178"/>
                  <a:pt x="1017" y="169"/>
                </a:cubicBezTo>
                <a:cubicBezTo>
                  <a:pt x="1008" y="162"/>
                  <a:pt x="1009" y="144"/>
                  <a:pt x="998" y="140"/>
                </a:cubicBezTo>
                <a:cubicBezTo>
                  <a:pt x="992" y="138"/>
                  <a:pt x="939" y="157"/>
                  <a:pt x="931" y="160"/>
                </a:cubicBezTo>
                <a:cubicBezTo>
                  <a:pt x="908" y="206"/>
                  <a:pt x="904" y="214"/>
                  <a:pt x="854" y="227"/>
                </a:cubicBezTo>
                <a:cubicBezTo>
                  <a:pt x="823" y="207"/>
                  <a:pt x="794" y="190"/>
                  <a:pt x="758" y="179"/>
                </a:cubicBezTo>
                <a:cubicBezTo>
                  <a:pt x="712" y="149"/>
                  <a:pt x="702" y="152"/>
                  <a:pt x="672" y="198"/>
                </a:cubicBezTo>
                <a:cubicBezTo>
                  <a:pt x="665" y="188"/>
                  <a:pt x="662" y="175"/>
                  <a:pt x="652" y="169"/>
                </a:cubicBezTo>
                <a:cubicBezTo>
                  <a:pt x="614" y="144"/>
                  <a:pt x="532" y="187"/>
                  <a:pt x="489" y="198"/>
                </a:cubicBezTo>
                <a:cubicBezTo>
                  <a:pt x="475" y="219"/>
                  <a:pt x="460" y="249"/>
                  <a:pt x="432" y="256"/>
                </a:cubicBezTo>
                <a:cubicBezTo>
                  <a:pt x="419" y="259"/>
                  <a:pt x="326" y="221"/>
                  <a:pt x="307" y="217"/>
                </a:cubicBezTo>
                <a:cubicBezTo>
                  <a:pt x="276" y="170"/>
                  <a:pt x="247" y="169"/>
                  <a:pt x="192" y="160"/>
                </a:cubicBezTo>
                <a:cubicBezTo>
                  <a:pt x="176" y="166"/>
                  <a:pt x="159" y="171"/>
                  <a:pt x="144" y="179"/>
                </a:cubicBezTo>
                <a:cubicBezTo>
                  <a:pt x="80" y="215"/>
                  <a:pt x="200" y="190"/>
                  <a:pt x="67" y="236"/>
                </a:cubicBezTo>
                <a:cubicBezTo>
                  <a:pt x="26" y="250"/>
                  <a:pt x="48" y="243"/>
                  <a:pt x="0" y="256"/>
                </a:cubicBezTo>
                <a:cubicBezTo>
                  <a:pt x="27" y="310"/>
                  <a:pt x="67" y="327"/>
                  <a:pt x="124" y="342"/>
                </a:cubicBezTo>
                <a:cubicBezTo>
                  <a:pt x="131" y="352"/>
                  <a:pt x="139" y="360"/>
                  <a:pt x="144" y="371"/>
                </a:cubicBezTo>
                <a:cubicBezTo>
                  <a:pt x="149" y="380"/>
                  <a:pt x="145" y="394"/>
                  <a:pt x="153" y="400"/>
                </a:cubicBezTo>
                <a:cubicBezTo>
                  <a:pt x="176" y="418"/>
                  <a:pt x="230" y="438"/>
                  <a:pt x="230" y="438"/>
                </a:cubicBezTo>
                <a:cubicBezTo>
                  <a:pt x="233" y="454"/>
                  <a:pt x="230" y="473"/>
                  <a:pt x="240" y="486"/>
                </a:cubicBezTo>
                <a:cubicBezTo>
                  <a:pt x="262" y="512"/>
                  <a:pt x="345" y="467"/>
                  <a:pt x="374" y="457"/>
                </a:cubicBezTo>
                <a:cubicBezTo>
                  <a:pt x="380" y="467"/>
                  <a:pt x="393" y="474"/>
                  <a:pt x="393" y="486"/>
                </a:cubicBezTo>
                <a:cubicBezTo>
                  <a:pt x="393" y="511"/>
                  <a:pt x="331" y="548"/>
                  <a:pt x="316" y="563"/>
                </a:cubicBezTo>
                <a:cubicBezTo>
                  <a:pt x="319" y="582"/>
                  <a:pt x="315" y="604"/>
                  <a:pt x="326" y="620"/>
                </a:cubicBezTo>
                <a:cubicBezTo>
                  <a:pt x="334" y="631"/>
                  <a:pt x="352" y="625"/>
                  <a:pt x="364" y="630"/>
                </a:cubicBezTo>
                <a:cubicBezTo>
                  <a:pt x="399" y="645"/>
                  <a:pt x="421" y="659"/>
                  <a:pt x="460" y="668"/>
                </a:cubicBezTo>
                <a:cubicBezTo>
                  <a:pt x="467" y="675"/>
                  <a:pt x="476" y="680"/>
                  <a:pt x="480" y="688"/>
                </a:cubicBezTo>
                <a:cubicBezTo>
                  <a:pt x="486" y="700"/>
                  <a:pt x="479" y="718"/>
                  <a:pt x="489" y="726"/>
                </a:cubicBezTo>
                <a:cubicBezTo>
                  <a:pt x="504" y="739"/>
                  <a:pt x="528" y="739"/>
                  <a:pt x="547" y="745"/>
                </a:cubicBezTo>
                <a:cubicBezTo>
                  <a:pt x="597" y="795"/>
                  <a:pt x="618" y="783"/>
                  <a:pt x="691" y="774"/>
                </a:cubicBezTo>
                <a:cubicBezTo>
                  <a:pt x="812" y="734"/>
                  <a:pt x="855" y="742"/>
                  <a:pt x="1017" y="736"/>
                </a:cubicBezTo>
                <a:cubicBezTo>
                  <a:pt x="1049" y="739"/>
                  <a:pt x="1084" y="731"/>
                  <a:pt x="1113" y="745"/>
                </a:cubicBezTo>
                <a:cubicBezTo>
                  <a:pt x="1134" y="755"/>
                  <a:pt x="1152" y="803"/>
                  <a:pt x="1152" y="803"/>
                </a:cubicBezTo>
                <a:cubicBezTo>
                  <a:pt x="1133" y="806"/>
                  <a:pt x="1112" y="805"/>
                  <a:pt x="1094" y="812"/>
                </a:cubicBezTo>
                <a:cubicBezTo>
                  <a:pt x="1014" y="842"/>
                  <a:pt x="1184" y="879"/>
                  <a:pt x="1190" y="880"/>
                </a:cubicBezTo>
                <a:cubicBezTo>
                  <a:pt x="1211" y="958"/>
                  <a:pt x="1180" y="889"/>
                  <a:pt x="1286" y="937"/>
                </a:cubicBezTo>
                <a:cubicBezTo>
                  <a:pt x="1297" y="942"/>
                  <a:pt x="1297" y="958"/>
                  <a:pt x="1305" y="966"/>
                </a:cubicBezTo>
                <a:cubicBezTo>
                  <a:pt x="1313" y="974"/>
                  <a:pt x="1324" y="979"/>
                  <a:pt x="1334" y="985"/>
                </a:cubicBezTo>
                <a:cubicBezTo>
                  <a:pt x="1270" y="1002"/>
                  <a:pt x="1228" y="1076"/>
                  <a:pt x="1152" y="1081"/>
                </a:cubicBezTo>
                <a:cubicBezTo>
                  <a:pt x="1072" y="1087"/>
                  <a:pt x="992" y="1088"/>
                  <a:pt x="912" y="1091"/>
                </a:cubicBezTo>
                <a:cubicBezTo>
                  <a:pt x="885" y="1117"/>
                  <a:pt x="857" y="1163"/>
                  <a:pt x="835" y="1196"/>
                </a:cubicBezTo>
                <a:cubicBezTo>
                  <a:pt x="976" y="1221"/>
                  <a:pt x="846" y="1181"/>
                  <a:pt x="902" y="1235"/>
                </a:cubicBezTo>
                <a:cubicBezTo>
                  <a:pt x="926" y="1259"/>
                  <a:pt x="1040" y="1256"/>
                  <a:pt x="1084" y="1264"/>
                </a:cubicBezTo>
                <a:cubicBezTo>
                  <a:pt x="1139" y="1291"/>
                  <a:pt x="1205" y="1316"/>
                  <a:pt x="1257" y="1350"/>
                </a:cubicBezTo>
                <a:cubicBezTo>
                  <a:pt x="1293" y="1405"/>
                  <a:pt x="1353" y="1388"/>
                  <a:pt x="1411" y="1408"/>
                </a:cubicBezTo>
                <a:cubicBezTo>
                  <a:pt x="1427" y="1401"/>
                  <a:pt x="1444" y="1396"/>
                  <a:pt x="1459" y="1388"/>
                </a:cubicBezTo>
                <a:cubicBezTo>
                  <a:pt x="1468" y="1383"/>
                  <a:pt x="1434" y="1388"/>
                  <a:pt x="1430" y="1398"/>
                </a:cubicBezTo>
                <a:cubicBezTo>
                  <a:pt x="1425" y="1410"/>
                  <a:pt x="1433" y="1425"/>
                  <a:pt x="1440" y="1436"/>
                </a:cubicBezTo>
                <a:cubicBezTo>
                  <a:pt x="1446" y="1446"/>
                  <a:pt x="1459" y="1449"/>
                  <a:pt x="1468" y="1456"/>
                </a:cubicBezTo>
                <a:cubicBezTo>
                  <a:pt x="1508" y="1488"/>
                  <a:pt x="1545" y="1498"/>
                  <a:pt x="1593" y="1513"/>
                </a:cubicBezTo>
                <a:cubicBezTo>
                  <a:pt x="1599" y="1526"/>
                  <a:pt x="1604" y="1540"/>
                  <a:pt x="1612" y="1552"/>
                </a:cubicBezTo>
                <a:cubicBezTo>
                  <a:pt x="1617" y="1560"/>
                  <a:pt x="1627" y="1563"/>
                  <a:pt x="1632" y="1571"/>
                </a:cubicBezTo>
                <a:cubicBezTo>
                  <a:pt x="1644" y="1591"/>
                  <a:pt x="1638" y="1619"/>
                  <a:pt x="1651" y="1638"/>
                </a:cubicBezTo>
                <a:cubicBezTo>
                  <a:pt x="1658" y="1648"/>
                  <a:pt x="1671" y="1650"/>
                  <a:pt x="1680" y="1657"/>
                </a:cubicBezTo>
                <a:cubicBezTo>
                  <a:pt x="1713" y="1685"/>
                  <a:pt x="1734" y="1701"/>
                  <a:pt x="1776" y="1715"/>
                </a:cubicBezTo>
                <a:cubicBezTo>
                  <a:pt x="1785" y="1725"/>
                  <a:pt x="1793" y="1736"/>
                  <a:pt x="1804" y="1744"/>
                </a:cubicBezTo>
                <a:cubicBezTo>
                  <a:pt x="1822" y="1758"/>
                  <a:pt x="1862" y="1782"/>
                  <a:pt x="1862" y="1782"/>
                </a:cubicBezTo>
                <a:cubicBezTo>
                  <a:pt x="1881" y="1838"/>
                  <a:pt x="1928" y="1823"/>
                  <a:pt x="1987" y="1830"/>
                </a:cubicBezTo>
                <a:cubicBezTo>
                  <a:pt x="2034" y="1853"/>
                  <a:pt x="2083" y="1868"/>
                  <a:pt x="2131" y="1888"/>
                </a:cubicBezTo>
                <a:cubicBezTo>
                  <a:pt x="2082" y="1920"/>
                  <a:pt x="2098" y="1897"/>
                  <a:pt x="2112" y="1984"/>
                </a:cubicBezTo>
                <a:cubicBezTo>
                  <a:pt x="2114" y="1997"/>
                  <a:pt x="2109" y="2017"/>
                  <a:pt x="2121" y="2022"/>
                </a:cubicBezTo>
                <a:cubicBezTo>
                  <a:pt x="2163" y="2039"/>
                  <a:pt x="2211" y="2034"/>
                  <a:pt x="2256" y="2041"/>
                </a:cubicBezTo>
                <a:cubicBezTo>
                  <a:pt x="2323" y="2052"/>
                  <a:pt x="2391" y="2071"/>
                  <a:pt x="2448" y="2108"/>
                </a:cubicBezTo>
                <a:cubicBezTo>
                  <a:pt x="2454" y="2118"/>
                  <a:pt x="2458" y="2130"/>
                  <a:pt x="2467" y="2137"/>
                </a:cubicBezTo>
                <a:cubicBezTo>
                  <a:pt x="2475" y="2143"/>
                  <a:pt x="2493" y="2137"/>
                  <a:pt x="2496" y="2147"/>
                </a:cubicBezTo>
                <a:cubicBezTo>
                  <a:pt x="2499" y="2156"/>
                  <a:pt x="2484" y="2161"/>
                  <a:pt x="2476" y="2166"/>
                </a:cubicBezTo>
                <a:cubicBezTo>
                  <a:pt x="2461" y="2177"/>
                  <a:pt x="2446" y="2189"/>
                  <a:pt x="2428" y="2195"/>
                </a:cubicBezTo>
                <a:cubicBezTo>
                  <a:pt x="2419" y="2198"/>
                  <a:pt x="2457" y="2176"/>
                  <a:pt x="2448" y="2176"/>
                </a:cubicBezTo>
                <a:cubicBezTo>
                  <a:pt x="2436" y="2176"/>
                  <a:pt x="2429" y="2189"/>
                  <a:pt x="2419" y="2195"/>
                </a:cubicBezTo>
                <a:cubicBezTo>
                  <a:pt x="2403" y="2189"/>
                  <a:pt x="2387" y="2171"/>
                  <a:pt x="2371" y="2176"/>
                </a:cubicBezTo>
                <a:cubicBezTo>
                  <a:pt x="2360" y="2179"/>
                  <a:pt x="2387" y="2215"/>
                  <a:pt x="2390" y="2204"/>
                </a:cubicBezTo>
                <a:cubicBezTo>
                  <a:pt x="2406" y="2152"/>
                  <a:pt x="2340" y="2118"/>
                  <a:pt x="2419" y="2176"/>
                </a:cubicBezTo>
                <a:cubicBezTo>
                  <a:pt x="2413" y="2166"/>
                  <a:pt x="2410" y="2153"/>
                  <a:pt x="2400" y="2147"/>
                </a:cubicBezTo>
                <a:cubicBezTo>
                  <a:pt x="2389" y="2140"/>
                  <a:pt x="2361" y="2124"/>
                  <a:pt x="2361" y="2137"/>
                </a:cubicBezTo>
                <a:cubicBezTo>
                  <a:pt x="2361" y="2151"/>
                  <a:pt x="2387" y="2150"/>
                  <a:pt x="2400" y="2156"/>
                </a:cubicBezTo>
                <a:cubicBezTo>
                  <a:pt x="2411" y="2193"/>
                  <a:pt x="2422" y="2215"/>
                  <a:pt x="2409" y="2252"/>
                </a:cubicBezTo>
                <a:cubicBezTo>
                  <a:pt x="2423" y="2267"/>
                  <a:pt x="2444" y="2275"/>
                  <a:pt x="2457" y="2291"/>
                </a:cubicBezTo>
                <a:cubicBezTo>
                  <a:pt x="2463" y="2299"/>
                  <a:pt x="2460" y="2313"/>
                  <a:pt x="2467" y="2320"/>
                </a:cubicBezTo>
                <a:cubicBezTo>
                  <a:pt x="2491" y="2344"/>
                  <a:pt x="2589" y="2371"/>
                  <a:pt x="2620" y="2377"/>
                </a:cubicBezTo>
                <a:cubicBezTo>
                  <a:pt x="2617" y="2403"/>
                  <a:pt x="2611" y="2428"/>
                  <a:pt x="2611" y="2454"/>
                </a:cubicBezTo>
                <a:cubicBezTo>
                  <a:pt x="2611" y="2470"/>
                  <a:pt x="2629" y="2489"/>
                  <a:pt x="2620" y="2502"/>
                </a:cubicBezTo>
                <a:cubicBezTo>
                  <a:pt x="2608" y="2518"/>
                  <a:pt x="2582" y="2515"/>
                  <a:pt x="2563" y="2521"/>
                </a:cubicBezTo>
                <a:cubicBezTo>
                  <a:pt x="2522" y="2583"/>
                  <a:pt x="2521" y="2660"/>
                  <a:pt x="2505" y="2732"/>
                </a:cubicBezTo>
                <a:cubicBezTo>
                  <a:pt x="2515" y="2808"/>
                  <a:pt x="2514" y="2818"/>
                  <a:pt x="2563" y="2867"/>
                </a:cubicBezTo>
                <a:cubicBezTo>
                  <a:pt x="2573" y="2899"/>
                  <a:pt x="2578" y="2920"/>
                  <a:pt x="2601" y="2944"/>
                </a:cubicBezTo>
                <a:cubicBezTo>
                  <a:pt x="2596" y="2967"/>
                  <a:pt x="2585" y="2988"/>
                  <a:pt x="2582" y="3011"/>
                </a:cubicBezTo>
                <a:cubicBezTo>
                  <a:pt x="2577" y="3055"/>
                  <a:pt x="2577" y="3100"/>
                  <a:pt x="2572" y="3145"/>
                </a:cubicBezTo>
                <a:cubicBezTo>
                  <a:pt x="2571" y="3158"/>
                  <a:pt x="2571" y="3174"/>
                  <a:pt x="2563" y="3184"/>
                </a:cubicBezTo>
                <a:cubicBezTo>
                  <a:pt x="2557" y="3192"/>
                  <a:pt x="2544" y="3190"/>
                  <a:pt x="2534" y="3193"/>
                </a:cubicBezTo>
                <a:cubicBezTo>
                  <a:pt x="2531" y="3206"/>
                  <a:pt x="2534" y="3223"/>
                  <a:pt x="2524" y="3232"/>
                </a:cubicBezTo>
                <a:cubicBezTo>
                  <a:pt x="2520" y="3235"/>
                  <a:pt x="2425" y="3255"/>
                  <a:pt x="2409" y="3260"/>
                </a:cubicBezTo>
                <a:cubicBezTo>
                  <a:pt x="2367" y="3289"/>
                  <a:pt x="2316" y="3299"/>
                  <a:pt x="2275" y="3328"/>
                </a:cubicBezTo>
                <a:cubicBezTo>
                  <a:pt x="2264" y="3336"/>
                  <a:pt x="2259" y="3351"/>
                  <a:pt x="2246" y="3356"/>
                </a:cubicBezTo>
                <a:cubicBezTo>
                  <a:pt x="2176" y="3381"/>
                  <a:pt x="2089" y="3371"/>
                  <a:pt x="2016" y="3385"/>
                </a:cubicBezTo>
                <a:cubicBezTo>
                  <a:pt x="1921" y="3374"/>
                  <a:pt x="1952" y="3369"/>
                  <a:pt x="1881" y="3347"/>
                </a:cubicBezTo>
                <a:cubicBezTo>
                  <a:pt x="1820" y="3358"/>
                  <a:pt x="1832" y="3364"/>
                  <a:pt x="1785" y="3395"/>
                </a:cubicBezTo>
                <a:cubicBezTo>
                  <a:pt x="1779" y="3404"/>
                  <a:pt x="1745" y="3453"/>
                  <a:pt x="1747" y="3462"/>
                </a:cubicBezTo>
                <a:cubicBezTo>
                  <a:pt x="1749" y="3473"/>
                  <a:pt x="1766" y="3475"/>
                  <a:pt x="1776" y="3481"/>
                </a:cubicBezTo>
                <a:cubicBezTo>
                  <a:pt x="1819" y="3568"/>
                  <a:pt x="1790" y="3542"/>
                  <a:pt x="1843" y="3577"/>
                </a:cubicBezTo>
                <a:cubicBezTo>
                  <a:pt x="1846" y="3587"/>
                  <a:pt x="1845" y="3599"/>
                  <a:pt x="1852" y="3606"/>
                </a:cubicBezTo>
                <a:cubicBezTo>
                  <a:pt x="1859" y="3613"/>
                  <a:pt x="1878" y="3606"/>
                  <a:pt x="1881" y="3616"/>
                </a:cubicBezTo>
                <a:cubicBezTo>
                  <a:pt x="1898" y="3665"/>
                  <a:pt x="1870" y="3665"/>
                  <a:pt x="1843" y="3673"/>
                </a:cubicBezTo>
                <a:cubicBezTo>
                  <a:pt x="1840" y="3651"/>
                  <a:pt x="1844" y="3626"/>
                  <a:pt x="1833" y="3606"/>
                </a:cubicBezTo>
                <a:cubicBezTo>
                  <a:pt x="1823" y="3588"/>
                  <a:pt x="1803" y="3559"/>
                  <a:pt x="1785" y="3568"/>
                </a:cubicBezTo>
                <a:cubicBezTo>
                  <a:pt x="1744" y="3589"/>
                  <a:pt x="1797" y="3639"/>
                  <a:pt x="1766" y="3664"/>
                </a:cubicBezTo>
                <a:cubicBezTo>
                  <a:pt x="1756" y="3672"/>
                  <a:pt x="1741" y="3670"/>
                  <a:pt x="1728" y="3673"/>
                </a:cubicBezTo>
                <a:cubicBezTo>
                  <a:pt x="1709" y="3670"/>
                  <a:pt x="1688" y="3672"/>
                  <a:pt x="1670" y="3664"/>
                </a:cubicBezTo>
                <a:cubicBezTo>
                  <a:pt x="1657" y="3659"/>
                  <a:pt x="1652" y="3643"/>
                  <a:pt x="1641" y="3635"/>
                </a:cubicBezTo>
                <a:cubicBezTo>
                  <a:pt x="1633" y="3629"/>
                  <a:pt x="1622" y="3628"/>
                  <a:pt x="1612" y="3625"/>
                </a:cubicBezTo>
                <a:cubicBezTo>
                  <a:pt x="1504" y="3637"/>
                  <a:pt x="1411" y="3654"/>
                  <a:pt x="1305" y="3664"/>
                </a:cubicBezTo>
                <a:cubicBezTo>
                  <a:pt x="1218" y="3748"/>
                  <a:pt x="1111" y="3744"/>
                  <a:pt x="998" y="3769"/>
                </a:cubicBezTo>
                <a:cubicBezTo>
                  <a:pt x="1011" y="3772"/>
                  <a:pt x="1029" y="3768"/>
                  <a:pt x="1036" y="3779"/>
                </a:cubicBezTo>
                <a:cubicBezTo>
                  <a:pt x="1043" y="3790"/>
                  <a:pt x="1024" y="3804"/>
                  <a:pt x="1027" y="3817"/>
                </a:cubicBezTo>
                <a:cubicBezTo>
                  <a:pt x="1038" y="3858"/>
                  <a:pt x="1086" y="3875"/>
                  <a:pt x="1123" y="3875"/>
                </a:cubicBezTo>
                <a:cubicBezTo>
                  <a:pt x="1137" y="3875"/>
                  <a:pt x="1098" y="3856"/>
                  <a:pt x="1084" y="3856"/>
                </a:cubicBezTo>
                <a:cubicBezTo>
                  <a:pt x="1072" y="3856"/>
                  <a:pt x="1102" y="3871"/>
                  <a:pt x="1113" y="3875"/>
                </a:cubicBezTo>
                <a:cubicBezTo>
                  <a:pt x="1125" y="3880"/>
                  <a:pt x="1139" y="3881"/>
                  <a:pt x="1152" y="3884"/>
                </a:cubicBezTo>
                <a:cubicBezTo>
                  <a:pt x="1259" y="3853"/>
                  <a:pt x="1221" y="3875"/>
                  <a:pt x="1276" y="3836"/>
                </a:cubicBezTo>
                <a:cubicBezTo>
                  <a:pt x="1273" y="3849"/>
                  <a:pt x="1267" y="3862"/>
                  <a:pt x="1267" y="3875"/>
                </a:cubicBezTo>
                <a:cubicBezTo>
                  <a:pt x="1267" y="3888"/>
                  <a:pt x="1281" y="3901"/>
                  <a:pt x="1276" y="3913"/>
                </a:cubicBezTo>
                <a:cubicBezTo>
                  <a:pt x="1272" y="3922"/>
                  <a:pt x="1257" y="3919"/>
                  <a:pt x="1248" y="3923"/>
                </a:cubicBezTo>
                <a:cubicBezTo>
                  <a:pt x="1238" y="3928"/>
                  <a:pt x="1229" y="3936"/>
                  <a:pt x="1219" y="3942"/>
                </a:cubicBezTo>
                <a:cubicBezTo>
                  <a:pt x="1206" y="3980"/>
                  <a:pt x="1195" y="3997"/>
                  <a:pt x="1161" y="4019"/>
                </a:cubicBezTo>
                <a:cubicBezTo>
                  <a:pt x="1151" y="4061"/>
                  <a:pt x="1128" y="4101"/>
                  <a:pt x="1132" y="4144"/>
                </a:cubicBezTo>
                <a:cubicBezTo>
                  <a:pt x="1135" y="4179"/>
                  <a:pt x="1137" y="4214"/>
                  <a:pt x="1142" y="4249"/>
                </a:cubicBezTo>
                <a:cubicBezTo>
                  <a:pt x="1144" y="4259"/>
                  <a:pt x="1161" y="4272"/>
                  <a:pt x="1152" y="4278"/>
                </a:cubicBezTo>
                <a:cubicBezTo>
                  <a:pt x="1141" y="4285"/>
                  <a:pt x="1126" y="4271"/>
                  <a:pt x="1113" y="4268"/>
                </a:cubicBezTo>
                <a:cubicBezTo>
                  <a:pt x="1165" y="4252"/>
                  <a:pt x="1125" y="4254"/>
                  <a:pt x="1161" y="4297"/>
                </a:cubicBezTo>
                <a:cubicBezTo>
                  <a:pt x="1175" y="4313"/>
                  <a:pt x="1200" y="4319"/>
                  <a:pt x="1219" y="4326"/>
                </a:cubicBezTo>
                <a:cubicBezTo>
                  <a:pt x="1248" y="4323"/>
                  <a:pt x="1277" y="4322"/>
                  <a:pt x="1305" y="4316"/>
                </a:cubicBezTo>
                <a:cubicBezTo>
                  <a:pt x="1338" y="4309"/>
                  <a:pt x="1401" y="4288"/>
                  <a:pt x="1401" y="4288"/>
                </a:cubicBezTo>
                <a:cubicBezTo>
                  <a:pt x="1384" y="4270"/>
                  <a:pt x="1365" y="4263"/>
                  <a:pt x="1401" y="4240"/>
                </a:cubicBezTo>
                <a:cubicBezTo>
                  <a:pt x="1442" y="4213"/>
                  <a:pt x="1505" y="4226"/>
                  <a:pt x="1545" y="4192"/>
                </a:cubicBezTo>
                <a:cubicBezTo>
                  <a:pt x="1709" y="4055"/>
                  <a:pt x="1567" y="4151"/>
                  <a:pt x="1651" y="4096"/>
                </a:cubicBezTo>
                <a:cubicBezTo>
                  <a:pt x="1754" y="4108"/>
                  <a:pt x="1863" y="4126"/>
                  <a:pt x="1958" y="4076"/>
                </a:cubicBezTo>
                <a:cubicBezTo>
                  <a:pt x="1999" y="4015"/>
                  <a:pt x="2056" y="4051"/>
                  <a:pt x="2121" y="4019"/>
                </a:cubicBezTo>
                <a:cubicBezTo>
                  <a:pt x="2118" y="4009"/>
                  <a:pt x="2118" y="3998"/>
                  <a:pt x="2112" y="3990"/>
                </a:cubicBezTo>
                <a:cubicBezTo>
                  <a:pt x="2105" y="3979"/>
                  <a:pt x="2083" y="3975"/>
                  <a:pt x="2083" y="3961"/>
                </a:cubicBezTo>
                <a:cubicBezTo>
                  <a:pt x="2083" y="3949"/>
                  <a:pt x="2101" y="3946"/>
                  <a:pt x="2112" y="3942"/>
                </a:cubicBezTo>
                <a:cubicBezTo>
                  <a:pt x="2130" y="3936"/>
                  <a:pt x="2150" y="3935"/>
                  <a:pt x="2169" y="3932"/>
                </a:cubicBezTo>
                <a:cubicBezTo>
                  <a:pt x="2182" y="3923"/>
                  <a:pt x="2205" y="3920"/>
                  <a:pt x="2208" y="3904"/>
                </a:cubicBezTo>
                <a:cubicBezTo>
                  <a:pt x="2215" y="3871"/>
                  <a:pt x="2187" y="3841"/>
                  <a:pt x="2179" y="3808"/>
                </a:cubicBezTo>
                <a:cubicBezTo>
                  <a:pt x="2271" y="3784"/>
                  <a:pt x="2298" y="3813"/>
                  <a:pt x="2371" y="3836"/>
                </a:cubicBezTo>
                <a:cubicBezTo>
                  <a:pt x="2422" y="3833"/>
                  <a:pt x="2473" y="3834"/>
                  <a:pt x="2524" y="3827"/>
                </a:cubicBezTo>
                <a:cubicBezTo>
                  <a:pt x="2538" y="3825"/>
                  <a:pt x="2550" y="3814"/>
                  <a:pt x="2563" y="3808"/>
                </a:cubicBezTo>
                <a:cubicBezTo>
                  <a:pt x="2599" y="3793"/>
                  <a:pt x="2615" y="3795"/>
                  <a:pt x="2659" y="3788"/>
                </a:cubicBezTo>
                <a:cubicBezTo>
                  <a:pt x="2676" y="3717"/>
                  <a:pt x="2708" y="3726"/>
                  <a:pt x="2774" y="3712"/>
                </a:cubicBezTo>
                <a:cubicBezTo>
                  <a:pt x="2874" y="3691"/>
                  <a:pt x="2946" y="3680"/>
                  <a:pt x="3052" y="3673"/>
                </a:cubicBezTo>
                <a:cubicBezTo>
                  <a:pt x="3118" y="3658"/>
                  <a:pt x="3067" y="3677"/>
                  <a:pt x="3120" y="3635"/>
                </a:cubicBezTo>
                <a:cubicBezTo>
                  <a:pt x="3138" y="3621"/>
                  <a:pt x="3177" y="3596"/>
                  <a:pt x="3177" y="3596"/>
                </a:cubicBezTo>
                <a:cubicBezTo>
                  <a:pt x="3216" y="3518"/>
                  <a:pt x="3290" y="3496"/>
                  <a:pt x="3369" y="3472"/>
                </a:cubicBezTo>
                <a:cubicBezTo>
                  <a:pt x="3407" y="3434"/>
                  <a:pt x="3417" y="3386"/>
                  <a:pt x="3456" y="3347"/>
                </a:cubicBezTo>
                <a:cubicBezTo>
                  <a:pt x="3485" y="3260"/>
                  <a:pt x="3490" y="3165"/>
                  <a:pt x="3542" y="3088"/>
                </a:cubicBezTo>
                <a:cubicBezTo>
                  <a:pt x="3560" y="3020"/>
                  <a:pt x="3552" y="2954"/>
                  <a:pt x="3513" y="2896"/>
                </a:cubicBezTo>
                <a:cubicBezTo>
                  <a:pt x="3510" y="2886"/>
                  <a:pt x="3506" y="2877"/>
                  <a:pt x="3504" y="2867"/>
                </a:cubicBezTo>
                <a:cubicBezTo>
                  <a:pt x="3496" y="2826"/>
                  <a:pt x="3494" y="2783"/>
                  <a:pt x="3484" y="2742"/>
                </a:cubicBezTo>
                <a:cubicBezTo>
                  <a:pt x="3476" y="2707"/>
                  <a:pt x="3443" y="2668"/>
                  <a:pt x="3427" y="2636"/>
                </a:cubicBezTo>
                <a:cubicBezTo>
                  <a:pt x="3404" y="2527"/>
                  <a:pt x="3438" y="2632"/>
                  <a:pt x="3388" y="2569"/>
                </a:cubicBezTo>
                <a:cubicBezTo>
                  <a:pt x="3382" y="2561"/>
                  <a:pt x="3385" y="2548"/>
                  <a:pt x="3379" y="2540"/>
                </a:cubicBezTo>
                <a:cubicBezTo>
                  <a:pt x="3372" y="2529"/>
                  <a:pt x="3360" y="2521"/>
                  <a:pt x="3350" y="2512"/>
                </a:cubicBezTo>
                <a:cubicBezTo>
                  <a:pt x="3329" y="2452"/>
                  <a:pt x="3356" y="2515"/>
                  <a:pt x="3312" y="2454"/>
                </a:cubicBezTo>
                <a:cubicBezTo>
                  <a:pt x="3231" y="2340"/>
                  <a:pt x="3336" y="2477"/>
                  <a:pt x="3283" y="2387"/>
                </a:cubicBezTo>
                <a:cubicBezTo>
                  <a:pt x="3240" y="2315"/>
                  <a:pt x="3203" y="2279"/>
                  <a:pt x="3120" y="2262"/>
                </a:cubicBezTo>
                <a:cubicBezTo>
                  <a:pt x="3068" y="2213"/>
                  <a:pt x="3004" y="2197"/>
                  <a:pt x="2937" y="2176"/>
                </a:cubicBezTo>
                <a:cubicBezTo>
                  <a:pt x="2931" y="2166"/>
                  <a:pt x="2928" y="2154"/>
                  <a:pt x="2918" y="2147"/>
                </a:cubicBezTo>
                <a:cubicBezTo>
                  <a:pt x="2907" y="2140"/>
                  <a:pt x="2889" y="2146"/>
                  <a:pt x="2880" y="2137"/>
                </a:cubicBezTo>
                <a:cubicBezTo>
                  <a:pt x="2863" y="2120"/>
                  <a:pt x="2868" y="2087"/>
                  <a:pt x="2851" y="2070"/>
                </a:cubicBezTo>
                <a:cubicBezTo>
                  <a:pt x="2836" y="2055"/>
                  <a:pt x="2801" y="2042"/>
                  <a:pt x="2784" y="2032"/>
                </a:cubicBezTo>
                <a:cubicBezTo>
                  <a:pt x="2762" y="2019"/>
                  <a:pt x="2749" y="1995"/>
                  <a:pt x="2726" y="1984"/>
                </a:cubicBezTo>
                <a:cubicBezTo>
                  <a:pt x="2702" y="1972"/>
                  <a:pt x="2674" y="1973"/>
                  <a:pt x="2649" y="1964"/>
                </a:cubicBezTo>
                <a:cubicBezTo>
                  <a:pt x="2612" y="1910"/>
                  <a:pt x="2653" y="1956"/>
                  <a:pt x="2592" y="1926"/>
                </a:cubicBezTo>
                <a:cubicBezTo>
                  <a:pt x="2584" y="1922"/>
                  <a:pt x="2579" y="1913"/>
                  <a:pt x="2572" y="1907"/>
                </a:cubicBezTo>
                <a:cubicBezTo>
                  <a:pt x="2534" y="1879"/>
                  <a:pt x="2501" y="1854"/>
                  <a:pt x="2457" y="1840"/>
                </a:cubicBezTo>
                <a:cubicBezTo>
                  <a:pt x="2424" y="1807"/>
                  <a:pt x="2407" y="1794"/>
                  <a:pt x="2361" y="1782"/>
                </a:cubicBezTo>
                <a:cubicBezTo>
                  <a:pt x="2320" y="1755"/>
                  <a:pt x="2278" y="1755"/>
                  <a:pt x="2236" y="1734"/>
                </a:cubicBezTo>
                <a:cubicBezTo>
                  <a:pt x="2203" y="1717"/>
                  <a:pt x="2170" y="1697"/>
                  <a:pt x="2140" y="1676"/>
                </a:cubicBezTo>
                <a:cubicBezTo>
                  <a:pt x="2117" y="1641"/>
                  <a:pt x="2122" y="1601"/>
                  <a:pt x="2092" y="1571"/>
                </a:cubicBezTo>
                <a:cubicBezTo>
                  <a:pt x="2056" y="1535"/>
                  <a:pt x="2000" y="1516"/>
                  <a:pt x="1968" y="1484"/>
                </a:cubicBezTo>
                <a:cubicBezTo>
                  <a:pt x="1936" y="1452"/>
                  <a:pt x="1961" y="1457"/>
                  <a:pt x="1920" y="1427"/>
                </a:cubicBezTo>
                <a:cubicBezTo>
                  <a:pt x="1882" y="1400"/>
                  <a:pt x="1834" y="1395"/>
                  <a:pt x="1795" y="1369"/>
                </a:cubicBezTo>
                <a:cubicBezTo>
                  <a:pt x="1789" y="1356"/>
                  <a:pt x="1784" y="1343"/>
                  <a:pt x="1776" y="1331"/>
                </a:cubicBezTo>
                <a:cubicBezTo>
                  <a:pt x="1771" y="1323"/>
                  <a:pt x="1760" y="1320"/>
                  <a:pt x="1756" y="1312"/>
                </a:cubicBezTo>
                <a:cubicBezTo>
                  <a:pt x="1750" y="1300"/>
                  <a:pt x="1752" y="1285"/>
                  <a:pt x="1747" y="1273"/>
                </a:cubicBezTo>
                <a:cubicBezTo>
                  <a:pt x="1743" y="1262"/>
                  <a:pt x="1733" y="1254"/>
                  <a:pt x="1728" y="1244"/>
                </a:cubicBezTo>
                <a:cubicBezTo>
                  <a:pt x="1724" y="1235"/>
                  <a:pt x="1721" y="1225"/>
                  <a:pt x="1718" y="1216"/>
                </a:cubicBezTo>
                <a:cubicBezTo>
                  <a:pt x="1721" y="1184"/>
                  <a:pt x="1715" y="1149"/>
                  <a:pt x="1728" y="1120"/>
                </a:cubicBezTo>
                <a:cubicBezTo>
                  <a:pt x="1733" y="1108"/>
                  <a:pt x="1754" y="1115"/>
                  <a:pt x="1766" y="1110"/>
                </a:cubicBezTo>
                <a:cubicBezTo>
                  <a:pt x="1777" y="1105"/>
                  <a:pt x="1786" y="1098"/>
                  <a:pt x="1795" y="1091"/>
                </a:cubicBezTo>
                <a:cubicBezTo>
                  <a:pt x="1877" y="1023"/>
                  <a:pt x="1916" y="1007"/>
                  <a:pt x="2016" y="976"/>
                </a:cubicBezTo>
                <a:cubicBezTo>
                  <a:pt x="2048" y="953"/>
                  <a:pt x="2079" y="949"/>
                  <a:pt x="2112" y="928"/>
                </a:cubicBezTo>
                <a:cubicBezTo>
                  <a:pt x="2139" y="888"/>
                  <a:pt x="2139" y="813"/>
                  <a:pt x="2179" y="793"/>
                </a:cubicBezTo>
                <a:cubicBezTo>
                  <a:pt x="2208" y="779"/>
                  <a:pt x="2243" y="781"/>
                  <a:pt x="2275" y="774"/>
                </a:cubicBezTo>
                <a:cubicBezTo>
                  <a:pt x="2309" y="723"/>
                  <a:pt x="2327" y="737"/>
                  <a:pt x="2390" y="745"/>
                </a:cubicBezTo>
                <a:cubicBezTo>
                  <a:pt x="2450" y="785"/>
                  <a:pt x="2519" y="787"/>
                  <a:pt x="2582" y="755"/>
                </a:cubicBezTo>
                <a:cubicBezTo>
                  <a:pt x="2598" y="693"/>
                  <a:pt x="2620" y="701"/>
                  <a:pt x="2678" y="678"/>
                </a:cubicBezTo>
                <a:cubicBezTo>
                  <a:pt x="2708" y="590"/>
                  <a:pt x="2800" y="609"/>
                  <a:pt x="2870" y="563"/>
                </a:cubicBezTo>
                <a:cubicBezTo>
                  <a:pt x="2857" y="560"/>
                  <a:pt x="2845" y="551"/>
                  <a:pt x="2832" y="553"/>
                </a:cubicBezTo>
                <a:cubicBezTo>
                  <a:pt x="2823" y="554"/>
                  <a:pt x="2821" y="571"/>
                  <a:pt x="2812" y="572"/>
                </a:cubicBezTo>
                <a:cubicBezTo>
                  <a:pt x="2796" y="574"/>
                  <a:pt x="2764" y="563"/>
                  <a:pt x="2764" y="563"/>
                </a:cubicBezTo>
              </a:path>
            </a:pathLst>
          </a:custGeom>
          <a:noFill/>
          <a:ln w="2857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57" name="Freeform 5"/>
          <p:cNvSpPr/>
          <p:nvPr/>
        </p:nvSpPr>
        <p:spPr>
          <a:xfrm>
            <a:off x="838200" y="225028"/>
            <a:ext cx="2032000" cy="8608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1280" h="723">
                <a:moveTo>
                  <a:pt x="0" y="0"/>
                </a:moveTo>
                <a:cubicBezTo>
                  <a:pt x="18" y="14"/>
                  <a:pt x="42" y="22"/>
                  <a:pt x="56" y="40"/>
                </a:cubicBezTo>
                <a:cubicBezTo>
                  <a:pt x="61" y="47"/>
                  <a:pt x="58" y="58"/>
                  <a:pt x="64" y="64"/>
                </a:cubicBezTo>
                <a:cubicBezTo>
                  <a:pt x="70" y="70"/>
                  <a:pt x="81" y="68"/>
                  <a:pt x="88" y="72"/>
                </a:cubicBezTo>
                <a:cubicBezTo>
                  <a:pt x="113" y="86"/>
                  <a:pt x="133" y="111"/>
                  <a:pt x="160" y="120"/>
                </a:cubicBezTo>
                <a:cubicBezTo>
                  <a:pt x="184" y="128"/>
                  <a:pt x="208" y="136"/>
                  <a:pt x="232" y="144"/>
                </a:cubicBezTo>
                <a:cubicBezTo>
                  <a:pt x="240" y="147"/>
                  <a:pt x="256" y="152"/>
                  <a:pt x="256" y="152"/>
                </a:cubicBezTo>
                <a:cubicBezTo>
                  <a:pt x="295" y="191"/>
                  <a:pt x="348" y="215"/>
                  <a:pt x="400" y="232"/>
                </a:cubicBezTo>
                <a:cubicBezTo>
                  <a:pt x="418" y="238"/>
                  <a:pt x="432" y="253"/>
                  <a:pt x="448" y="264"/>
                </a:cubicBezTo>
                <a:cubicBezTo>
                  <a:pt x="475" y="282"/>
                  <a:pt x="528" y="288"/>
                  <a:pt x="560" y="296"/>
                </a:cubicBezTo>
                <a:cubicBezTo>
                  <a:pt x="568" y="293"/>
                  <a:pt x="576" y="285"/>
                  <a:pt x="584" y="288"/>
                </a:cubicBezTo>
                <a:cubicBezTo>
                  <a:pt x="593" y="292"/>
                  <a:pt x="629" y="351"/>
                  <a:pt x="640" y="360"/>
                </a:cubicBezTo>
                <a:cubicBezTo>
                  <a:pt x="647" y="365"/>
                  <a:pt x="657" y="364"/>
                  <a:pt x="664" y="368"/>
                </a:cubicBezTo>
                <a:cubicBezTo>
                  <a:pt x="681" y="377"/>
                  <a:pt x="696" y="389"/>
                  <a:pt x="712" y="400"/>
                </a:cubicBezTo>
                <a:cubicBezTo>
                  <a:pt x="726" y="409"/>
                  <a:pt x="760" y="416"/>
                  <a:pt x="760" y="416"/>
                </a:cubicBezTo>
                <a:cubicBezTo>
                  <a:pt x="793" y="465"/>
                  <a:pt x="850" y="459"/>
                  <a:pt x="904" y="464"/>
                </a:cubicBezTo>
                <a:cubicBezTo>
                  <a:pt x="961" y="483"/>
                  <a:pt x="938" y="471"/>
                  <a:pt x="976" y="496"/>
                </a:cubicBezTo>
                <a:cubicBezTo>
                  <a:pt x="1015" y="555"/>
                  <a:pt x="1020" y="529"/>
                  <a:pt x="984" y="576"/>
                </a:cubicBezTo>
                <a:cubicBezTo>
                  <a:pt x="1017" y="598"/>
                  <a:pt x="1051" y="625"/>
                  <a:pt x="1088" y="640"/>
                </a:cubicBezTo>
                <a:cubicBezTo>
                  <a:pt x="1104" y="646"/>
                  <a:pt x="1136" y="656"/>
                  <a:pt x="1136" y="656"/>
                </a:cubicBezTo>
                <a:cubicBezTo>
                  <a:pt x="1158" y="723"/>
                  <a:pt x="1136" y="680"/>
                  <a:pt x="1280" y="680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58" name="Freeform 6"/>
          <p:cNvSpPr/>
          <p:nvPr/>
        </p:nvSpPr>
        <p:spPr>
          <a:xfrm>
            <a:off x="2590800" y="514350"/>
            <a:ext cx="266700" cy="3714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168" h="312">
                <a:moveTo>
                  <a:pt x="168" y="312"/>
                </a:moveTo>
                <a:cubicBezTo>
                  <a:pt x="145" y="278"/>
                  <a:pt x="105" y="249"/>
                  <a:pt x="72" y="224"/>
                </a:cubicBezTo>
                <a:cubicBezTo>
                  <a:pt x="57" y="212"/>
                  <a:pt x="40" y="203"/>
                  <a:pt x="24" y="192"/>
                </a:cubicBezTo>
                <a:cubicBezTo>
                  <a:pt x="16" y="187"/>
                  <a:pt x="0" y="176"/>
                  <a:pt x="0" y="176"/>
                </a:cubicBezTo>
                <a:cubicBezTo>
                  <a:pt x="14" y="121"/>
                  <a:pt x="3" y="154"/>
                  <a:pt x="40" y="80"/>
                </a:cubicBezTo>
                <a:cubicBezTo>
                  <a:pt x="48" y="65"/>
                  <a:pt x="56" y="32"/>
                  <a:pt x="56" y="32"/>
                </a:cubicBezTo>
                <a:cubicBezTo>
                  <a:pt x="53" y="24"/>
                  <a:pt x="44" y="16"/>
                  <a:pt x="48" y="8"/>
                </a:cubicBezTo>
                <a:cubicBezTo>
                  <a:pt x="52" y="0"/>
                  <a:pt x="64" y="0"/>
                  <a:pt x="72" y="0"/>
                </a:cubicBezTo>
                <a:cubicBezTo>
                  <a:pt x="83" y="0"/>
                  <a:pt x="93" y="7"/>
                  <a:pt x="104" y="8"/>
                </a:cubicBezTo>
                <a:cubicBezTo>
                  <a:pt x="120" y="10"/>
                  <a:pt x="136" y="8"/>
                  <a:pt x="152" y="8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59" name="Freeform 7"/>
          <p:cNvSpPr/>
          <p:nvPr/>
        </p:nvSpPr>
        <p:spPr>
          <a:xfrm>
            <a:off x="1295400" y="895350"/>
            <a:ext cx="1054100" cy="3048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</a:cxnLst>
            <a:rect l="0" t="0" r="0" b="0"/>
            <a:pathLst>
              <a:path w="624" h="248">
                <a:moveTo>
                  <a:pt x="624" y="248"/>
                </a:moveTo>
                <a:cubicBezTo>
                  <a:pt x="535" y="212"/>
                  <a:pt x="568" y="232"/>
                  <a:pt x="520" y="200"/>
                </a:cubicBezTo>
                <a:cubicBezTo>
                  <a:pt x="483" y="209"/>
                  <a:pt x="470" y="217"/>
                  <a:pt x="432" y="208"/>
                </a:cubicBezTo>
                <a:cubicBezTo>
                  <a:pt x="393" y="221"/>
                  <a:pt x="420" y="220"/>
                  <a:pt x="384" y="192"/>
                </a:cubicBezTo>
                <a:cubicBezTo>
                  <a:pt x="369" y="180"/>
                  <a:pt x="336" y="160"/>
                  <a:pt x="336" y="160"/>
                </a:cubicBezTo>
                <a:cubicBezTo>
                  <a:pt x="323" y="121"/>
                  <a:pt x="297" y="128"/>
                  <a:pt x="264" y="112"/>
                </a:cubicBezTo>
                <a:cubicBezTo>
                  <a:pt x="204" y="82"/>
                  <a:pt x="137" y="56"/>
                  <a:pt x="72" y="40"/>
                </a:cubicBezTo>
                <a:cubicBezTo>
                  <a:pt x="60" y="22"/>
                  <a:pt x="51" y="0"/>
                  <a:pt x="24" y="0"/>
                </a:cubicBezTo>
                <a:cubicBezTo>
                  <a:pt x="14" y="0"/>
                  <a:pt x="0" y="16"/>
                  <a:pt x="0" y="16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0" name="Freeform 8"/>
          <p:cNvSpPr/>
          <p:nvPr/>
        </p:nvSpPr>
        <p:spPr>
          <a:xfrm>
            <a:off x="1066800" y="1257300"/>
            <a:ext cx="1231900" cy="4095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rect l="0" t="0" r="0" b="0"/>
            <a:pathLst>
              <a:path w="672" h="224">
                <a:moveTo>
                  <a:pt x="672" y="144"/>
                </a:moveTo>
                <a:cubicBezTo>
                  <a:pt x="626" y="159"/>
                  <a:pt x="625" y="204"/>
                  <a:pt x="608" y="152"/>
                </a:cubicBezTo>
                <a:cubicBezTo>
                  <a:pt x="591" y="203"/>
                  <a:pt x="615" y="152"/>
                  <a:pt x="568" y="184"/>
                </a:cubicBezTo>
                <a:cubicBezTo>
                  <a:pt x="560" y="189"/>
                  <a:pt x="560" y="203"/>
                  <a:pt x="552" y="208"/>
                </a:cubicBezTo>
                <a:cubicBezTo>
                  <a:pt x="538" y="217"/>
                  <a:pt x="504" y="224"/>
                  <a:pt x="504" y="224"/>
                </a:cubicBezTo>
                <a:cubicBezTo>
                  <a:pt x="470" y="173"/>
                  <a:pt x="509" y="214"/>
                  <a:pt x="464" y="208"/>
                </a:cubicBezTo>
                <a:cubicBezTo>
                  <a:pt x="441" y="205"/>
                  <a:pt x="422" y="190"/>
                  <a:pt x="400" y="184"/>
                </a:cubicBezTo>
                <a:cubicBezTo>
                  <a:pt x="376" y="136"/>
                  <a:pt x="368" y="128"/>
                  <a:pt x="320" y="96"/>
                </a:cubicBezTo>
                <a:cubicBezTo>
                  <a:pt x="312" y="91"/>
                  <a:pt x="296" y="80"/>
                  <a:pt x="296" y="80"/>
                </a:cubicBezTo>
                <a:cubicBezTo>
                  <a:pt x="238" y="119"/>
                  <a:pt x="299" y="89"/>
                  <a:pt x="264" y="72"/>
                </a:cubicBezTo>
                <a:cubicBezTo>
                  <a:pt x="256" y="68"/>
                  <a:pt x="248" y="77"/>
                  <a:pt x="240" y="80"/>
                </a:cubicBezTo>
                <a:cubicBezTo>
                  <a:pt x="213" y="62"/>
                  <a:pt x="187" y="42"/>
                  <a:pt x="160" y="24"/>
                </a:cubicBezTo>
                <a:cubicBezTo>
                  <a:pt x="144" y="27"/>
                  <a:pt x="128" y="32"/>
                  <a:pt x="112" y="32"/>
                </a:cubicBezTo>
                <a:cubicBezTo>
                  <a:pt x="104" y="32"/>
                  <a:pt x="96" y="20"/>
                  <a:pt x="88" y="24"/>
                </a:cubicBezTo>
                <a:cubicBezTo>
                  <a:pt x="80" y="28"/>
                  <a:pt x="85" y="41"/>
                  <a:pt x="80" y="48"/>
                </a:cubicBezTo>
                <a:cubicBezTo>
                  <a:pt x="74" y="57"/>
                  <a:pt x="64" y="64"/>
                  <a:pt x="56" y="72"/>
                </a:cubicBezTo>
                <a:cubicBezTo>
                  <a:pt x="38" y="48"/>
                  <a:pt x="13" y="27"/>
                  <a:pt x="0" y="0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1" name="Freeform 9"/>
          <p:cNvSpPr/>
          <p:nvPr/>
        </p:nvSpPr>
        <p:spPr>
          <a:xfrm>
            <a:off x="1612900" y="4286250"/>
            <a:ext cx="977900" cy="4762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rect l="0" t="0" r="0" b="0"/>
            <a:pathLst>
              <a:path w="616" h="400">
                <a:moveTo>
                  <a:pt x="616" y="400"/>
                </a:moveTo>
                <a:cubicBezTo>
                  <a:pt x="563" y="347"/>
                  <a:pt x="504" y="344"/>
                  <a:pt x="440" y="312"/>
                </a:cubicBezTo>
                <a:cubicBezTo>
                  <a:pt x="412" y="227"/>
                  <a:pt x="379" y="268"/>
                  <a:pt x="312" y="224"/>
                </a:cubicBezTo>
                <a:cubicBezTo>
                  <a:pt x="283" y="205"/>
                  <a:pt x="273" y="179"/>
                  <a:pt x="240" y="168"/>
                </a:cubicBezTo>
                <a:cubicBezTo>
                  <a:pt x="223" y="145"/>
                  <a:pt x="218" y="131"/>
                  <a:pt x="192" y="120"/>
                </a:cubicBezTo>
                <a:cubicBezTo>
                  <a:pt x="174" y="112"/>
                  <a:pt x="154" y="114"/>
                  <a:pt x="136" y="104"/>
                </a:cubicBezTo>
                <a:cubicBezTo>
                  <a:pt x="119" y="95"/>
                  <a:pt x="104" y="83"/>
                  <a:pt x="88" y="72"/>
                </a:cubicBezTo>
                <a:cubicBezTo>
                  <a:pt x="80" y="67"/>
                  <a:pt x="64" y="56"/>
                  <a:pt x="64" y="56"/>
                </a:cubicBezTo>
                <a:cubicBezTo>
                  <a:pt x="45" y="28"/>
                  <a:pt x="23" y="23"/>
                  <a:pt x="0" y="0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2" name="Freeform 10"/>
          <p:cNvSpPr/>
          <p:nvPr/>
        </p:nvSpPr>
        <p:spPr>
          <a:xfrm>
            <a:off x="3352801" y="3829050"/>
            <a:ext cx="849313" cy="367904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</a:cxnLst>
            <a:rect l="0" t="0" r="0" b="0"/>
            <a:pathLst>
              <a:path w="535" h="309">
                <a:moveTo>
                  <a:pt x="535" y="136"/>
                </a:moveTo>
                <a:cubicBezTo>
                  <a:pt x="498" y="145"/>
                  <a:pt x="485" y="153"/>
                  <a:pt x="447" y="144"/>
                </a:cubicBezTo>
                <a:cubicBezTo>
                  <a:pt x="407" y="171"/>
                  <a:pt x="428" y="152"/>
                  <a:pt x="391" y="208"/>
                </a:cubicBezTo>
                <a:cubicBezTo>
                  <a:pt x="380" y="224"/>
                  <a:pt x="357" y="226"/>
                  <a:pt x="343" y="240"/>
                </a:cubicBezTo>
                <a:cubicBezTo>
                  <a:pt x="335" y="248"/>
                  <a:pt x="328" y="257"/>
                  <a:pt x="319" y="264"/>
                </a:cubicBezTo>
                <a:cubicBezTo>
                  <a:pt x="299" y="281"/>
                  <a:pt x="247" y="296"/>
                  <a:pt x="247" y="296"/>
                </a:cubicBezTo>
                <a:cubicBezTo>
                  <a:pt x="214" y="274"/>
                  <a:pt x="234" y="278"/>
                  <a:pt x="199" y="288"/>
                </a:cubicBezTo>
                <a:cubicBezTo>
                  <a:pt x="178" y="294"/>
                  <a:pt x="135" y="304"/>
                  <a:pt x="135" y="304"/>
                </a:cubicBezTo>
                <a:cubicBezTo>
                  <a:pt x="58" y="292"/>
                  <a:pt x="5" y="309"/>
                  <a:pt x="31" y="232"/>
                </a:cubicBezTo>
                <a:cubicBezTo>
                  <a:pt x="23" y="227"/>
                  <a:pt x="8" y="226"/>
                  <a:pt x="7" y="216"/>
                </a:cubicBezTo>
                <a:cubicBezTo>
                  <a:pt x="0" y="162"/>
                  <a:pt x="24" y="175"/>
                  <a:pt x="47" y="152"/>
                </a:cubicBezTo>
                <a:cubicBezTo>
                  <a:pt x="98" y="101"/>
                  <a:pt x="39" y="133"/>
                  <a:pt x="111" y="104"/>
                </a:cubicBezTo>
                <a:cubicBezTo>
                  <a:pt x="168" y="115"/>
                  <a:pt x="138" y="108"/>
                  <a:pt x="199" y="128"/>
                </a:cubicBezTo>
                <a:cubicBezTo>
                  <a:pt x="207" y="131"/>
                  <a:pt x="223" y="136"/>
                  <a:pt x="223" y="136"/>
                </a:cubicBezTo>
                <a:cubicBezTo>
                  <a:pt x="231" y="131"/>
                  <a:pt x="238" y="124"/>
                  <a:pt x="247" y="120"/>
                </a:cubicBezTo>
                <a:cubicBezTo>
                  <a:pt x="255" y="116"/>
                  <a:pt x="265" y="118"/>
                  <a:pt x="271" y="112"/>
                </a:cubicBezTo>
                <a:cubicBezTo>
                  <a:pt x="305" y="78"/>
                  <a:pt x="313" y="26"/>
                  <a:pt x="351" y="0"/>
                </a:cubicBezTo>
                <a:cubicBezTo>
                  <a:pt x="385" y="11"/>
                  <a:pt x="411" y="16"/>
                  <a:pt x="447" y="16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3" name="Freeform 11"/>
          <p:cNvSpPr/>
          <p:nvPr/>
        </p:nvSpPr>
        <p:spPr>
          <a:xfrm>
            <a:off x="1676400" y="4277916"/>
            <a:ext cx="1303338" cy="29408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822" h="247">
                <a:moveTo>
                  <a:pt x="0" y="0"/>
                </a:moveTo>
                <a:cubicBezTo>
                  <a:pt x="43" y="15"/>
                  <a:pt x="78" y="28"/>
                  <a:pt x="107" y="66"/>
                </a:cubicBezTo>
                <a:cubicBezTo>
                  <a:pt x="129" y="95"/>
                  <a:pt x="140" y="131"/>
                  <a:pt x="164" y="157"/>
                </a:cubicBezTo>
                <a:cubicBezTo>
                  <a:pt x="199" y="144"/>
                  <a:pt x="225" y="159"/>
                  <a:pt x="263" y="165"/>
                </a:cubicBezTo>
                <a:cubicBezTo>
                  <a:pt x="304" y="152"/>
                  <a:pt x="315" y="180"/>
                  <a:pt x="345" y="148"/>
                </a:cubicBezTo>
                <a:cubicBezTo>
                  <a:pt x="356" y="151"/>
                  <a:pt x="367" y="159"/>
                  <a:pt x="378" y="157"/>
                </a:cubicBezTo>
                <a:cubicBezTo>
                  <a:pt x="388" y="156"/>
                  <a:pt x="393" y="140"/>
                  <a:pt x="403" y="140"/>
                </a:cubicBezTo>
                <a:cubicBezTo>
                  <a:pt x="413" y="140"/>
                  <a:pt x="418" y="153"/>
                  <a:pt x="427" y="157"/>
                </a:cubicBezTo>
                <a:cubicBezTo>
                  <a:pt x="435" y="161"/>
                  <a:pt x="444" y="162"/>
                  <a:pt x="452" y="165"/>
                </a:cubicBezTo>
                <a:cubicBezTo>
                  <a:pt x="463" y="176"/>
                  <a:pt x="471" y="191"/>
                  <a:pt x="485" y="198"/>
                </a:cubicBezTo>
                <a:cubicBezTo>
                  <a:pt x="545" y="229"/>
                  <a:pt x="627" y="240"/>
                  <a:pt x="691" y="247"/>
                </a:cubicBezTo>
                <a:cubicBezTo>
                  <a:pt x="745" y="211"/>
                  <a:pt x="705" y="231"/>
                  <a:pt x="822" y="231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WordArt 12"/>
          <p:cNvSpPr>
            <a:spLocks noTextEdit="1"/>
          </p:cNvSpPr>
          <p:nvPr/>
        </p:nvSpPr>
        <p:spPr>
          <a:xfrm rot="321349">
            <a:off x="1292225" y="1506142"/>
            <a:ext cx="1452563" cy="172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 Cả</a:t>
            </a:r>
          </a:p>
        </p:txBody>
      </p:sp>
      <p:sp>
        <p:nvSpPr>
          <p:cNvPr id="37900" name="WordArt 13"/>
          <p:cNvSpPr>
            <a:spLocks noTextEdit="1"/>
          </p:cNvSpPr>
          <p:nvPr/>
        </p:nvSpPr>
        <p:spPr>
          <a:xfrm rot="1385851">
            <a:off x="939801" y="783431"/>
            <a:ext cx="1681163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 Mã</a:t>
            </a:r>
          </a:p>
        </p:txBody>
      </p:sp>
      <p:sp>
        <p:nvSpPr>
          <p:cNvPr id="37901" name="WordArt 14"/>
          <p:cNvSpPr>
            <a:spLocks noTextEdit="1"/>
          </p:cNvSpPr>
          <p:nvPr/>
        </p:nvSpPr>
        <p:spPr>
          <a:xfrm rot="1699250">
            <a:off x="1047751" y="271463"/>
            <a:ext cx="1628775" cy="2786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 Hồng</a:t>
            </a:r>
          </a:p>
        </p:txBody>
      </p:sp>
      <p:sp>
        <p:nvSpPr>
          <p:cNvPr id="37902" name="WordArt 15"/>
          <p:cNvSpPr>
            <a:spLocks noTextEdit="1"/>
          </p:cNvSpPr>
          <p:nvPr/>
        </p:nvSpPr>
        <p:spPr>
          <a:xfrm>
            <a:off x="2743200" y="513160"/>
            <a:ext cx="17526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 Thái Bình</a:t>
            </a:r>
          </a:p>
        </p:txBody>
      </p:sp>
      <p:sp>
        <p:nvSpPr>
          <p:cNvPr id="37903" name="WordArt 16"/>
          <p:cNvSpPr>
            <a:spLocks noTextEdit="1"/>
          </p:cNvSpPr>
          <p:nvPr/>
        </p:nvSpPr>
        <p:spPr>
          <a:xfrm rot="321349">
            <a:off x="1600200" y="4229100"/>
            <a:ext cx="1676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 Tiền</a:t>
            </a:r>
          </a:p>
        </p:txBody>
      </p:sp>
      <p:sp>
        <p:nvSpPr>
          <p:cNvPr id="74769" name="WordArt 17"/>
          <p:cNvSpPr>
            <a:spLocks noChangeArrowheads="1" noChangeShapeType="1" noTextEdit="1"/>
          </p:cNvSpPr>
          <p:nvPr/>
        </p:nvSpPr>
        <p:spPr bwMode="auto">
          <a:xfrm rot="321349">
            <a:off x="3656013" y="3807619"/>
            <a:ext cx="1676400" cy="228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Nai</a:t>
            </a:r>
            <a:endParaRPr kumimoji="0" lang="en-US" sz="3600" b="1" i="0" u="none" strike="noStrike" kern="1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905" name="WordArt 18"/>
          <p:cNvSpPr>
            <a:spLocks noTextEdit="1"/>
          </p:cNvSpPr>
          <p:nvPr/>
        </p:nvSpPr>
        <p:spPr>
          <a:xfrm rot="321349">
            <a:off x="1930400" y="4686300"/>
            <a:ext cx="1676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 Hậu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LuocdoDiahinhVietN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534400" cy="514350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</p:pic>
      <p:sp>
        <p:nvSpPr>
          <p:cNvPr id="75780" name="Freeform 4"/>
          <p:cNvSpPr/>
          <p:nvPr/>
        </p:nvSpPr>
        <p:spPr>
          <a:xfrm>
            <a:off x="2590800" y="628650"/>
            <a:ext cx="1271588" cy="7334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801" h="704">
                <a:moveTo>
                  <a:pt x="801" y="182"/>
                </a:moveTo>
                <a:cubicBezTo>
                  <a:pt x="740" y="203"/>
                  <a:pt x="777" y="204"/>
                  <a:pt x="679" y="196"/>
                </a:cubicBezTo>
                <a:cubicBezTo>
                  <a:pt x="645" y="184"/>
                  <a:pt x="616" y="164"/>
                  <a:pt x="584" y="148"/>
                </a:cubicBezTo>
                <a:cubicBezTo>
                  <a:pt x="630" y="135"/>
                  <a:pt x="660" y="129"/>
                  <a:pt x="713" y="121"/>
                </a:cubicBezTo>
                <a:cubicBezTo>
                  <a:pt x="711" y="112"/>
                  <a:pt x="711" y="102"/>
                  <a:pt x="706" y="94"/>
                </a:cubicBezTo>
                <a:cubicBezTo>
                  <a:pt x="692" y="74"/>
                  <a:pt x="645" y="76"/>
                  <a:pt x="632" y="74"/>
                </a:cubicBezTo>
                <a:cubicBezTo>
                  <a:pt x="605" y="69"/>
                  <a:pt x="577" y="62"/>
                  <a:pt x="551" y="54"/>
                </a:cubicBezTo>
                <a:cubicBezTo>
                  <a:pt x="521" y="9"/>
                  <a:pt x="442" y="17"/>
                  <a:pt x="395" y="13"/>
                </a:cubicBezTo>
                <a:cubicBezTo>
                  <a:pt x="355" y="0"/>
                  <a:pt x="315" y="10"/>
                  <a:pt x="280" y="33"/>
                </a:cubicBezTo>
                <a:cubicBezTo>
                  <a:pt x="278" y="40"/>
                  <a:pt x="276" y="47"/>
                  <a:pt x="273" y="54"/>
                </a:cubicBezTo>
                <a:cubicBezTo>
                  <a:pt x="269" y="61"/>
                  <a:pt x="262" y="66"/>
                  <a:pt x="259" y="74"/>
                </a:cubicBezTo>
                <a:cubicBezTo>
                  <a:pt x="255" y="85"/>
                  <a:pt x="258" y="98"/>
                  <a:pt x="252" y="108"/>
                </a:cubicBezTo>
                <a:cubicBezTo>
                  <a:pt x="248" y="114"/>
                  <a:pt x="239" y="113"/>
                  <a:pt x="232" y="115"/>
                </a:cubicBezTo>
                <a:cubicBezTo>
                  <a:pt x="192" y="107"/>
                  <a:pt x="164" y="84"/>
                  <a:pt x="124" y="74"/>
                </a:cubicBezTo>
                <a:cubicBezTo>
                  <a:pt x="72" y="83"/>
                  <a:pt x="81" y="89"/>
                  <a:pt x="42" y="115"/>
                </a:cubicBezTo>
                <a:cubicBezTo>
                  <a:pt x="30" y="156"/>
                  <a:pt x="14" y="175"/>
                  <a:pt x="69" y="189"/>
                </a:cubicBezTo>
                <a:cubicBezTo>
                  <a:pt x="105" y="213"/>
                  <a:pt x="139" y="218"/>
                  <a:pt x="171" y="250"/>
                </a:cubicBezTo>
                <a:cubicBezTo>
                  <a:pt x="185" y="291"/>
                  <a:pt x="190" y="306"/>
                  <a:pt x="158" y="338"/>
                </a:cubicBezTo>
                <a:cubicBezTo>
                  <a:pt x="165" y="405"/>
                  <a:pt x="179" y="414"/>
                  <a:pt x="110" y="426"/>
                </a:cubicBezTo>
                <a:cubicBezTo>
                  <a:pt x="79" y="437"/>
                  <a:pt x="47" y="444"/>
                  <a:pt x="15" y="453"/>
                </a:cubicBezTo>
                <a:cubicBezTo>
                  <a:pt x="0" y="498"/>
                  <a:pt x="30" y="540"/>
                  <a:pt x="56" y="575"/>
                </a:cubicBezTo>
                <a:cubicBezTo>
                  <a:pt x="63" y="601"/>
                  <a:pt x="66" y="646"/>
                  <a:pt x="90" y="663"/>
                </a:cubicBezTo>
                <a:cubicBezTo>
                  <a:pt x="113" y="679"/>
                  <a:pt x="140" y="689"/>
                  <a:pt x="164" y="704"/>
                </a:cubicBezTo>
                <a:cubicBezTo>
                  <a:pt x="182" y="700"/>
                  <a:pt x="202" y="699"/>
                  <a:pt x="219" y="691"/>
                </a:cubicBezTo>
                <a:cubicBezTo>
                  <a:pt x="254" y="673"/>
                  <a:pt x="223" y="612"/>
                  <a:pt x="280" y="596"/>
                </a:cubicBezTo>
                <a:cubicBezTo>
                  <a:pt x="305" y="544"/>
                  <a:pt x="351" y="525"/>
                  <a:pt x="401" y="501"/>
                </a:cubicBezTo>
                <a:cubicBezTo>
                  <a:pt x="483" y="419"/>
                  <a:pt x="329" y="457"/>
                  <a:pt x="591" y="447"/>
                </a:cubicBezTo>
                <a:cubicBezTo>
                  <a:pt x="645" y="429"/>
                  <a:pt x="643" y="359"/>
                  <a:pt x="673" y="318"/>
                </a:cubicBezTo>
                <a:cubicBezTo>
                  <a:pt x="690" y="294"/>
                  <a:pt x="718" y="282"/>
                  <a:pt x="740" y="264"/>
                </a:cubicBezTo>
                <a:cubicBezTo>
                  <a:pt x="762" y="245"/>
                  <a:pt x="771" y="225"/>
                  <a:pt x="795" y="209"/>
                </a:cubicBezTo>
                <a:cubicBezTo>
                  <a:pt x="797" y="200"/>
                  <a:pt x="801" y="182"/>
                  <a:pt x="801" y="182"/>
                </a:cubicBezTo>
                <a:close/>
              </a:path>
            </a:pathLst>
          </a:custGeom>
          <a:solidFill>
            <a:srgbClr val="00FFFF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1" name="Text Box 5"/>
          <p:cNvSpPr txBox="1"/>
          <p:nvPr/>
        </p:nvSpPr>
        <p:spPr>
          <a:xfrm>
            <a:off x="2378076" y="738188"/>
            <a:ext cx="172402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600" b="1" dirty="0">
                <a:latin typeface="Tahoma" panose="020B0604030504040204" pitchFamily="34" charset="0"/>
              </a:rPr>
              <a:t>ĐỒNG BẰNG BẮC BỘ</a:t>
            </a:r>
          </a:p>
        </p:txBody>
      </p:sp>
      <p:sp>
        <p:nvSpPr>
          <p:cNvPr id="75782" name="Freeform 6"/>
          <p:cNvSpPr/>
          <p:nvPr/>
        </p:nvSpPr>
        <p:spPr>
          <a:xfrm>
            <a:off x="1966914" y="3839766"/>
            <a:ext cx="1970087" cy="11096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1241" h="932">
                <a:moveTo>
                  <a:pt x="1241" y="394"/>
                </a:moveTo>
                <a:cubicBezTo>
                  <a:pt x="1204" y="381"/>
                  <a:pt x="1182" y="315"/>
                  <a:pt x="1153" y="285"/>
                </a:cubicBezTo>
                <a:cubicBezTo>
                  <a:pt x="1161" y="225"/>
                  <a:pt x="1157" y="231"/>
                  <a:pt x="1201" y="204"/>
                </a:cubicBezTo>
                <a:cubicBezTo>
                  <a:pt x="1189" y="169"/>
                  <a:pt x="1203" y="196"/>
                  <a:pt x="1167" y="170"/>
                </a:cubicBezTo>
                <a:cubicBezTo>
                  <a:pt x="1134" y="146"/>
                  <a:pt x="1143" y="127"/>
                  <a:pt x="1099" y="116"/>
                </a:cubicBezTo>
                <a:cubicBezTo>
                  <a:pt x="1063" y="91"/>
                  <a:pt x="1045" y="94"/>
                  <a:pt x="997" y="89"/>
                </a:cubicBezTo>
                <a:cubicBezTo>
                  <a:pt x="941" y="50"/>
                  <a:pt x="952" y="44"/>
                  <a:pt x="875" y="28"/>
                </a:cubicBezTo>
                <a:cubicBezTo>
                  <a:pt x="866" y="21"/>
                  <a:pt x="859" y="9"/>
                  <a:pt x="848" y="7"/>
                </a:cubicBezTo>
                <a:cubicBezTo>
                  <a:pt x="816" y="0"/>
                  <a:pt x="793" y="23"/>
                  <a:pt x="767" y="34"/>
                </a:cubicBezTo>
                <a:cubicBezTo>
                  <a:pt x="739" y="46"/>
                  <a:pt x="712" y="51"/>
                  <a:pt x="686" y="68"/>
                </a:cubicBezTo>
                <a:cubicBezTo>
                  <a:pt x="680" y="90"/>
                  <a:pt x="684" y="151"/>
                  <a:pt x="699" y="170"/>
                </a:cubicBezTo>
                <a:cubicBezTo>
                  <a:pt x="703" y="176"/>
                  <a:pt x="712" y="175"/>
                  <a:pt x="719" y="177"/>
                </a:cubicBezTo>
                <a:cubicBezTo>
                  <a:pt x="726" y="184"/>
                  <a:pt x="734" y="189"/>
                  <a:pt x="740" y="197"/>
                </a:cubicBezTo>
                <a:cubicBezTo>
                  <a:pt x="750" y="210"/>
                  <a:pt x="767" y="238"/>
                  <a:pt x="767" y="238"/>
                </a:cubicBezTo>
                <a:cubicBezTo>
                  <a:pt x="762" y="247"/>
                  <a:pt x="762" y="261"/>
                  <a:pt x="753" y="265"/>
                </a:cubicBezTo>
                <a:cubicBezTo>
                  <a:pt x="742" y="269"/>
                  <a:pt x="730" y="262"/>
                  <a:pt x="719" y="258"/>
                </a:cubicBezTo>
                <a:cubicBezTo>
                  <a:pt x="672" y="241"/>
                  <a:pt x="668" y="227"/>
                  <a:pt x="611" y="217"/>
                </a:cubicBezTo>
                <a:cubicBezTo>
                  <a:pt x="573" y="220"/>
                  <a:pt x="532" y="215"/>
                  <a:pt x="496" y="231"/>
                </a:cubicBezTo>
                <a:cubicBezTo>
                  <a:pt x="478" y="239"/>
                  <a:pt x="460" y="249"/>
                  <a:pt x="442" y="258"/>
                </a:cubicBezTo>
                <a:cubicBezTo>
                  <a:pt x="429" y="264"/>
                  <a:pt x="401" y="272"/>
                  <a:pt x="401" y="272"/>
                </a:cubicBezTo>
                <a:cubicBezTo>
                  <a:pt x="379" y="264"/>
                  <a:pt x="362" y="252"/>
                  <a:pt x="340" y="245"/>
                </a:cubicBezTo>
                <a:cubicBezTo>
                  <a:pt x="255" y="272"/>
                  <a:pt x="259" y="283"/>
                  <a:pt x="157" y="292"/>
                </a:cubicBezTo>
                <a:cubicBezTo>
                  <a:pt x="142" y="297"/>
                  <a:pt x="125" y="300"/>
                  <a:pt x="110" y="306"/>
                </a:cubicBezTo>
                <a:cubicBezTo>
                  <a:pt x="81" y="316"/>
                  <a:pt x="65" y="332"/>
                  <a:pt x="35" y="339"/>
                </a:cubicBezTo>
                <a:cubicBezTo>
                  <a:pt x="0" y="364"/>
                  <a:pt x="11" y="373"/>
                  <a:pt x="42" y="394"/>
                </a:cubicBezTo>
                <a:cubicBezTo>
                  <a:pt x="84" y="458"/>
                  <a:pt x="191" y="469"/>
                  <a:pt x="259" y="475"/>
                </a:cubicBezTo>
                <a:cubicBezTo>
                  <a:pt x="240" y="493"/>
                  <a:pt x="202" y="521"/>
                  <a:pt x="177" y="529"/>
                </a:cubicBezTo>
                <a:cubicBezTo>
                  <a:pt x="170" y="549"/>
                  <a:pt x="164" y="570"/>
                  <a:pt x="157" y="590"/>
                </a:cubicBezTo>
                <a:cubicBezTo>
                  <a:pt x="155" y="597"/>
                  <a:pt x="150" y="610"/>
                  <a:pt x="150" y="610"/>
                </a:cubicBezTo>
                <a:cubicBezTo>
                  <a:pt x="145" y="670"/>
                  <a:pt x="147" y="692"/>
                  <a:pt x="130" y="739"/>
                </a:cubicBezTo>
                <a:cubicBezTo>
                  <a:pt x="125" y="795"/>
                  <a:pt x="128" y="836"/>
                  <a:pt x="89" y="875"/>
                </a:cubicBezTo>
                <a:cubicBezTo>
                  <a:pt x="62" y="932"/>
                  <a:pt x="104" y="907"/>
                  <a:pt x="143" y="895"/>
                </a:cubicBezTo>
                <a:cubicBezTo>
                  <a:pt x="162" y="867"/>
                  <a:pt x="169" y="863"/>
                  <a:pt x="198" y="882"/>
                </a:cubicBezTo>
                <a:cubicBezTo>
                  <a:pt x="234" y="880"/>
                  <a:pt x="271" y="882"/>
                  <a:pt x="306" y="875"/>
                </a:cubicBezTo>
                <a:cubicBezTo>
                  <a:pt x="326" y="871"/>
                  <a:pt x="360" y="848"/>
                  <a:pt x="360" y="848"/>
                </a:cubicBezTo>
                <a:cubicBezTo>
                  <a:pt x="371" y="806"/>
                  <a:pt x="381" y="810"/>
                  <a:pt x="421" y="800"/>
                </a:cubicBezTo>
                <a:cubicBezTo>
                  <a:pt x="431" y="785"/>
                  <a:pt x="432" y="762"/>
                  <a:pt x="448" y="753"/>
                </a:cubicBezTo>
                <a:cubicBezTo>
                  <a:pt x="476" y="738"/>
                  <a:pt x="552" y="730"/>
                  <a:pt x="584" y="726"/>
                </a:cubicBezTo>
                <a:cubicBezTo>
                  <a:pt x="656" y="707"/>
                  <a:pt x="630" y="712"/>
                  <a:pt x="679" y="678"/>
                </a:cubicBezTo>
                <a:cubicBezTo>
                  <a:pt x="694" y="668"/>
                  <a:pt x="723" y="664"/>
                  <a:pt x="740" y="658"/>
                </a:cubicBezTo>
                <a:cubicBezTo>
                  <a:pt x="753" y="660"/>
                  <a:pt x="766" y="665"/>
                  <a:pt x="780" y="665"/>
                </a:cubicBezTo>
                <a:cubicBezTo>
                  <a:pt x="806" y="665"/>
                  <a:pt x="804" y="648"/>
                  <a:pt x="821" y="631"/>
                </a:cubicBezTo>
                <a:cubicBezTo>
                  <a:pt x="835" y="617"/>
                  <a:pt x="844" y="616"/>
                  <a:pt x="862" y="610"/>
                </a:cubicBezTo>
                <a:cubicBezTo>
                  <a:pt x="860" y="603"/>
                  <a:pt x="849" y="593"/>
                  <a:pt x="855" y="590"/>
                </a:cubicBezTo>
                <a:cubicBezTo>
                  <a:pt x="861" y="587"/>
                  <a:pt x="922" y="608"/>
                  <a:pt x="868" y="590"/>
                </a:cubicBezTo>
                <a:cubicBezTo>
                  <a:pt x="902" y="639"/>
                  <a:pt x="861" y="593"/>
                  <a:pt x="970" y="604"/>
                </a:cubicBezTo>
                <a:cubicBezTo>
                  <a:pt x="978" y="605"/>
                  <a:pt x="942" y="615"/>
                  <a:pt x="950" y="617"/>
                </a:cubicBezTo>
                <a:cubicBezTo>
                  <a:pt x="965" y="620"/>
                  <a:pt x="981" y="612"/>
                  <a:pt x="997" y="610"/>
                </a:cubicBezTo>
                <a:cubicBezTo>
                  <a:pt x="1033" y="588"/>
                  <a:pt x="1043" y="582"/>
                  <a:pt x="1011" y="549"/>
                </a:cubicBezTo>
                <a:cubicBezTo>
                  <a:pt x="1020" y="547"/>
                  <a:pt x="1033" y="550"/>
                  <a:pt x="1038" y="543"/>
                </a:cubicBezTo>
                <a:cubicBezTo>
                  <a:pt x="1042" y="537"/>
                  <a:pt x="1028" y="529"/>
                  <a:pt x="1031" y="522"/>
                </a:cubicBezTo>
                <a:cubicBezTo>
                  <a:pt x="1034" y="516"/>
                  <a:pt x="1044" y="518"/>
                  <a:pt x="1051" y="516"/>
                </a:cubicBezTo>
                <a:cubicBezTo>
                  <a:pt x="1072" y="475"/>
                  <a:pt x="1057" y="494"/>
                  <a:pt x="1106" y="461"/>
                </a:cubicBezTo>
                <a:cubicBezTo>
                  <a:pt x="1113" y="457"/>
                  <a:pt x="1126" y="448"/>
                  <a:pt x="1126" y="448"/>
                </a:cubicBezTo>
                <a:cubicBezTo>
                  <a:pt x="1142" y="425"/>
                  <a:pt x="1153" y="409"/>
                  <a:pt x="1180" y="400"/>
                </a:cubicBezTo>
                <a:cubicBezTo>
                  <a:pt x="1187" y="407"/>
                  <a:pt x="1191" y="420"/>
                  <a:pt x="1201" y="421"/>
                </a:cubicBezTo>
                <a:cubicBezTo>
                  <a:pt x="1239" y="426"/>
                  <a:pt x="1223" y="376"/>
                  <a:pt x="1241" y="394"/>
                </a:cubicBezTo>
                <a:close/>
              </a:path>
            </a:pathLst>
          </a:custGeom>
          <a:solidFill>
            <a:srgbClr val="00FFFF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3" name="Text Box 7"/>
          <p:cNvSpPr txBox="1"/>
          <p:nvPr/>
        </p:nvSpPr>
        <p:spPr>
          <a:xfrm>
            <a:off x="2028825" y="4080273"/>
            <a:ext cx="19812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600" b="1" dirty="0">
                <a:latin typeface="Tahoma" panose="020B0604030504040204" pitchFamily="34" charset="0"/>
              </a:rPr>
              <a:t>ĐỒNG BẰNG</a:t>
            </a:r>
          </a:p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600" b="1" dirty="0">
                <a:latin typeface="Tahoma" panose="020B0604030504040204" pitchFamily="34" charset="0"/>
              </a:rPr>
              <a:t> NAM BỘ</a:t>
            </a:r>
          </a:p>
        </p:txBody>
      </p:sp>
      <p:sp>
        <p:nvSpPr>
          <p:cNvPr id="75784" name="Freeform 8"/>
          <p:cNvSpPr/>
          <p:nvPr/>
        </p:nvSpPr>
        <p:spPr>
          <a:xfrm>
            <a:off x="2514600" y="1314450"/>
            <a:ext cx="3200400" cy="2825354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1945" h="2316">
                <a:moveTo>
                  <a:pt x="285" y="11"/>
                </a:moveTo>
                <a:cubicBezTo>
                  <a:pt x="248" y="0"/>
                  <a:pt x="167" y="16"/>
                  <a:pt x="143" y="18"/>
                </a:cubicBezTo>
                <a:cubicBezTo>
                  <a:pt x="121" y="25"/>
                  <a:pt x="82" y="52"/>
                  <a:pt x="82" y="52"/>
                </a:cubicBezTo>
                <a:cubicBezTo>
                  <a:pt x="43" y="127"/>
                  <a:pt x="97" y="35"/>
                  <a:pt x="41" y="93"/>
                </a:cubicBezTo>
                <a:cubicBezTo>
                  <a:pt x="0" y="135"/>
                  <a:pt x="56" y="111"/>
                  <a:pt x="7" y="127"/>
                </a:cubicBezTo>
                <a:cubicBezTo>
                  <a:pt x="60" y="153"/>
                  <a:pt x="108" y="196"/>
                  <a:pt x="163" y="215"/>
                </a:cubicBezTo>
                <a:cubicBezTo>
                  <a:pt x="168" y="222"/>
                  <a:pt x="171" y="230"/>
                  <a:pt x="177" y="235"/>
                </a:cubicBezTo>
                <a:cubicBezTo>
                  <a:pt x="183" y="239"/>
                  <a:pt x="192" y="237"/>
                  <a:pt x="197" y="242"/>
                </a:cubicBezTo>
                <a:cubicBezTo>
                  <a:pt x="202" y="247"/>
                  <a:pt x="200" y="256"/>
                  <a:pt x="204" y="262"/>
                </a:cubicBezTo>
                <a:cubicBezTo>
                  <a:pt x="217" y="278"/>
                  <a:pt x="233" y="278"/>
                  <a:pt x="251" y="282"/>
                </a:cubicBezTo>
                <a:cubicBezTo>
                  <a:pt x="274" y="312"/>
                  <a:pt x="297" y="341"/>
                  <a:pt x="333" y="350"/>
                </a:cubicBezTo>
                <a:cubicBezTo>
                  <a:pt x="346" y="359"/>
                  <a:pt x="359" y="370"/>
                  <a:pt x="373" y="377"/>
                </a:cubicBezTo>
                <a:cubicBezTo>
                  <a:pt x="391" y="386"/>
                  <a:pt x="427" y="404"/>
                  <a:pt x="427" y="404"/>
                </a:cubicBezTo>
                <a:cubicBezTo>
                  <a:pt x="436" y="417"/>
                  <a:pt x="447" y="437"/>
                  <a:pt x="461" y="445"/>
                </a:cubicBezTo>
                <a:cubicBezTo>
                  <a:pt x="475" y="453"/>
                  <a:pt x="494" y="452"/>
                  <a:pt x="509" y="459"/>
                </a:cubicBezTo>
                <a:cubicBezTo>
                  <a:pt x="531" y="470"/>
                  <a:pt x="553" y="481"/>
                  <a:pt x="576" y="492"/>
                </a:cubicBezTo>
                <a:cubicBezTo>
                  <a:pt x="583" y="499"/>
                  <a:pt x="589" y="507"/>
                  <a:pt x="597" y="513"/>
                </a:cubicBezTo>
                <a:cubicBezTo>
                  <a:pt x="603" y="517"/>
                  <a:pt x="611" y="516"/>
                  <a:pt x="617" y="520"/>
                </a:cubicBezTo>
                <a:cubicBezTo>
                  <a:pt x="639" y="537"/>
                  <a:pt x="642" y="557"/>
                  <a:pt x="671" y="567"/>
                </a:cubicBezTo>
                <a:cubicBezTo>
                  <a:pt x="706" y="616"/>
                  <a:pt x="828" y="662"/>
                  <a:pt x="888" y="675"/>
                </a:cubicBezTo>
                <a:cubicBezTo>
                  <a:pt x="939" y="701"/>
                  <a:pt x="983" y="722"/>
                  <a:pt x="1017" y="770"/>
                </a:cubicBezTo>
                <a:cubicBezTo>
                  <a:pt x="1039" y="854"/>
                  <a:pt x="1106" y="865"/>
                  <a:pt x="1180" y="872"/>
                </a:cubicBezTo>
                <a:cubicBezTo>
                  <a:pt x="1216" y="890"/>
                  <a:pt x="1256" y="913"/>
                  <a:pt x="1295" y="926"/>
                </a:cubicBezTo>
                <a:cubicBezTo>
                  <a:pt x="1341" y="960"/>
                  <a:pt x="1368" y="970"/>
                  <a:pt x="1424" y="980"/>
                </a:cubicBezTo>
                <a:cubicBezTo>
                  <a:pt x="1446" y="992"/>
                  <a:pt x="1456" y="993"/>
                  <a:pt x="1471" y="1014"/>
                </a:cubicBezTo>
                <a:cubicBezTo>
                  <a:pt x="1477" y="1022"/>
                  <a:pt x="1478" y="1034"/>
                  <a:pt x="1485" y="1041"/>
                </a:cubicBezTo>
                <a:cubicBezTo>
                  <a:pt x="1499" y="1055"/>
                  <a:pt x="1532" y="1075"/>
                  <a:pt x="1532" y="1075"/>
                </a:cubicBezTo>
                <a:cubicBezTo>
                  <a:pt x="1545" y="1096"/>
                  <a:pt x="1552" y="1116"/>
                  <a:pt x="1566" y="1136"/>
                </a:cubicBezTo>
                <a:cubicBezTo>
                  <a:pt x="1568" y="1145"/>
                  <a:pt x="1568" y="1155"/>
                  <a:pt x="1573" y="1163"/>
                </a:cubicBezTo>
                <a:cubicBezTo>
                  <a:pt x="1577" y="1170"/>
                  <a:pt x="1587" y="1172"/>
                  <a:pt x="1593" y="1177"/>
                </a:cubicBezTo>
                <a:cubicBezTo>
                  <a:pt x="1616" y="1197"/>
                  <a:pt x="1633" y="1223"/>
                  <a:pt x="1654" y="1245"/>
                </a:cubicBezTo>
                <a:cubicBezTo>
                  <a:pt x="1671" y="1293"/>
                  <a:pt x="1646" y="1235"/>
                  <a:pt x="1688" y="1279"/>
                </a:cubicBezTo>
                <a:cubicBezTo>
                  <a:pt x="1703" y="1294"/>
                  <a:pt x="1709" y="1328"/>
                  <a:pt x="1722" y="1346"/>
                </a:cubicBezTo>
                <a:cubicBezTo>
                  <a:pt x="1733" y="1383"/>
                  <a:pt x="1724" y="1356"/>
                  <a:pt x="1742" y="1407"/>
                </a:cubicBezTo>
                <a:cubicBezTo>
                  <a:pt x="1744" y="1414"/>
                  <a:pt x="1749" y="1428"/>
                  <a:pt x="1749" y="1428"/>
                </a:cubicBezTo>
                <a:cubicBezTo>
                  <a:pt x="1755" y="1484"/>
                  <a:pt x="1760" y="1511"/>
                  <a:pt x="1789" y="1556"/>
                </a:cubicBezTo>
                <a:cubicBezTo>
                  <a:pt x="1798" y="1590"/>
                  <a:pt x="1815" y="1616"/>
                  <a:pt x="1823" y="1651"/>
                </a:cubicBezTo>
                <a:cubicBezTo>
                  <a:pt x="1820" y="1757"/>
                  <a:pt x="1850" y="1871"/>
                  <a:pt x="1762" y="1936"/>
                </a:cubicBezTo>
                <a:cubicBezTo>
                  <a:pt x="1755" y="1978"/>
                  <a:pt x="1736" y="2002"/>
                  <a:pt x="1708" y="2031"/>
                </a:cubicBezTo>
                <a:cubicBezTo>
                  <a:pt x="1692" y="2078"/>
                  <a:pt x="1716" y="2023"/>
                  <a:pt x="1674" y="2065"/>
                </a:cubicBezTo>
                <a:cubicBezTo>
                  <a:pt x="1592" y="2147"/>
                  <a:pt x="1686" y="2078"/>
                  <a:pt x="1627" y="2119"/>
                </a:cubicBezTo>
                <a:cubicBezTo>
                  <a:pt x="1605" y="2151"/>
                  <a:pt x="1553" y="2161"/>
                  <a:pt x="1518" y="2180"/>
                </a:cubicBezTo>
                <a:cubicBezTo>
                  <a:pt x="1500" y="2190"/>
                  <a:pt x="1482" y="2198"/>
                  <a:pt x="1464" y="2207"/>
                </a:cubicBezTo>
                <a:cubicBezTo>
                  <a:pt x="1455" y="2211"/>
                  <a:pt x="1437" y="2220"/>
                  <a:pt x="1437" y="2220"/>
                </a:cubicBezTo>
                <a:cubicBezTo>
                  <a:pt x="1433" y="2229"/>
                  <a:pt x="1431" y="2241"/>
                  <a:pt x="1424" y="2248"/>
                </a:cubicBezTo>
                <a:cubicBezTo>
                  <a:pt x="1419" y="2253"/>
                  <a:pt x="1408" y="2249"/>
                  <a:pt x="1403" y="2254"/>
                </a:cubicBezTo>
                <a:cubicBezTo>
                  <a:pt x="1392" y="2265"/>
                  <a:pt x="1391" y="2282"/>
                  <a:pt x="1383" y="2295"/>
                </a:cubicBezTo>
                <a:cubicBezTo>
                  <a:pt x="1414" y="2316"/>
                  <a:pt x="1416" y="2304"/>
                  <a:pt x="1451" y="2295"/>
                </a:cubicBezTo>
                <a:cubicBezTo>
                  <a:pt x="1500" y="2261"/>
                  <a:pt x="1569" y="2264"/>
                  <a:pt x="1627" y="2254"/>
                </a:cubicBezTo>
                <a:cubicBezTo>
                  <a:pt x="1640" y="2245"/>
                  <a:pt x="1654" y="2236"/>
                  <a:pt x="1667" y="2227"/>
                </a:cubicBezTo>
                <a:cubicBezTo>
                  <a:pt x="1676" y="2220"/>
                  <a:pt x="1695" y="2207"/>
                  <a:pt x="1695" y="2207"/>
                </a:cubicBezTo>
                <a:cubicBezTo>
                  <a:pt x="1719" y="2158"/>
                  <a:pt x="1771" y="2156"/>
                  <a:pt x="1810" y="2119"/>
                </a:cubicBezTo>
                <a:cubicBezTo>
                  <a:pt x="1823" y="2091"/>
                  <a:pt x="1824" y="2075"/>
                  <a:pt x="1850" y="2058"/>
                </a:cubicBezTo>
                <a:cubicBezTo>
                  <a:pt x="1855" y="2049"/>
                  <a:pt x="1858" y="2039"/>
                  <a:pt x="1864" y="2031"/>
                </a:cubicBezTo>
                <a:cubicBezTo>
                  <a:pt x="1869" y="2025"/>
                  <a:pt x="1879" y="2023"/>
                  <a:pt x="1884" y="2017"/>
                </a:cubicBezTo>
                <a:cubicBezTo>
                  <a:pt x="1893" y="2005"/>
                  <a:pt x="1896" y="1989"/>
                  <a:pt x="1905" y="1977"/>
                </a:cubicBezTo>
                <a:cubicBezTo>
                  <a:pt x="1911" y="1905"/>
                  <a:pt x="1930" y="1849"/>
                  <a:pt x="1945" y="1780"/>
                </a:cubicBezTo>
                <a:cubicBezTo>
                  <a:pt x="1941" y="1713"/>
                  <a:pt x="1941" y="1641"/>
                  <a:pt x="1905" y="1583"/>
                </a:cubicBezTo>
                <a:cubicBezTo>
                  <a:pt x="1887" y="1515"/>
                  <a:pt x="1903" y="1437"/>
                  <a:pt x="1850" y="1387"/>
                </a:cubicBezTo>
                <a:cubicBezTo>
                  <a:pt x="1838" y="1348"/>
                  <a:pt x="1816" y="1304"/>
                  <a:pt x="1789" y="1272"/>
                </a:cubicBezTo>
                <a:cubicBezTo>
                  <a:pt x="1775" y="1255"/>
                  <a:pt x="1765" y="1251"/>
                  <a:pt x="1756" y="1231"/>
                </a:cubicBezTo>
                <a:cubicBezTo>
                  <a:pt x="1725" y="1162"/>
                  <a:pt x="1761" y="1215"/>
                  <a:pt x="1722" y="1163"/>
                </a:cubicBezTo>
                <a:cubicBezTo>
                  <a:pt x="1706" y="1118"/>
                  <a:pt x="1680" y="1087"/>
                  <a:pt x="1640" y="1062"/>
                </a:cubicBezTo>
                <a:cubicBezTo>
                  <a:pt x="1632" y="1034"/>
                  <a:pt x="1616" y="1030"/>
                  <a:pt x="1593" y="1014"/>
                </a:cubicBezTo>
                <a:cubicBezTo>
                  <a:pt x="1542" y="942"/>
                  <a:pt x="1625" y="1053"/>
                  <a:pt x="1552" y="980"/>
                </a:cubicBezTo>
                <a:cubicBezTo>
                  <a:pt x="1547" y="975"/>
                  <a:pt x="1549" y="966"/>
                  <a:pt x="1545" y="960"/>
                </a:cubicBezTo>
                <a:cubicBezTo>
                  <a:pt x="1531" y="939"/>
                  <a:pt x="1526" y="940"/>
                  <a:pt x="1505" y="933"/>
                </a:cubicBezTo>
                <a:cubicBezTo>
                  <a:pt x="1496" y="926"/>
                  <a:pt x="1488" y="918"/>
                  <a:pt x="1478" y="913"/>
                </a:cubicBezTo>
                <a:cubicBezTo>
                  <a:pt x="1470" y="909"/>
                  <a:pt x="1459" y="911"/>
                  <a:pt x="1451" y="906"/>
                </a:cubicBezTo>
                <a:cubicBezTo>
                  <a:pt x="1444" y="901"/>
                  <a:pt x="1444" y="890"/>
                  <a:pt x="1437" y="885"/>
                </a:cubicBezTo>
                <a:cubicBezTo>
                  <a:pt x="1424" y="874"/>
                  <a:pt x="1405" y="873"/>
                  <a:pt x="1390" y="865"/>
                </a:cubicBezTo>
                <a:cubicBezTo>
                  <a:pt x="1371" y="829"/>
                  <a:pt x="1353" y="826"/>
                  <a:pt x="1322" y="804"/>
                </a:cubicBezTo>
                <a:cubicBezTo>
                  <a:pt x="1314" y="798"/>
                  <a:pt x="1311" y="788"/>
                  <a:pt x="1302" y="784"/>
                </a:cubicBezTo>
                <a:cubicBezTo>
                  <a:pt x="1285" y="776"/>
                  <a:pt x="1247" y="770"/>
                  <a:pt x="1247" y="770"/>
                </a:cubicBezTo>
                <a:cubicBezTo>
                  <a:pt x="1200" y="740"/>
                  <a:pt x="1179" y="748"/>
                  <a:pt x="1112" y="743"/>
                </a:cubicBezTo>
                <a:cubicBezTo>
                  <a:pt x="1059" y="710"/>
                  <a:pt x="991" y="706"/>
                  <a:pt x="936" y="669"/>
                </a:cubicBezTo>
                <a:cubicBezTo>
                  <a:pt x="888" y="637"/>
                  <a:pt x="849" y="593"/>
                  <a:pt x="793" y="574"/>
                </a:cubicBezTo>
                <a:cubicBezTo>
                  <a:pt x="757" y="550"/>
                  <a:pt x="731" y="513"/>
                  <a:pt x="692" y="499"/>
                </a:cubicBezTo>
                <a:cubicBezTo>
                  <a:pt x="685" y="492"/>
                  <a:pt x="679" y="484"/>
                  <a:pt x="671" y="479"/>
                </a:cubicBezTo>
                <a:cubicBezTo>
                  <a:pt x="665" y="475"/>
                  <a:pt x="656" y="477"/>
                  <a:pt x="651" y="472"/>
                </a:cubicBezTo>
                <a:cubicBezTo>
                  <a:pt x="646" y="467"/>
                  <a:pt x="648" y="458"/>
                  <a:pt x="644" y="452"/>
                </a:cubicBezTo>
                <a:cubicBezTo>
                  <a:pt x="629" y="430"/>
                  <a:pt x="620" y="429"/>
                  <a:pt x="597" y="418"/>
                </a:cubicBezTo>
                <a:cubicBezTo>
                  <a:pt x="574" y="385"/>
                  <a:pt x="550" y="388"/>
                  <a:pt x="522" y="350"/>
                </a:cubicBezTo>
                <a:cubicBezTo>
                  <a:pt x="496" y="314"/>
                  <a:pt x="484" y="289"/>
                  <a:pt x="441" y="276"/>
                </a:cubicBezTo>
                <a:cubicBezTo>
                  <a:pt x="410" y="244"/>
                  <a:pt x="357" y="220"/>
                  <a:pt x="319" y="188"/>
                </a:cubicBezTo>
                <a:cubicBezTo>
                  <a:pt x="297" y="169"/>
                  <a:pt x="265" y="120"/>
                  <a:pt x="265" y="120"/>
                </a:cubicBezTo>
                <a:cubicBezTo>
                  <a:pt x="255" y="83"/>
                  <a:pt x="256" y="40"/>
                  <a:pt x="285" y="11"/>
                </a:cubicBezTo>
                <a:close/>
              </a:path>
            </a:pathLst>
          </a:custGeom>
          <a:solidFill>
            <a:srgbClr val="00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5" name="Text Box 9"/>
          <p:cNvSpPr txBox="1"/>
          <p:nvPr/>
        </p:nvSpPr>
        <p:spPr>
          <a:xfrm rot="2554175">
            <a:off x="2301875" y="2419232"/>
            <a:ext cx="48768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ĐỒNG BẰNG</a:t>
            </a:r>
            <a:r>
              <a:rPr lang="en-US" altLang="en-US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DUYÊN HẢI MIỀN TRUNG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3" grpId="0"/>
      <p:bldP spid="757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Table 39937"/>
          <p:cNvGraphicFramePr/>
          <p:nvPr/>
        </p:nvGraphicFramePr>
        <p:xfrm>
          <a:off x="131764" y="628650"/>
          <a:ext cx="8707437" cy="4486275"/>
        </p:xfrm>
        <a:graphic>
          <a:graphicData uri="http://schemas.openxmlformats.org/drawingml/2006/table">
            <a:tbl>
              <a:tblPr/>
              <a:tblGrid>
                <a:gridCol w="1773238"/>
                <a:gridCol w="6934200"/>
              </a:tblGrid>
              <a:tr h="73699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CÁC YẾU TỐ TỰ NHIÊN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48" marR="91448" marT="33497" marB="3349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ĐẶC ĐIỂM CHÍNH</a:t>
                      </a:r>
                      <a:endParaRPr lang="en-US" sz="2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48" marR="91448" marT="33497" marB="3349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HÌNH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8" marR="91448" marT="33497" marB="3349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L="91448" marR="91448" marT="33497" marB="334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32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 HẬU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8" marR="91448" marT="33497" marB="3349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L="91448" marR="91448" marT="33497" marB="334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80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 NGÒI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8" marR="91448" marT="33497" marB="3349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L="91448" marR="91448" marT="33497" marB="334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9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1200" b="1" dirty="0">
                        <a:solidFill>
                          <a:srgbClr val="FF0000"/>
                        </a:solidFill>
                        <a:latin typeface="VNI-Times" pitchFamily="2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 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8" marR="91448" marT="33497" marB="3349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L="91448" marR="91448" marT="33497" marB="334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50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1200" b="1" dirty="0">
                        <a:solidFill>
                          <a:srgbClr val="FF0000"/>
                        </a:solidFill>
                        <a:latin typeface="VNI-Times" pitchFamily="2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endParaRPr lang="en-US" sz="2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8" marR="91448" marT="33497" marB="33497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L="91448" marR="91448" marT="33497" marB="334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1" name="Text Box 26"/>
          <p:cNvSpPr txBox="1"/>
          <p:nvPr/>
        </p:nvSpPr>
        <p:spPr>
          <a:xfrm>
            <a:off x="288926" y="141685"/>
            <a:ext cx="954087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ĐẶC ĐIỂM CỦA CÁC YẾU TỐ ĐỊA LÍ TỰ NHIÊN VIỆT NAM</a:t>
            </a:r>
          </a:p>
        </p:txBody>
      </p:sp>
      <p:sp>
        <p:nvSpPr>
          <p:cNvPr id="39962" name="Rectangle 27"/>
          <p:cNvSpPr/>
          <p:nvPr/>
        </p:nvSpPr>
        <p:spPr>
          <a:xfrm>
            <a:off x="0" y="2138244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39963" name="Rectangle 28"/>
          <p:cNvSpPr/>
          <p:nvPr/>
        </p:nvSpPr>
        <p:spPr>
          <a:xfrm>
            <a:off x="1" y="2580294"/>
            <a:ext cx="266420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200" dirty="0">
                <a:cs typeface="Times New Roman" panose="02020603050405020304" pitchFamily="18" charset="0"/>
              </a:rPr>
              <a:t> </a:t>
            </a:r>
            <a:r>
              <a:rPr lang="en-US" altLang="en-US" sz="1100" dirty="0"/>
              <a:t> </a:t>
            </a:r>
            <a:endParaRPr lang="en-US" altLang="en-US" sz="1800" dirty="0"/>
          </a:p>
        </p:txBody>
      </p:sp>
      <p:sp>
        <p:nvSpPr>
          <p:cNvPr id="39964" name="Rectangle 29"/>
          <p:cNvSpPr/>
          <p:nvPr/>
        </p:nvSpPr>
        <p:spPr>
          <a:xfrm>
            <a:off x="0" y="2138244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39965" name="Rectangle 30"/>
          <p:cNvSpPr/>
          <p:nvPr/>
        </p:nvSpPr>
        <p:spPr>
          <a:xfrm>
            <a:off x="1" y="2580294"/>
            <a:ext cx="266420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200" dirty="0">
                <a:cs typeface="Times New Roman" panose="02020603050405020304" pitchFamily="18" charset="0"/>
              </a:rPr>
              <a:t> </a:t>
            </a:r>
            <a:r>
              <a:rPr lang="en-US" altLang="en-US" sz="1100" dirty="0"/>
              <a:t> </a:t>
            </a:r>
            <a:endParaRPr lang="en-US" altLang="en-US" sz="1800" dirty="0"/>
          </a:p>
        </p:txBody>
      </p:sp>
      <p:sp>
        <p:nvSpPr>
          <p:cNvPr id="39966" name="Rectangle 31"/>
          <p:cNvSpPr/>
          <p:nvPr/>
        </p:nvSpPr>
        <p:spPr>
          <a:xfrm>
            <a:off x="0" y="2138244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39967" name="Rectangle 32"/>
          <p:cNvSpPr/>
          <p:nvPr/>
        </p:nvSpPr>
        <p:spPr>
          <a:xfrm>
            <a:off x="1" y="2580294"/>
            <a:ext cx="266420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200" dirty="0">
                <a:cs typeface="Times New Roman" panose="02020603050405020304" pitchFamily="18" charset="0"/>
              </a:rPr>
              <a:t> </a:t>
            </a:r>
            <a:r>
              <a:rPr lang="en-US" altLang="en-US" sz="1100" dirty="0"/>
              <a:t> </a:t>
            </a:r>
            <a:endParaRPr lang="en-US" altLang="en-US" sz="1800" dirty="0"/>
          </a:p>
        </p:txBody>
      </p:sp>
      <p:sp>
        <p:nvSpPr>
          <p:cNvPr id="39968" name="Rectangle 33"/>
          <p:cNvSpPr/>
          <p:nvPr/>
        </p:nvSpPr>
        <p:spPr>
          <a:xfrm>
            <a:off x="0" y="2240638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39969" name="Text Box 34"/>
          <p:cNvSpPr txBox="1"/>
          <p:nvPr/>
        </p:nvSpPr>
        <p:spPr>
          <a:xfrm>
            <a:off x="1763713" y="1437085"/>
            <a:ext cx="67691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63523" name="Text Box 35"/>
          <p:cNvSpPr txBox="1"/>
          <p:nvPr/>
        </p:nvSpPr>
        <p:spPr>
          <a:xfrm>
            <a:off x="2071689" y="1360885"/>
            <a:ext cx="6840537" cy="147117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phần đất liền nước ta :</a:t>
            </a:r>
          </a:p>
          <a:p>
            <a:pPr marL="0" lvl="0" indent="0" eaLnBrk="1" hangingPunct="1">
              <a:buNone/>
            </a:pPr>
            <a:r>
              <a:rPr lang="en-US" altLang="en-US" sz="2800" dirty="0">
                <a:solidFill>
                  <a:srgbClr val="0000CC"/>
                </a:solidFill>
                <a:latin typeface="VNI-Times" pitchFamily="2" charset="0"/>
              </a:rPr>
              <a:t>      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l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đồi núi,     diện tích l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đồng bằng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3524" name="Object 36"/>
          <p:cNvGraphicFramePr>
            <a:graphicFrameLocks noChangeAspect="1"/>
          </p:cNvGraphicFramePr>
          <p:nvPr/>
        </p:nvGraphicFramePr>
        <p:xfrm>
          <a:off x="2286000" y="1675210"/>
          <a:ext cx="457200" cy="588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4" imgW="152400" imgH="393700" progId="Equation.3">
                  <p:embed/>
                </p:oleObj>
              </mc:Choice>
              <mc:Fallback>
                <p:oleObj r:id="rId4" imgW="152400" imgH="3937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1675210"/>
                        <a:ext cx="457200" cy="58816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25" name="Object 37"/>
          <p:cNvGraphicFramePr>
            <a:graphicFrameLocks noChangeAspect="1"/>
          </p:cNvGraphicFramePr>
          <p:nvPr/>
        </p:nvGraphicFramePr>
        <p:xfrm>
          <a:off x="5562600" y="1657350"/>
          <a:ext cx="457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6" imgW="152400" imgH="393700" progId="Equation.3">
                  <p:embed/>
                </p:oleObj>
              </mc:Choice>
              <mc:Fallback>
                <p:oleObj r:id="rId6" imgW="152400" imgH="3937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2600" y="1657350"/>
                        <a:ext cx="457200" cy="571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0825" y="628650"/>
          <a:ext cx="8534400" cy="434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199"/>
                <a:gridCol w="6934201"/>
              </a:tblGrid>
              <a:tr h="10617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CÁC YẾU TỐ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TỰ NHIÊN</a:t>
                      </a:r>
                    </a:p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ĐẶC ĐIỂM CHÍNH</a:t>
                      </a:r>
                    </a:p>
                    <a:p>
                      <a:endParaRPr lang="en-US" sz="1400" dirty="0"/>
                    </a:p>
                  </a:txBody>
                  <a:tcPr marT="34290" marB="34290" anchor="ctr"/>
                </a:tc>
              </a:tr>
              <a:tr h="1970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KHÍ HẬU</a:t>
                      </a:r>
                    </a:p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endParaRPr lang="en-US" sz="1400" dirty="0"/>
                    </a:p>
                  </a:txBody>
                  <a:tcPr marT="34290" marB="34290"/>
                </a:tc>
              </a:tr>
              <a:tr h="13115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SÔNG NGÒI</a:t>
                      </a:r>
                    </a:p>
                    <a:p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5" name="Text Box 68"/>
          <p:cNvSpPr txBox="1"/>
          <p:nvPr/>
        </p:nvSpPr>
        <p:spPr>
          <a:xfrm>
            <a:off x="2290764" y="1775223"/>
            <a:ext cx="6624637" cy="21236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hậu nhiệt đới gió mùa, có nhiệt độ cao, gió v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mưa thay đổi theo mùa.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hậu có sự khác biệt giữa miền Nam v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miền Bắc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Bắc có mùa đông lạnh, mưa phùn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M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iền Nam nóng quanh năm có hai mùa: mùa mưa v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mùa khô rõ rệt.</a:t>
            </a:r>
            <a:endParaRPr lang="vi-VN" altLang="en-US" sz="2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-252412" y="141685"/>
            <a:ext cx="95408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ĐẶC ĐIỂM CỦA CÁC YẾU TỐ ĐỊA LÍ TỰ NHIÊN VIỆT </a:t>
            </a:r>
            <a:r>
              <a:rPr lang="en-US" altLang="en-US" sz="2400" b="1" dirty="0">
                <a:solidFill>
                  <a:srgbClr val="FF3300"/>
                </a:solidFill>
              </a:rPr>
              <a:t>NAM</a:t>
            </a:r>
          </a:p>
        </p:txBody>
      </p:sp>
      <p:sp>
        <p:nvSpPr>
          <p:cNvPr id="7" name="Text Box 29"/>
          <p:cNvSpPr txBox="1"/>
          <p:nvPr/>
        </p:nvSpPr>
        <p:spPr>
          <a:xfrm>
            <a:off x="2271713" y="3714750"/>
            <a:ext cx="6013450" cy="144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mạng lưới sông ngòi d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đặc nhưng ít sông lớn.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có lượng nước thay đổi theo mùa v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nhiều phù sa.</a:t>
            </a:r>
            <a:endParaRPr lang="vi-VN" altLang="en-US" sz="2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1" y="484585"/>
          <a:ext cx="8893175" cy="4531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7469"/>
                <a:gridCol w="7225706"/>
              </a:tblGrid>
              <a:tr h="12001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CÁC YẾUTỐ TỰ NHIÊN</a:t>
                      </a:r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ĐẶC ĐIỂM CHÍNH</a:t>
                      </a:r>
                    </a:p>
                    <a:p>
                      <a:endParaRPr lang="en-US" sz="1400" dirty="0"/>
                    </a:p>
                  </a:txBody>
                  <a:tcPr marT="34289" marB="34289"/>
                </a:tc>
              </a:tr>
              <a:tr h="17830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ĐẤT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US" sz="1400" dirty="0"/>
                    </a:p>
                  </a:txBody>
                  <a:tcPr marT="34289" marB="34289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endParaRPr lang="en-US" sz="1400" dirty="0"/>
                    </a:p>
                  </a:txBody>
                  <a:tcPr marT="34289" marB="34289"/>
                </a:tc>
              </a:tr>
              <a:tr h="1547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RỪNG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US" sz="1400" dirty="0"/>
                    </a:p>
                  </a:txBody>
                  <a:tcPr marT="34289" marB="34289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T="34289" marB="34289"/>
                </a:tc>
              </a:tr>
            </a:tbl>
          </a:graphicData>
        </a:graphic>
      </p:graphicFrame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-252412" y="141685"/>
            <a:ext cx="95408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ĐẶC ĐIỂM CỦA CÁC YẾU TỐ ĐỊA LÍ TỰ NHIÊN VIỆT </a:t>
            </a:r>
            <a:r>
              <a:rPr lang="en-US" altLang="en-US" sz="2400" b="1" dirty="0">
                <a:solidFill>
                  <a:srgbClr val="FF3300"/>
                </a:solidFill>
              </a:rPr>
              <a:t>NAM</a:t>
            </a:r>
          </a:p>
        </p:txBody>
      </p:sp>
      <p:sp>
        <p:nvSpPr>
          <p:cNvPr id="6" name="Text Box 29"/>
          <p:cNvSpPr txBox="1"/>
          <p:nvPr/>
        </p:nvSpPr>
        <p:spPr>
          <a:xfrm>
            <a:off x="1874838" y="1728788"/>
            <a:ext cx="7116762" cy="224676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hai loại đất chính: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p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he-ra-lít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đỏ hoặc đỏ v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tập trung ở vùng núi.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 phù sa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mỡ tập trung ở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vùng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bằng.</a:t>
            </a:r>
            <a:endParaRPr lang="vi-VN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28"/>
          <p:cNvSpPr txBox="1"/>
          <p:nvPr/>
        </p:nvSpPr>
        <p:spPr>
          <a:xfrm>
            <a:off x="1874839" y="3714750"/>
            <a:ext cx="6910387" cy="1384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loại rừng chính: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Rừng rậm nhiệt đới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bổ ở vùng đồi núi.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Rừng ngập mặn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ven biển.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Table 43009"/>
          <p:cNvGraphicFramePr/>
          <p:nvPr/>
        </p:nvGraphicFramePr>
        <p:xfrm>
          <a:off x="431800" y="503635"/>
          <a:ext cx="8280400" cy="4592240"/>
        </p:xfrm>
        <a:graphic>
          <a:graphicData uri="http://schemas.openxmlformats.org/drawingml/2006/table">
            <a:tbl>
              <a:tblPr/>
              <a:tblGrid>
                <a:gridCol w="1368425"/>
                <a:gridCol w="6911975"/>
              </a:tblGrid>
              <a:tr h="81557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5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CÁC YẾU TỐ TỰ NHIÊN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34229" marB="3422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ĐẶC ĐIỂM CHÍNH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34229" marB="3422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87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HÌNH</a:t>
                      </a:r>
                      <a:endParaRPr lang="en-US" sz="1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3580" marB="3358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T="33580" marB="33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8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 HẬU</a:t>
                      </a:r>
                      <a:endParaRPr lang="en-US" sz="1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3580" marB="3358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T="33580" marB="33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55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 NGÒI</a:t>
                      </a:r>
                      <a:endParaRPr lang="en-US" sz="1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3580" marB="33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T="33580" marB="33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151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3580" marB="33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T="33580" marB="33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85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3580" marB="33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T="33580" marB="33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33" name="Rectangle 27"/>
          <p:cNvSpPr/>
          <p:nvPr/>
        </p:nvSpPr>
        <p:spPr>
          <a:xfrm>
            <a:off x="0" y="2138244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43034" name="Rectangle 28"/>
          <p:cNvSpPr/>
          <p:nvPr/>
        </p:nvSpPr>
        <p:spPr>
          <a:xfrm>
            <a:off x="1" y="2580294"/>
            <a:ext cx="266420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200" dirty="0">
                <a:cs typeface="Times New Roman" panose="02020603050405020304" pitchFamily="18" charset="0"/>
              </a:rPr>
              <a:t> </a:t>
            </a:r>
            <a:r>
              <a:rPr lang="en-US" altLang="en-US" sz="1100" dirty="0"/>
              <a:t> </a:t>
            </a:r>
            <a:endParaRPr lang="en-US" altLang="en-US" sz="1800" dirty="0"/>
          </a:p>
        </p:txBody>
      </p:sp>
      <p:sp>
        <p:nvSpPr>
          <p:cNvPr id="43035" name="Rectangle 29"/>
          <p:cNvSpPr/>
          <p:nvPr/>
        </p:nvSpPr>
        <p:spPr>
          <a:xfrm>
            <a:off x="0" y="2138244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43036" name="Rectangle 30"/>
          <p:cNvSpPr/>
          <p:nvPr/>
        </p:nvSpPr>
        <p:spPr>
          <a:xfrm>
            <a:off x="1" y="2580294"/>
            <a:ext cx="266420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200" dirty="0">
                <a:cs typeface="Times New Roman" panose="02020603050405020304" pitchFamily="18" charset="0"/>
              </a:rPr>
              <a:t> </a:t>
            </a:r>
            <a:r>
              <a:rPr lang="en-US" altLang="en-US" sz="1100" dirty="0"/>
              <a:t> </a:t>
            </a:r>
            <a:endParaRPr lang="en-US" altLang="en-US" sz="1800" dirty="0"/>
          </a:p>
        </p:txBody>
      </p:sp>
      <p:sp>
        <p:nvSpPr>
          <p:cNvPr id="43037" name="Rectangle 31"/>
          <p:cNvSpPr/>
          <p:nvPr/>
        </p:nvSpPr>
        <p:spPr>
          <a:xfrm>
            <a:off x="0" y="2138244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43038" name="Rectangle 32"/>
          <p:cNvSpPr/>
          <p:nvPr/>
        </p:nvSpPr>
        <p:spPr>
          <a:xfrm>
            <a:off x="1" y="2580294"/>
            <a:ext cx="266420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200" dirty="0">
                <a:cs typeface="Times New Roman" panose="02020603050405020304" pitchFamily="18" charset="0"/>
              </a:rPr>
              <a:t> </a:t>
            </a:r>
            <a:r>
              <a:rPr lang="en-US" altLang="en-US" sz="1100" dirty="0"/>
              <a:t> </a:t>
            </a:r>
            <a:endParaRPr lang="en-US" altLang="en-US" sz="1800" dirty="0"/>
          </a:p>
        </p:txBody>
      </p:sp>
      <p:sp>
        <p:nvSpPr>
          <p:cNvPr id="43039" name="Rectangle 33"/>
          <p:cNvSpPr/>
          <p:nvPr/>
        </p:nvSpPr>
        <p:spPr>
          <a:xfrm>
            <a:off x="0" y="2240638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43040" name="Text Box 34"/>
          <p:cNvSpPr txBox="1"/>
          <p:nvPr/>
        </p:nvSpPr>
        <p:spPr>
          <a:xfrm>
            <a:off x="1763713" y="1437085"/>
            <a:ext cx="67691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43041" name="Text Box 35"/>
          <p:cNvSpPr txBox="1"/>
          <p:nvPr/>
        </p:nvSpPr>
        <p:spPr>
          <a:xfrm>
            <a:off x="1763714" y="1306116"/>
            <a:ext cx="6840537" cy="10926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phần đất liền của nước ta:      diện tích l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đồi núi,      diện tích l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đồng bằng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solidFill>
                <a:srgbClr val="0000FF"/>
              </a:solidFill>
              <a:latin typeface="VNI-Times" pitchFamily="2" charset="0"/>
            </a:endParaRPr>
          </a:p>
        </p:txBody>
      </p:sp>
      <p:graphicFrame>
        <p:nvGraphicFramePr>
          <p:cNvPr id="43042" name="Object 36"/>
          <p:cNvGraphicFramePr>
            <a:graphicFrameLocks noChangeAspect="1"/>
          </p:cNvGraphicFramePr>
          <p:nvPr/>
        </p:nvGraphicFramePr>
        <p:xfrm>
          <a:off x="5029200" y="1329929"/>
          <a:ext cx="152400" cy="29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152400" imgH="393700" progId="Equation.3">
                  <p:embed/>
                </p:oleObj>
              </mc:Choice>
              <mc:Fallback>
                <p:oleObj r:id="rId3" imgW="152400" imgH="3937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9200" y="1329929"/>
                        <a:ext cx="152400" cy="29289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3" name="Object 37"/>
          <p:cNvGraphicFramePr>
            <a:graphicFrameLocks noChangeAspect="1"/>
          </p:cNvGraphicFramePr>
          <p:nvPr/>
        </p:nvGraphicFramePr>
        <p:xfrm>
          <a:off x="7239000" y="1329929"/>
          <a:ext cx="152400" cy="29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5" imgW="152400" imgH="393700" progId="Equation.3">
                  <p:embed/>
                </p:oleObj>
              </mc:Choice>
              <mc:Fallback>
                <p:oleObj r:id="rId5" imgW="152400" imgH="3937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39000" y="1329929"/>
                        <a:ext cx="152400" cy="29289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4" name="Text Box 38"/>
          <p:cNvSpPr txBox="1"/>
          <p:nvPr/>
        </p:nvSpPr>
        <p:spPr>
          <a:xfrm>
            <a:off x="1763714" y="1924050"/>
            <a:ext cx="6840537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43045" name="Text Box 39"/>
          <p:cNvSpPr txBox="1"/>
          <p:nvPr/>
        </p:nvSpPr>
        <p:spPr>
          <a:xfrm>
            <a:off x="1692275" y="1869282"/>
            <a:ext cx="6840538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43046" name="Text Box 40"/>
          <p:cNvSpPr txBox="1"/>
          <p:nvPr/>
        </p:nvSpPr>
        <p:spPr>
          <a:xfrm>
            <a:off x="1779588" y="1846660"/>
            <a:ext cx="6551612" cy="18928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hậu nhiệt đới gió mùa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có nhiệt độ cao, gió v</a:t>
            </a:r>
            <a:r>
              <a:rPr lang="vi-VN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mưa thay đổi theo mùa.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hậu 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sự khác biệt giữa miền Nam v</a:t>
            </a:r>
            <a:r>
              <a:rPr lang="vi-VN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miền Bắc. Miền Bắc có mùa đông lạnh, mưa phùn; miền Nam nóng quanh năm có hai mùa: mùa mưa v</a:t>
            </a:r>
            <a:r>
              <a:rPr lang="vi-VN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mùa khô rõ rệt.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47" name="Text Box 41"/>
          <p:cNvSpPr txBox="1"/>
          <p:nvPr/>
        </p:nvSpPr>
        <p:spPr>
          <a:xfrm>
            <a:off x="1771650" y="3011091"/>
            <a:ext cx="6769100" cy="10618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mạng lưới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ngòi 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đặc nhưng ít sông lớn.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có lượng nước thay đổi theo mùa v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nhiều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phù sa.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48" name="Text Box 42"/>
          <p:cNvSpPr txBox="1"/>
          <p:nvPr/>
        </p:nvSpPr>
        <p:spPr>
          <a:xfrm>
            <a:off x="1779588" y="3627835"/>
            <a:ext cx="6767512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loại đất chính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Phe-ra-lít 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đỏ hoặc đỏ v</a:t>
            </a:r>
            <a:r>
              <a:rPr lang="vi-VN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tập trung ở vùng núi.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 phù sa 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mỡ tập trung ở đồng bằng.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43049" name="Text Box 43"/>
          <p:cNvSpPr txBox="1"/>
          <p:nvPr/>
        </p:nvSpPr>
        <p:spPr>
          <a:xfrm>
            <a:off x="1771650" y="4385072"/>
            <a:ext cx="6697663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nhiều loại rừng nhưng chủ yếu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loại rừng chính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rậm nhiệt đới 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trung ở vùng đồi núi.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ngập mặn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các vùng ven biển.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50" name="Text Box 18"/>
          <p:cNvSpPr txBox="1"/>
          <p:nvPr/>
        </p:nvSpPr>
        <p:spPr>
          <a:xfrm>
            <a:off x="-252412" y="141685"/>
            <a:ext cx="954087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ĐẶC ĐIỂM CỦA CÁC YẾU TỐ ĐỊA LÍ TỰ NHIÊN VIỆT </a:t>
            </a:r>
            <a:r>
              <a:rPr lang="en-US" altLang="en-US" sz="2400" b="1" dirty="0">
                <a:solidFill>
                  <a:srgbClr val="FF3300"/>
                </a:solidFill>
              </a:rPr>
              <a:t>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6" grpId="0"/>
      <p:bldP spid="43047" grpId="0"/>
      <p:bldP spid="43048" grpId="0"/>
      <p:bldP spid="430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8"/>
          <p:cNvSpPr txBox="1"/>
          <p:nvPr/>
        </p:nvSpPr>
        <p:spPr>
          <a:xfrm>
            <a:off x="685801" y="1302544"/>
            <a:ext cx="7923213" cy="2739211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</a:p>
          <a:p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-Chuẩn bị b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số nước ta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-Sưu tầm các thông tin về sự phát triển dân số ở Việt Nam, các hậu quả của sự tăng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số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/>
          <p:nvPr/>
        </p:nvGrpSpPr>
        <p:grpSpPr>
          <a:xfrm>
            <a:off x="2362201" y="3617122"/>
            <a:ext cx="1344613" cy="819151"/>
            <a:chOff x="2789" y="1735"/>
            <a:chExt cx="847" cy="688"/>
          </a:xfrm>
        </p:grpSpPr>
        <p:sp>
          <p:nvSpPr>
            <p:cNvPr id="25654" name="Oval 3"/>
            <p:cNvSpPr/>
            <p:nvPr/>
          </p:nvSpPr>
          <p:spPr>
            <a:xfrm>
              <a:off x="2789" y="1860"/>
              <a:ext cx="164" cy="4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55" name="Oval 4"/>
            <p:cNvSpPr/>
            <p:nvPr/>
          </p:nvSpPr>
          <p:spPr>
            <a:xfrm>
              <a:off x="2789" y="1860"/>
              <a:ext cx="164" cy="436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56" name="Oval 5"/>
            <p:cNvSpPr/>
            <p:nvPr/>
          </p:nvSpPr>
          <p:spPr>
            <a:xfrm>
              <a:off x="2849" y="1860"/>
              <a:ext cx="787" cy="436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57" name="Oval 6"/>
            <p:cNvSpPr/>
            <p:nvPr/>
          </p:nvSpPr>
          <p:spPr>
            <a:xfrm>
              <a:off x="2849" y="1862"/>
              <a:ext cx="787" cy="436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58" name="Oval 7"/>
            <p:cNvSpPr/>
            <p:nvPr/>
          </p:nvSpPr>
          <p:spPr>
            <a:xfrm>
              <a:off x="2888" y="1860"/>
              <a:ext cx="709" cy="436"/>
            </a:xfrm>
            <a:prstGeom prst="ellipse">
              <a:avLst/>
            </a:prstGeom>
            <a:solidFill>
              <a:srgbClr val="000000"/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grpSp>
          <p:nvGrpSpPr>
            <p:cNvPr id="25659" name="Group 8"/>
            <p:cNvGrpSpPr/>
            <p:nvPr/>
          </p:nvGrpSpPr>
          <p:grpSpPr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5660" name="Oval 9"/>
              <p:cNvSpPr/>
              <p:nvPr/>
            </p:nvSpPr>
            <p:spPr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None/>
                </a:pPr>
                <a:endParaRPr lang="en-US" altLang="en-US" sz="1800" dirty="0"/>
              </a:p>
            </p:txBody>
          </p:sp>
          <p:sp>
            <p:nvSpPr>
              <p:cNvPr id="25661" name="Oval 10"/>
              <p:cNvSpPr/>
              <p:nvPr/>
            </p:nvSpPr>
            <p:spPr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None/>
                </a:pPr>
                <a:endParaRPr lang="en-US" altLang="en-US" sz="1800" dirty="0"/>
              </a:p>
            </p:txBody>
          </p:sp>
          <p:sp>
            <p:nvSpPr>
              <p:cNvPr id="25662" name="Oval 11"/>
              <p:cNvSpPr/>
              <p:nvPr/>
            </p:nvSpPr>
            <p:spPr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None/>
                </a:pPr>
                <a:endParaRPr lang="en-US" altLang="en-US" sz="1800" dirty="0"/>
              </a:p>
            </p:txBody>
          </p:sp>
          <p:sp>
            <p:nvSpPr>
              <p:cNvPr id="25663" name="Oval 12"/>
              <p:cNvSpPr/>
              <p:nvPr/>
            </p:nvSpPr>
            <p:spPr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None/>
                </a:pPr>
                <a:endParaRPr lang="en-US" altLang="en-US" sz="1800" dirty="0"/>
              </a:p>
            </p:txBody>
          </p:sp>
        </p:grpSp>
      </p:grpSp>
      <p:sp>
        <p:nvSpPr>
          <p:cNvPr id="25603" name="AutoShape 13"/>
          <p:cNvSpPr/>
          <p:nvPr/>
        </p:nvSpPr>
        <p:spPr>
          <a:xfrm rot="10800000">
            <a:off x="5638800" y="2171700"/>
            <a:ext cx="609600" cy="342900"/>
          </a:xfrm>
          <a:prstGeom prst="leftArrow">
            <a:avLst>
              <a:gd name="adj1" fmla="val 31250"/>
              <a:gd name="adj2" fmla="val 71530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en-US" altLang="en-US" sz="1800" dirty="0"/>
          </a:p>
        </p:txBody>
      </p:sp>
      <p:sp>
        <p:nvSpPr>
          <p:cNvPr id="25604" name="AutoShape 14"/>
          <p:cNvSpPr/>
          <p:nvPr/>
        </p:nvSpPr>
        <p:spPr>
          <a:xfrm rot="-3685140">
            <a:off x="3429000" y="3086100"/>
            <a:ext cx="457200" cy="457200"/>
          </a:xfrm>
          <a:prstGeom prst="leftArrow">
            <a:avLst>
              <a:gd name="adj1" fmla="val 31250"/>
              <a:gd name="adj2" fmla="val 71530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en-US" altLang="en-US" sz="1800" dirty="0"/>
          </a:p>
        </p:txBody>
      </p:sp>
      <p:sp>
        <p:nvSpPr>
          <p:cNvPr id="25605" name="AutoShape 15"/>
          <p:cNvSpPr/>
          <p:nvPr/>
        </p:nvSpPr>
        <p:spPr>
          <a:xfrm>
            <a:off x="2667000" y="2171700"/>
            <a:ext cx="609600" cy="342900"/>
          </a:xfrm>
          <a:prstGeom prst="leftArrow">
            <a:avLst>
              <a:gd name="adj1" fmla="val 31250"/>
              <a:gd name="adj2" fmla="val 71530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en-US" altLang="en-US" sz="1800" dirty="0"/>
          </a:p>
        </p:txBody>
      </p:sp>
      <p:sp>
        <p:nvSpPr>
          <p:cNvPr id="25606" name="AutoShape 16"/>
          <p:cNvSpPr/>
          <p:nvPr/>
        </p:nvSpPr>
        <p:spPr>
          <a:xfrm rot="-7784550">
            <a:off x="5029200" y="3086100"/>
            <a:ext cx="457200" cy="457200"/>
          </a:xfrm>
          <a:prstGeom prst="leftArrow">
            <a:avLst>
              <a:gd name="adj1" fmla="val 31250"/>
              <a:gd name="adj2" fmla="val 71530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en-US" altLang="en-US" sz="1800" dirty="0"/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Kiểm tra bài cũ</a:t>
            </a:r>
            <a:b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Đất và rừng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5608" name="Group 18"/>
          <p:cNvGrpSpPr/>
          <p:nvPr/>
        </p:nvGrpSpPr>
        <p:grpSpPr>
          <a:xfrm>
            <a:off x="1066800" y="1910879"/>
            <a:ext cx="1352259" cy="865869"/>
            <a:chOff x="884" y="2628"/>
            <a:chExt cx="806" cy="653"/>
          </a:xfrm>
        </p:grpSpPr>
        <p:sp>
          <p:nvSpPr>
            <p:cNvPr id="25645" name="Oval 19"/>
            <p:cNvSpPr/>
            <p:nvPr/>
          </p:nvSpPr>
          <p:spPr>
            <a:xfrm>
              <a:off x="884" y="2758"/>
              <a:ext cx="155" cy="3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46" name="Oval 20"/>
            <p:cNvSpPr/>
            <p:nvPr/>
          </p:nvSpPr>
          <p:spPr>
            <a:xfrm>
              <a:off x="884" y="2758"/>
              <a:ext cx="155" cy="39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47" name="Oval 21"/>
            <p:cNvSpPr/>
            <p:nvPr/>
          </p:nvSpPr>
          <p:spPr>
            <a:xfrm>
              <a:off x="940" y="2758"/>
              <a:ext cx="750" cy="392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48" name="Oval 22"/>
            <p:cNvSpPr/>
            <p:nvPr/>
          </p:nvSpPr>
          <p:spPr>
            <a:xfrm>
              <a:off x="941" y="2758"/>
              <a:ext cx="749" cy="392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49" name="Oval 23"/>
            <p:cNvSpPr/>
            <p:nvPr/>
          </p:nvSpPr>
          <p:spPr>
            <a:xfrm>
              <a:off x="981" y="2758"/>
              <a:ext cx="674" cy="392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50" name="Oval 24"/>
            <p:cNvSpPr/>
            <p:nvPr/>
          </p:nvSpPr>
          <p:spPr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51" name="Oval 25"/>
            <p:cNvSpPr/>
            <p:nvPr/>
          </p:nvSpPr>
          <p:spPr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52" name="Oval 26"/>
            <p:cNvSpPr/>
            <p:nvPr/>
          </p:nvSpPr>
          <p:spPr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53" name="Oval 27"/>
            <p:cNvSpPr/>
            <p:nvPr/>
          </p:nvSpPr>
          <p:spPr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</p:grpSp>
      <p:grpSp>
        <p:nvGrpSpPr>
          <p:cNvPr id="25609" name="Group 28"/>
          <p:cNvGrpSpPr/>
          <p:nvPr/>
        </p:nvGrpSpPr>
        <p:grpSpPr>
          <a:xfrm>
            <a:off x="3278189" y="1683545"/>
            <a:ext cx="2219325" cy="1350169"/>
            <a:chOff x="2065" y="1678"/>
            <a:chExt cx="1398" cy="1134"/>
          </a:xfrm>
        </p:grpSpPr>
        <p:sp>
          <p:nvSpPr>
            <p:cNvPr id="25636" name="Oval 29"/>
            <p:cNvSpPr/>
            <p:nvPr/>
          </p:nvSpPr>
          <p:spPr>
            <a:xfrm>
              <a:off x="2065" y="2026"/>
              <a:ext cx="164" cy="4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37" name="Oval 30"/>
            <p:cNvSpPr/>
            <p:nvPr/>
          </p:nvSpPr>
          <p:spPr>
            <a:xfrm>
              <a:off x="2067" y="2026"/>
              <a:ext cx="164" cy="436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38" name="Oval 31"/>
            <p:cNvSpPr/>
            <p:nvPr/>
          </p:nvSpPr>
          <p:spPr>
            <a:xfrm>
              <a:off x="2163" y="2026"/>
              <a:ext cx="1300" cy="436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39" name="Oval 32"/>
            <p:cNvSpPr/>
            <p:nvPr/>
          </p:nvSpPr>
          <p:spPr>
            <a:xfrm>
              <a:off x="2160" y="2014"/>
              <a:ext cx="1300" cy="436"/>
            </a:xfrm>
            <a:prstGeom prst="ellipse">
              <a:avLst/>
            </a:prstGeom>
            <a:gradFill rotWithShape="1">
              <a:gsLst>
                <a:gs pos="0">
                  <a:srgbClr val="A08E04"/>
                </a:gs>
                <a:gs pos="100000">
                  <a:srgbClr val="FCDF06">
                    <a:alpha val="0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40" name="Oval 33"/>
            <p:cNvSpPr/>
            <p:nvPr/>
          </p:nvSpPr>
          <p:spPr>
            <a:xfrm>
              <a:off x="2228" y="2026"/>
              <a:ext cx="1170" cy="436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41" name="Oval 34"/>
            <p:cNvSpPr/>
            <p:nvPr/>
          </p:nvSpPr>
          <p:spPr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42" name="Oval 35"/>
            <p:cNvSpPr/>
            <p:nvPr/>
          </p:nvSpPr>
          <p:spPr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43" name="Oval 36"/>
            <p:cNvSpPr/>
            <p:nvPr/>
          </p:nvSpPr>
          <p:spPr>
            <a:xfrm>
              <a:off x="2273" y="1696"/>
              <a:ext cx="1052" cy="1032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44" name="Oval 37"/>
            <p:cNvSpPr/>
            <p:nvPr/>
          </p:nvSpPr>
          <p:spPr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</p:grpSp>
      <p:sp>
        <p:nvSpPr>
          <p:cNvPr id="25610" name="Text Box 38"/>
          <p:cNvSpPr txBox="1"/>
          <p:nvPr/>
        </p:nvSpPr>
        <p:spPr>
          <a:xfrm>
            <a:off x="3632539" y="1962150"/>
            <a:ext cx="1702710" cy="95410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Có 4 </a:t>
            </a:r>
          </a:p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lựa chọn</a:t>
            </a:r>
            <a:endParaRPr lang="en-US" altLang="en-US" sz="2800" b="1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25611" name="Text Box 39">
            <a:hlinkClick r:id="rId3" action="ppaction://hlinksldjump"/>
          </p:cNvPr>
          <p:cNvSpPr txBox="1"/>
          <p:nvPr/>
        </p:nvSpPr>
        <p:spPr>
          <a:xfrm>
            <a:off x="1371600" y="2002632"/>
            <a:ext cx="838200" cy="144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A	</a:t>
            </a:r>
            <a:endParaRPr lang="en-US" altLang="en-US" sz="4400" b="1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25612" name="Text Box 40">
            <a:hlinkClick r:id="rId4" action="ppaction://hlinksldjump"/>
          </p:cNvPr>
          <p:cNvSpPr txBox="1"/>
          <p:nvPr/>
        </p:nvSpPr>
        <p:spPr>
          <a:xfrm>
            <a:off x="2764787" y="3729038"/>
            <a:ext cx="591829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B</a:t>
            </a:r>
            <a:endParaRPr lang="en-US" altLang="en-US" sz="4400" b="1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grpSp>
        <p:nvGrpSpPr>
          <p:cNvPr id="25613" name="Group 41"/>
          <p:cNvGrpSpPr/>
          <p:nvPr/>
        </p:nvGrpSpPr>
        <p:grpSpPr>
          <a:xfrm>
            <a:off x="6408738" y="1902622"/>
            <a:ext cx="1344612" cy="819151"/>
            <a:chOff x="2789" y="1735"/>
            <a:chExt cx="847" cy="688"/>
          </a:xfrm>
        </p:grpSpPr>
        <p:sp>
          <p:nvSpPr>
            <p:cNvPr id="25626" name="Oval 42"/>
            <p:cNvSpPr/>
            <p:nvPr/>
          </p:nvSpPr>
          <p:spPr>
            <a:xfrm>
              <a:off x="2789" y="1860"/>
              <a:ext cx="164" cy="4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27" name="Oval 43"/>
            <p:cNvSpPr/>
            <p:nvPr/>
          </p:nvSpPr>
          <p:spPr>
            <a:xfrm>
              <a:off x="2789" y="1860"/>
              <a:ext cx="164" cy="436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28" name="Oval 44"/>
            <p:cNvSpPr/>
            <p:nvPr/>
          </p:nvSpPr>
          <p:spPr>
            <a:xfrm>
              <a:off x="2849" y="1860"/>
              <a:ext cx="787" cy="436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29" name="Oval 45"/>
            <p:cNvSpPr/>
            <p:nvPr/>
          </p:nvSpPr>
          <p:spPr>
            <a:xfrm>
              <a:off x="2849" y="1862"/>
              <a:ext cx="787" cy="436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30" name="Oval 46"/>
            <p:cNvSpPr/>
            <p:nvPr/>
          </p:nvSpPr>
          <p:spPr>
            <a:xfrm>
              <a:off x="2888" y="1860"/>
              <a:ext cx="709" cy="436"/>
            </a:xfrm>
            <a:prstGeom prst="ellipse">
              <a:avLst/>
            </a:prstGeom>
            <a:solidFill>
              <a:srgbClr val="000000"/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grpSp>
          <p:nvGrpSpPr>
            <p:cNvPr id="25631" name="Group 47"/>
            <p:cNvGrpSpPr/>
            <p:nvPr/>
          </p:nvGrpSpPr>
          <p:grpSpPr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5632" name="Oval 48"/>
              <p:cNvSpPr/>
              <p:nvPr/>
            </p:nvSpPr>
            <p:spPr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None/>
                </a:pPr>
                <a:endParaRPr lang="en-US" altLang="en-US" sz="1800" dirty="0"/>
              </a:p>
            </p:txBody>
          </p:sp>
          <p:sp>
            <p:nvSpPr>
              <p:cNvPr id="25633" name="Oval 49"/>
              <p:cNvSpPr/>
              <p:nvPr/>
            </p:nvSpPr>
            <p:spPr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None/>
                </a:pPr>
                <a:endParaRPr lang="en-US" altLang="en-US" sz="1800" dirty="0"/>
              </a:p>
            </p:txBody>
          </p:sp>
          <p:sp>
            <p:nvSpPr>
              <p:cNvPr id="25634" name="Oval 50"/>
              <p:cNvSpPr/>
              <p:nvPr/>
            </p:nvSpPr>
            <p:spPr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None/>
                </a:pPr>
                <a:endParaRPr lang="en-US" altLang="en-US" sz="1800" dirty="0"/>
              </a:p>
            </p:txBody>
          </p:sp>
          <p:sp>
            <p:nvSpPr>
              <p:cNvPr id="25635" name="Oval 51"/>
              <p:cNvSpPr/>
              <p:nvPr/>
            </p:nvSpPr>
            <p:spPr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None/>
                </a:pPr>
                <a:endParaRPr lang="en-US" altLang="en-US" sz="1800" dirty="0"/>
              </a:p>
            </p:txBody>
          </p:sp>
        </p:grpSp>
      </p:grpSp>
      <p:sp>
        <p:nvSpPr>
          <p:cNvPr id="25614" name="Text Box 52">
            <a:hlinkClick r:id="rId5" action="ppaction://hlinksldjump"/>
          </p:cNvPr>
          <p:cNvSpPr txBox="1"/>
          <p:nvPr/>
        </p:nvSpPr>
        <p:spPr>
          <a:xfrm>
            <a:off x="6811324" y="2014538"/>
            <a:ext cx="591829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  <a:endParaRPr lang="en-US" altLang="en-US" sz="4400" b="1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grpSp>
        <p:nvGrpSpPr>
          <p:cNvPr id="25615" name="Group 53"/>
          <p:cNvGrpSpPr/>
          <p:nvPr/>
        </p:nvGrpSpPr>
        <p:grpSpPr>
          <a:xfrm>
            <a:off x="5334000" y="3511079"/>
            <a:ext cx="1352259" cy="865869"/>
            <a:chOff x="884" y="2628"/>
            <a:chExt cx="806" cy="653"/>
          </a:xfrm>
        </p:grpSpPr>
        <p:sp>
          <p:nvSpPr>
            <p:cNvPr id="25617" name="Oval 54"/>
            <p:cNvSpPr/>
            <p:nvPr/>
          </p:nvSpPr>
          <p:spPr>
            <a:xfrm>
              <a:off x="884" y="2758"/>
              <a:ext cx="155" cy="3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18" name="Oval 55"/>
            <p:cNvSpPr/>
            <p:nvPr/>
          </p:nvSpPr>
          <p:spPr>
            <a:xfrm>
              <a:off x="884" y="2758"/>
              <a:ext cx="155" cy="39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19" name="Oval 56"/>
            <p:cNvSpPr/>
            <p:nvPr/>
          </p:nvSpPr>
          <p:spPr>
            <a:xfrm>
              <a:off x="940" y="2758"/>
              <a:ext cx="750" cy="392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20" name="Oval 57"/>
            <p:cNvSpPr/>
            <p:nvPr/>
          </p:nvSpPr>
          <p:spPr>
            <a:xfrm>
              <a:off x="941" y="2758"/>
              <a:ext cx="749" cy="392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21" name="Oval 58"/>
            <p:cNvSpPr/>
            <p:nvPr/>
          </p:nvSpPr>
          <p:spPr>
            <a:xfrm>
              <a:off x="981" y="2758"/>
              <a:ext cx="674" cy="392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22" name="Oval 59"/>
            <p:cNvSpPr/>
            <p:nvPr/>
          </p:nvSpPr>
          <p:spPr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23" name="Oval 60"/>
            <p:cNvSpPr/>
            <p:nvPr/>
          </p:nvSpPr>
          <p:spPr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24" name="Oval 61"/>
            <p:cNvSpPr/>
            <p:nvPr/>
          </p:nvSpPr>
          <p:spPr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25" name="Oval 62"/>
            <p:cNvSpPr/>
            <p:nvPr/>
          </p:nvSpPr>
          <p:spPr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</p:grpSp>
      <p:sp>
        <p:nvSpPr>
          <p:cNvPr id="25616" name="Text Box 63">
            <a:hlinkClick r:id="rId6" action="ppaction://hlinksldjump"/>
          </p:cNvPr>
          <p:cNvSpPr txBox="1"/>
          <p:nvPr/>
        </p:nvSpPr>
        <p:spPr>
          <a:xfrm>
            <a:off x="5761987" y="3659981"/>
            <a:ext cx="591829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endParaRPr lang="en-US" altLang="en-US" sz="4400" b="1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0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62" y="2427685"/>
            <a:ext cx="9139237" cy="2715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3"/>
          <p:cNvSpPr/>
          <p:nvPr/>
        </p:nvSpPr>
        <p:spPr>
          <a:xfrm>
            <a:off x="152400" y="507207"/>
            <a:ext cx="8839200" cy="1535906"/>
          </a:xfrm>
          <a:prstGeom prst="rect">
            <a:avLst/>
          </a:prstGeom>
          <a:solidFill>
            <a:srgbClr val="C9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A.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Nước ta có mấy loại đất chính ? Đó là những </a:t>
            </a:r>
          </a:p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loại đất nào chúng được phân bố chủ yếu ở đâu?</a:t>
            </a:r>
          </a:p>
        </p:txBody>
      </p:sp>
      <p:sp>
        <p:nvSpPr>
          <p:cNvPr id="28676" name="Rectangle 4"/>
          <p:cNvSpPr/>
          <p:nvPr/>
        </p:nvSpPr>
        <p:spPr>
          <a:xfrm>
            <a:off x="152400" y="2427685"/>
            <a:ext cx="8839200" cy="1569660"/>
          </a:xfrm>
          <a:prstGeom prst="rect">
            <a:avLst/>
          </a:prstGeom>
          <a:solidFill>
            <a:srgbClr val="FFE7E5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/>
              <a:t>Nước ta có hai loại đất chính. Đất phe-ra-lít tập trung chủ yếu ở vùng đồi núi và đất phù sa tập trung ở vùng đồng bằng.</a:t>
            </a:r>
          </a:p>
        </p:txBody>
      </p:sp>
      <p:pic>
        <p:nvPicPr>
          <p:cNvPr id="27653" name="Picture 5" descr="Back-03-june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743450"/>
            <a:ext cx="1295400" cy="271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035"/>
          <p:cNvPicPr>
            <a:picLocks noChangeAspect="1"/>
          </p:cNvPicPr>
          <p:nvPr/>
        </p:nvPicPr>
        <p:blipFill>
          <a:blip r:embed="rId2"/>
          <a:srcRect l="25000"/>
          <a:stretch>
            <a:fillRect/>
          </a:stretch>
        </p:blipFill>
        <p:spPr>
          <a:xfrm>
            <a:off x="-57150" y="3559969"/>
            <a:ext cx="9144000" cy="16061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3"/>
          <p:cNvSpPr/>
          <p:nvPr/>
        </p:nvSpPr>
        <p:spPr>
          <a:xfrm>
            <a:off x="476250" y="457200"/>
            <a:ext cx="8077200" cy="1200329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/>
              <a:t>B. </a:t>
            </a:r>
            <a:r>
              <a:rPr lang="en-US" altLang="en-US" sz="3600" b="1" dirty="0">
                <a:solidFill>
                  <a:srgbClr val="0000FF"/>
                </a:solidFill>
              </a:rPr>
              <a:t>Nêu một số đặc điểm của rừng ngập mặn ?</a:t>
            </a:r>
          </a:p>
        </p:txBody>
      </p:sp>
      <p:sp>
        <p:nvSpPr>
          <p:cNvPr id="29700" name="Text Box 4"/>
          <p:cNvSpPr txBox="1"/>
          <p:nvPr/>
        </p:nvSpPr>
        <p:spPr>
          <a:xfrm>
            <a:off x="476250" y="1828800"/>
            <a:ext cx="8210550" cy="2308324"/>
          </a:xfrm>
          <a:prstGeom prst="rect">
            <a:avLst/>
          </a:prstGeom>
          <a:solidFill>
            <a:srgbClr val="FFE7E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/>
              <a:t>Rừng ngập mặn thường thấy ở những nơi đất thấp ven biển.</a:t>
            </a:r>
            <a:br>
              <a:rPr lang="en-US" altLang="en-US" sz="3600" dirty="0"/>
            </a:br>
            <a:r>
              <a:rPr lang="en-US" altLang="en-US" sz="3600" dirty="0"/>
              <a:t>Rừng ngập mặn có các loài cây đước, sú, vẹt… mọc vượt lên trên mặt nước.</a:t>
            </a:r>
          </a:p>
        </p:txBody>
      </p:sp>
      <p:pic>
        <p:nvPicPr>
          <p:cNvPr id="28677" name="Picture 5" descr="Back-03-june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743450"/>
            <a:ext cx="1295400" cy="271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035"/>
          <p:cNvPicPr>
            <a:picLocks noChangeAspect="1"/>
          </p:cNvPicPr>
          <p:nvPr/>
        </p:nvPicPr>
        <p:blipFill>
          <a:blip r:embed="rId2"/>
          <a:srcRect l="25000"/>
          <a:stretch>
            <a:fillRect/>
          </a:stretch>
        </p:blipFill>
        <p:spPr>
          <a:xfrm>
            <a:off x="1733550" y="819150"/>
            <a:ext cx="56769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Rectangle 3"/>
          <p:cNvSpPr/>
          <p:nvPr/>
        </p:nvSpPr>
        <p:spPr>
          <a:xfrm>
            <a:off x="228600" y="819150"/>
            <a:ext cx="8534400" cy="1077218"/>
          </a:xfrm>
          <a:prstGeom prst="rect">
            <a:avLst/>
          </a:prstGeom>
          <a:solidFill>
            <a:srgbClr val="C9FFFF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/>
              <a:t>C. </a:t>
            </a:r>
            <a:r>
              <a:rPr lang="en-US" altLang="en-US" dirty="0">
                <a:solidFill>
                  <a:srgbClr val="FF0000"/>
                </a:solidFill>
              </a:rPr>
              <a:t>Nêu một số đặc điểm của rừng rậm nhiệt đới ?</a:t>
            </a:r>
          </a:p>
        </p:txBody>
      </p:sp>
      <p:sp>
        <p:nvSpPr>
          <p:cNvPr id="30724" name="Text Box 4"/>
          <p:cNvSpPr txBox="1"/>
          <p:nvPr/>
        </p:nvSpPr>
        <p:spPr>
          <a:xfrm>
            <a:off x="323850" y="2175272"/>
            <a:ext cx="8439150" cy="1077218"/>
          </a:xfrm>
          <a:prstGeom prst="rect">
            <a:avLst/>
          </a:prstGeom>
          <a:solidFill>
            <a:srgbClr val="FFE7E5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/>
              <a:t> </a:t>
            </a:r>
            <a:r>
              <a:rPr lang="en-US" altLang="en-US" dirty="0"/>
              <a:t>Rừng rậm nhiệt đới phân bố chủ yếu ở vùng đồi núi.</a:t>
            </a:r>
          </a:p>
        </p:txBody>
      </p:sp>
      <p:pic>
        <p:nvPicPr>
          <p:cNvPr id="29701" name="Picture 5" descr="Back-03-june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743450"/>
            <a:ext cx="1295400" cy="271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46075" y="628650"/>
            <a:ext cx="8451850" cy="5139869"/>
          </a:xfrm>
          <a:prstGeom prst="rect">
            <a:avLst/>
          </a:prstGeom>
          <a:solidFill>
            <a:srgbClr val="C9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342900" indent="-342900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rừng đối với đời sống, sản xuất l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(Chọn đáp án đúng nhất)</a:t>
            </a:r>
          </a:p>
          <a:p>
            <a:pPr marL="342900" indent="-342900"/>
            <a:endParaRPr lang="vi-VN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a) Điều hòa khí hậu.</a:t>
            </a:r>
          </a:p>
          <a:p>
            <a:pPr marL="342900" indent="-342900"/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Che phủ đất v</a:t>
            </a:r>
            <a:r>
              <a:rPr lang="vi-VN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hạn chế nước mưa tr</a:t>
            </a:r>
            <a:r>
              <a:rPr lang="vi-VN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đồng bằng đột  ngột.</a:t>
            </a:r>
          </a:p>
          <a:p>
            <a:pPr marL="342900" indent="-342900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c) Cho ta nhiều sản vật, nhất l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gỗ.</a:t>
            </a:r>
          </a:p>
          <a:p>
            <a:pPr marL="342900" indent="-342900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d) Tất cả các ý trên.</a:t>
            </a:r>
          </a:p>
          <a:p>
            <a:pPr marL="342900" indent="-342900"/>
            <a:endParaRPr lang="en-US" altLang="en-US" sz="4400" b="1" dirty="0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2" name="Text Box 2"/>
          <p:cNvSpPr txBox="1"/>
          <p:nvPr/>
        </p:nvSpPr>
        <p:spPr>
          <a:xfrm>
            <a:off x="579438" y="3463529"/>
            <a:ext cx="108204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Tất cả các ý trên.</a:t>
            </a:r>
            <a:endParaRPr lang="en-US" altLang="en-US" sz="4400" b="1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FLOWER249"/>
          <p:cNvPicPr>
            <a:picLocks noChangeAspect="1"/>
          </p:cNvPicPr>
          <p:nvPr/>
        </p:nvPicPr>
        <p:blipFill>
          <a:blip r:embed="rId2"/>
          <a:srcRect r="2982"/>
          <a:stretch>
            <a:fillRect/>
          </a:stretch>
        </p:blipFill>
        <p:spPr>
          <a:xfrm rot="-5400000">
            <a:off x="2911675" y="-2576909"/>
            <a:ext cx="3439715" cy="905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WordArt 7"/>
          <p:cNvSpPr>
            <a:spLocks noTextEdit="1"/>
          </p:cNvSpPr>
          <p:nvPr/>
        </p:nvSpPr>
        <p:spPr>
          <a:xfrm>
            <a:off x="1219200" y="2114550"/>
            <a:ext cx="5334000" cy="776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ÔN TẬP</a:t>
            </a:r>
          </a:p>
        </p:txBody>
      </p:sp>
      <p:sp>
        <p:nvSpPr>
          <p:cNvPr id="31748" name="Text Box 5"/>
          <p:cNvSpPr txBox="1"/>
          <p:nvPr/>
        </p:nvSpPr>
        <p:spPr>
          <a:xfrm>
            <a:off x="-14287" y="1581150"/>
            <a:ext cx="76200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685800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u="sng" dirty="0">
                <a:latin typeface="Times New Roman" panose="02020603050405020304" pitchFamily="18" charset="0"/>
              </a:rPr>
              <a:t>Địa lí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6"/>
          <p:cNvSpPr txBox="1"/>
          <p:nvPr/>
        </p:nvSpPr>
        <p:spPr>
          <a:xfrm>
            <a:off x="455613" y="917972"/>
            <a:ext cx="83058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trên bản đồ Địa lí Tự nhiên Việt Nam :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419100" y="1543050"/>
            <a:ext cx="8305800" cy="20313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Phần đất liền của nước ta;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Các quần đảo Ho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Sa, Trường Sa; các đảo Cát B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Côn Đảo, Phú Quốc.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LuocdoDiahinhVietN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8763000" cy="537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4" name="Freeform 4"/>
          <p:cNvSpPr/>
          <p:nvPr/>
        </p:nvSpPr>
        <p:spPr>
          <a:xfrm>
            <a:off x="457200" y="57150"/>
            <a:ext cx="5410200" cy="49720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3560" h="4326">
                <a:moveTo>
                  <a:pt x="2908" y="534"/>
                </a:moveTo>
                <a:cubicBezTo>
                  <a:pt x="2853" y="545"/>
                  <a:pt x="2828" y="556"/>
                  <a:pt x="2764" y="534"/>
                </a:cubicBezTo>
                <a:cubicBezTo>
                  <a:pt x="2753" y="530"/>
                  <a:pt x="2754" y="512"/>
                  <a:pt x="2745" y="505"/>
                </a:cubicBezTo>
                <a:cubicBezTo>
                  <a:pt x="2734" y="496"/>
                  <a:pt x="2720" y="492"/>
                  <a:pt x="2707" y="486"/>
                </a:cubicBezTo>
                <a:cubicBezTo>
                  <a:pt x="2672" y="498"/>
                  <a:pt x="2642" y="514"/>
                  <a:pt x="2611" y="534"/>
                </a:cubicBezTo>
                <a:cubicBezTo>
                  <a:pt x="2567" y="519"/>
                  <a:pt x="2521" y="509"/>
                  <a:pt x="2476" y="496"/>
                </a:cubicBezTo>
                <a:cubicBezTo>
                  <a:pt x="2445" y="487"/>
                  <a:pt x="2421" y="468"/>
                  <a:pt x="2390" y="457"/>
                </a:cubicBezTo>
                <a:cubicBezTo>
                  <a:pt x="2355" y="403"/>
                  <a:pt x="2320" y="408"/>
                  <a:pt x="2256" y="400"/>
                </a:cubicBezTo>
                <a:cubicBezTo>
                  <a:pt x="2240" y="395"/>
                  <a:pt x="2208" y="386"/>
                  <a:pt x="2198" y="371"/>
                </a:cubicBezTo>
                <a:cubicBezTo>
                  <a:pt x="2159" y="313"/>
                  <a:pt x="2226" y="341"/>
                  <a:pt x="2150" y="323"/>
                </a:cubicBezTo>
                <a:cubicBezTo>
                  <a:pt x="2130" y="245"/>
                  <a:pt x="2135" y="315"/>
                  <a:pt x="2169" y="265"/>
                </a:cubicBezTo>
                <a:cubicBezTo>
                  <a:pt x="2176" y="254"/>
                  <a:pt x="2172" y="238"/>
                  <a:pt x="2179" y="227"/>
                </a:cubicBezTo>
                <a:cubicBezTo>
                  <a:pt x="2190" y="211"/>
                  <a:pt x="2274" y="176"/>
                  <a:pt x="2294" y="169"/>
                </a:cubicBezTo>
                <a:cubicBezTo>
                  <a:pt x="2259" y="115"/>
                  <a:pt x="2224" y="140"/>
                  <a:pt x="2169" y="121"/>
                </a:cubicBezTo>
                <a:cubicBezTo>
                  <a:pt x="2092" y="137"/>
                  <a:pt x="2021" y="127"/>
                  <a:pt x="1948" y="102"/>
                </a:cubicBezTo>
                <a:cubicBezTo>
                  <a:pt x="1900" y="112"/>
                  <a:pt x="1852" y="123"/>
                  <a:pt x="1804" y="131"/>
                </a:cubicBezTo>
                <a:cubicBezTo>
                  <a:pt x="1736" y="108"/>
                  <a:pt x="1683" y="75"/>
                  <a:pt x="1612" y="64"/>
                </a:cubicBezTo>
                <a:cubicBezTo>
                  <a:pt x="1586" y="10"/>
                  <a:pt x="1587" y="0"/>
                  <a:pt x="1526" y="16"/>
                </a:cubicBezTo>
                <a:cubicBezTo>
                  <a:pt x="1487" y="41"/>
                  <a:pt x="1477" y="60"/>
                  <a:pt x="1430" y="44"/>
                </a:cubicBezTo>
                <a:cubicBezTo>
                  <a:pt x="1382" y="61"/>
                  <a:pt x="1334" y="67"/>
                  <a:pt x="1286" y="83"/>
                </a:cubicBezTo>
                <a:cubicBezTo>
                  <a:pt x="1260" y="158"/>
                  <a:pt x="1276" y="147"/>
                  <a:pt x="1190" y="160"/>
                </a:cubicBezTo>
                <a:cubicBezTo>
                  <a:pt x="1120" y="188"/>
                  <a:pt x="1134" y="202"/>
                  <a:pt x="1056" y="188"/>
                </a:cubicBezTo>
                <a:cubicBezTo>
                  <a:pt x="1043" y="182"/>
                  <a:pt x="1028" y="178"/>
                  <a:pt x="1017" y="169"/>
                </a:cubicBezTo>
                <a:cubicBezTo>
                  <a:pt x="1008" y="162"/>
                  <a:pt x="1009" y="144"/>
                  <a:pt x="998" y="140"/>
                </a:cubicBezTo>
                <a:cubicBezTo>
                  <a:pt x="992" y="138"/>
                  <a:pt x="939" y="157"/>
                  <a:pt x="931" y="160"/>
                </a:cubicBezTo>
                <a:cubicBezTo>
                  <a:pt x="908" y="206"/>
                  <a:pt x="904" y="214"/>
                  <a:pt x="854" y="227"/>
                </a:cubicBezTo>
                <a:cubicBezTo>
                  <a:pt x="823" y="207"/>
                  <a:pt x="794" y="190"/>
                  <a:pt x="758" y="179"/>
                </a:cubicBezTo>
                <a:cubicBezTo>
                  <a:pt x="712" y="149"/>
                  <a:pt x="702" y="152"/>
                  <a:pt x="672" y="198"/>
                </a:cubicBezTo>
                <a:cubicBezTo>
                  <a:pt x="665" y="188"/>
                  <a:pt x="662" y="175"/>
                  <a:pt x="652" y="169"/>
                </a:cubicBezTo>
                <a:cubicBezTo>
                  <a:pt x="614" y="144"/>
                  <a:pt x="532" y="187"/>
                  <a:pt x="489" y="198"/>
                </a:cubicBezTo>
                <a:cubicBezTo>
                  <a:pt x="475" y="219"/>
                  <a:pt x="460" y="249"/>
                  <a:pt x="432" y="256"/>
                </a:cubicBezTo>
                <a:cubicBezTo>
                  <a:pt x="419" y="259"/>
                  <a:pt x="326" y="221"/>
                  <a:pt x="307" y="217"/>
                </a:cubicBezTo>
                <a:cubicBezTo>
                  <a:pt x="276" y="170"/>
                  <a:pt x="247" y="169"/>
                  <a:pt x="192" y="160"/>
                </a:cubicBezTo>
                <a:cubicBezTo>
                  <a:pt x="176" y="166"/>
                  <a:pt x="159" y="171"/>
                  <a:pt x="144" y="179"/>
                </a:cubicBezTo>
                <a:cubicBezTo>
                  <a:pt x="80" y="215"/>
                  <a:pt x="200" y="190"/>
                  <a:pt x="67" y="236"/>
                </a:cubicBezTo>
                <a:cubicBezTo>
                  <a:pt x="26" y="250"/>
                  <a:pt x="48" y="243"/>
                  <a:pt x="0" y="256"/>
                </a:cubicBezTo>
                <a:cubicBezTo>
                  <a:pt x="27" y="310"/>
                  <a:pt x="67" y="327"/>
                  <a:pt x="124" y="342"/>
                </a:cubicBezTo>
                <a:cubicBezTo>
                  <a:pt x="131" y="352"/>
                  <a:pt x="139" y="360"/>
                  <a:pt x="144" y="371"/>
                </a:cubicBezTo>
                <a:cubicBezTo>
                  <a:pt x="149" y="380"/>
                  <a:pt x="145" y="394"/>
                  <a:pt x="153" y="400"/>
                </a:cubicBezTo>
                <a:cubicBezTo>
                  <a:pt x="176" y="418"/>
                  <a:pt x="230" y="438"/>
                  <a:pt x="230" y="438"/>
                </a:cubicBezTo>
                <a:cubicBezTo>
                  <a:pt x="233" y="454"/>
                  <a:pt x="230" y="473"/>
                  <a:pt x="240" y="486"/>
                </a:cubicBezTo>
                <a:cubicBezTo>
                  <a:pt x="262" y="512"/>
                  <a:pt x="345" y="467"/>
                  <a:pt x="374" y="457"/>
                </a:cubicBezTo>
                <a:cubicBezTo>
                  <a:pt x="380" y="467"/>
                  <a:pt x="393" y="474"/>
                  <a:pt x="393" y="486"/>
                </a:cubicBezTo>
                <a:cubicBezTo>
                  <a:pt x="393" y="511"/>
                  <a:pt x="331" y="548"/>
                  <a:pt x="316" y="563"/>
                </a:cubicBezTo>
                <a:cubicBezTo>
                  <a:pt x="319" y="582"/>
                  <a:pt x="315" y="604"/>
                  <a:pt x="326" y="620"/>
                </a:cubicBezTo>
                <a:cubicBezTo>
                  <a:pt x="334" y="631"/>
                  <a:pt x="352" y="625"/>
                  <a:pt x="364" y="630"/>
                </a:cubicBezTo>
                <a:cubicBezTo>
                  <a:pt x="399" y="645"/>
                  <a:pt x="421" y="659"/>
                  <a:pt x="460" y="668"/>
                </a:cubicBezTo>
                <a:cubicBezTo>
                  <a:pt x="467" y="675"/>
                  <a:pt x="476" y="680"/>
                  <a:pt x="480" y="688"/>
                </a:cubicBezTo>
                <a:cubicBezTo>
                  <a:pt x="486" y="700"/>
                  <a:pt x="479" y="718"/>
                  <a:pt x="489" y="726"/>
                </a:cubicBezTo>
                <a:cubicBezTo>
                  <a:pt x="504" y="739"/>
                  <a:pt x="528" y="739"/>
                  <a:pt x="547" y="745"/>
                </a:cubicBezTo>
                <a:cubicBezTo>
                  <a:pt x="597" y="795"/>
                  <a:pt x="618" y="783"/>
                  <a:pt x="691" y="774"/>
                </a:cubicBezTo>
                <a:cubicBezTo>
                  <a:pt x="812" y="734"/>
                  <a:pt x="855" y="742"/>
                  <a:pt x="1017" y="736"/>
                </a:cubicBezTo>
                <a:cubicBezTo>
                  <a:pt x="1049" y="739"/>
                  <a:pt x="1084" y="731"/>
                  <a:pt x="1113" y="745"/>
                </a:cubicBezTo>
                <a:cubicBezTo>
                  <a:pt x="1134" y="755"/>
                  <a:pt x="1152" y="803"/>
                  <a:pt x="1152" y="803"/>
                </a:cubicBezTo>
                <a:cubicBezTo>
                  <a:pt x="1133" y="806"/>
                  <a:pt x="1112" y="805"/>
                  <a:pt x="1094" y="812"/>
                </a:cubicBezTo>
                <a:cubicBezTo>
                  <a:pt x="1014" y="842"/>
                  <a:pt x="1184" y="879"/>
                  <a:pt x="1190" y="880"/>
                </a:cubicBezTo>
                <a:cubicBezTo>
                  <a:pt x="1211" y="958"/>
                  <a:pt x="1180" y="889"/>
                  <a:pt x="1286" y="937"/>
                </a:cubicBezTo>
                <a:cubicBezTo>
                  <a:pt x="1297" y="942"/>
                  <a:pt x="1297" y="958"/>
                  <a:pt x="1305" y="966"/>
                </a:cubicBezTo>
                <a:cubicBezTo>
                  <a:pt x="1313" y="974"/>
                  <a:pt x="1324" y="979"/>
                  <a:pt x="1334" y="985"/>
                </a:cubicBezTo>
                <a:cubicBezTo>
                  <a:pt x="1270" y="1002"/>
                  <a:pt x="1228" y="1076"/>
                  <a:pt x="1152" y="1081"/>
                </a:cubicBezTo>
                <a:cubicBezTo>
                  <a:pt x="1072" y="1087"/>
                  <a:pt x="992" y="1088"/>
                  <a:pt x="912" y="1091"/>
                </a:cubicBezTo>
                <a:cubicBezTo>
                  <a:pt x="885" y="1117"/>
                  <a:pt x="857" y="1163"/>
                  <a:pt x="835" y="1196"/>
                </a:cubicBezTo>
                <a:cubicBezTo>
                  <a:pt x="976" y="1221"/>
                  <a:pt x="846" y="1181"/>
                  <a:pt x="902" y="1235"/>
                </a:cubicBezTo>
                <a:cubicBezTo>
                  <a:pt x="926" y="1259"/>
                  <a:pt x="1040" y="1256"/>
                  <a:pt x="1084" y="1264"/>
                </a:cubicBezTo>
                <a:cubicBezTo>
                  <a:pt x="1139" y="1291"/>
                  <a:pt x="1205" y="1316"/>
                  <a:pt x="1257" y="1350"/>
                </a:cubicBezTo>
                <a:cubicBezTo>
                  <a:pt x="1293" y="1405"/>
                  <a:pt x="1353" y="1388"/>
                  <a:pt x="1411" y="1408"/>
                </a:cubicBezTo>
                <a:cubicBezTo>
                  <a:pt x="1427" y="1401"/>
                  <a:pt x="1444" y="1396"/>
                  <a:pt x="1459" y="1388"/>
                </a:cubicBezTo>
                <a:cubicBezTo>
                  <a:pt x="1468" y="1383"/>
                  <a:pt x="1434" y="1388"/>
                  <a:pt x="1430" y="1398"/>
                </a:cubicBezTo>
                <a:cubicBezTo>
                  <a:pt x="1425" y="1410"/>
                  <a:pt x="1433" y="1425"/>
                  <a:pt x="1440" y="1436"/>
                </a:cubicBezTo>
                <a:cubicBezTo>
                  <a:pt x="1446" y="1446"/>
                  <a:pt x="1459" y="1449"/>
                  <a:pt x="1468" y="1456"/>
                </a:cubicBezTo>
                <a:cubicBezTo>
                  <a:pt x="1508" y="1488"/>
                  <a:pt x="1545" y="1498"/>
                  <a:pt x="1593" y="1513"/>
                </a:cubicBezTo>
                <a:cubicBezTo>
                  <a:pt x="1599" y="1526"/>
                  <a:pt x="1604" y="1540"/>
                  <a:pt x="1612" y="1552"/>
                </a:cubicBezTo>
                <a:cubicBezTo>
                  <a:pt x="1617" y="1560"/>
                  <a:pt x="1627" y="1563"/>
                  <a:pt x="1632" y="1571"/>
                </a:cubicBezTo>
                <a:cubicBezTo>
                  <a:pt x="1644" y="1591"/>
                  <a:pt x="1638" y="1619"/>
                  <a:pt x="1651" y="1638"/>
                </a:cubicBezTo>
                <a:cubicBezTo>
                  <a:pt x="1658" y="1648"/>
                  <a:pt x="1671" y="1650"/>
                  <a:pt x="1680" y="1657"/>
                </a:cubicBezTo>
                <a:cubicBezTo>
                  <a:pt x="1713" y="1685"/>
                  <a:pt x="1734" y="1701"/>
                  <a:pt x="1776" y="1715"/>
                </a:cubicBezTo>
                <a:cubicBezTo>
                  <a:pt x="1785" y="1725"/>
                  <a:pt x="1793" y="1736"/>
                  <a:pt x="1804" y="1744"/>
                </a:cubicBezTo>
                <a:cubicBezTo>
                  <a:pt x="1822" y="1758"/>
                  <a:pt x="1862" y="1782"/>
                  <a:pt x="1862" y="1782"/>
                </a:cubicBezTo>
                <a:cubicBezTo>
                  <a:pt x="1881" y="1838"/>
                  <a:pt x="1928" y="1823"/>
                  <a:pt x="1987" y="1830"/>
                </a:cubicBezTo>
                <a:cubicBezTo>
                  <a:pt x="2034" y="1853"/>
                  <a:pt x="2083" y="1868"/>
                  <a:pt x="2131" y="1888"/>
                </a:cubicBezTo>
                <a:cubicBezTo>
                  <a:pt x="2082" y="1920"/>
                  <a:pt x="2098" y="1897"/>
                  <a:pt x="2112" y="1984"/>
                </a:cubicBezTo>
                <a:cubicBezTo>
                  <a:pt x="2114" y="1997"/>
                  <a:pt x="2109" y="2017"/>
                  <a:pt x="2121" y="2022"/>
                </a:cubicBezTo>
                <a:cubicBezTo>
                  <a:pt x="2163" y="2039"/>
                  <a:pt x="2211" y="2034"/>
                  <a:pt x="2256" y="2041"/>
                </a:cubicBezTo>
                <a:cubicBezTo>
                  <a:pt x="2323" y="2052"/>
                  <a:pt x="2391" y="2071"/>
                  <a:pt x="2448" y="2108"/>
                </a:cubicBezTo>
                <a:cubicBezTo>
                  <a:pt x="2454" y="2118"/>
                  <a:pt x="2458" y="2130"/>
                  <a:pt x="2467" y="2137"/>
                </a:cubicBezTo>
                <a:cubicBezTo>
                  <a:pt x="2475" y="2143"/>
                  <a:pt x="2493" y="2137"/>
                  <a:pt x="2496" y="2147"/>
                </a:cubicBezTo>
                <a:cubicBezTo>
                  <a:pt x="2499" y="2156"/>
                  <a:pt x="2484" y="2161"/>
                  <a:pt x="2476" y="2166"/>
                </a:cubicBezTo>
                <a:cubicBezTo>
                  <a:pt x="2461" y="2177"/>
                  <a:pt x="2446" y="2189"/>
                  <a:pt x="2428" y="2195"/>
                </a:cubicBezTo>
                <a:cubicBezTo>
                  <a:pt x="2419" y="2198"/>
                  <a:pt x="2457" y="2176"/>
                  <a:pt x="2448" y="2176"/>
                </a:cubicBezTo>
                <a:cubicBezTo>
                  <a:pt x="2436" y="2176"/>
                  <a:pt x="2429" y="2189"/>
                  <a:pt x="2419" y="2195"/>
                </a:cubicBezTo>
                <a:cubicBezTo>
                  <a:pt x="2403" y="2189"/>
                  <a:pt x="2387" y="2171"/>
                  <a:pt x="2371" y="2176"/>
                </a:cubicBezTo>
                <a:cubicBezTo>
                  <a:pt x="2360" y="2179"/>
                  <a:pt x="2387" y="2215"/>
                  <a:pt x="2390" y="2204"/>
                </a:cubicBezTo>
                <a:cubicBezTo>
                  <a:pt x="2406" y="2152"/>
                  <a:pt x="2340" y="2118"/>
                  <a:pt x="2419" y="2176"/>
                </a:cubicBezTo>
                <a:cubicBezTo>
                  <a:pt x="2413" y="2166"/>
                  <a:pt x="2410" y="2153"/>
                  <a:pt x="2400" y="2147"/>
                </a:cubicBezTo>
                <a:cubicBezTo>
                  <a:pt x="2389" y="2140"/>
                  <a:pt x="2361" y="2124"/>
                  <a:pt x="2361" y="2137"/>
                </a:cubicBezTo>
                <a:cubicBezTo>
                  <a:pt x="2361" y="2151"/>
                  <a:pt x="2387" y="2150"/>
                  <a:pt x="2400" y="2156"/>
                </a:cubicBezTo>
                <a:cubicBezTo>
                  <a:pt x="2411" y="2193"/>
                  <a:pt x="2422" y="2215"/>
                  <a:pt x="2409" y="2252"/>
                </a:cubicBezTo>
                <a:cubicBezTo>
                  <a:pt x="2423" y="2267"/>
                  <a:pt x="2444" y="2275"/>
                  <a:pt x="2457" y="2291"/>
                </a:cubicBezTo>
                <a:cubicBezTo>
                  <a:pt x="2463" y="2299"/>
                  <a:pt x="2460" y="2313"/>
                  <a:pt x="2467" y="2320"/>
                </a:cubicBezTo>
                <a:cubicBezTo>
                  <a:pt x="2491" y="2344"/>
                  <a:pt x="2589" y="2371"/>
                  <a:pt x="2620" y="2377"/>
                </a:cubicBezTo>
                <a:cubicBezTo>
                  <a:pt x="2617" y="2403"/>
                  <a:pt x="2611" y="2428"/>
                  <a:pt x="2611" y="2454"/>
                </a:cubicBezTo>
                <a:cubicBezTo>
                  <a:pt x="2611" y="2470"/>
                  <a:pt x="2629" y="2489"/>
                  <a:pt x="2620" y="2502"/>
                </a:cubicBezTo>
                <a:cubicBezTo>
                  <a:pt x="2608" y="2518"/>
                  <a:pt x="2582" y="2515"/>
                  <a:pt x="2563" y="2521"/>
                </a:cubicBezTo>
                <a:cubicBezTo>
                  <a:pt x="2522" y="2583"/>
                  <a:pt x="2521" y="2660"/>
                  <a:pt x="2505" y="2732"/>
                </a:cubicBezTo>
                <a:cubicBezTo>
                  <a:pt x="2515" y="2808"/>
                  <a:pt x="2514" y="2818"/>
                  <a:pt x="2563" y="2867"/>
                </a:cubicBezTo>
                <a:cubicBezTo>
                  <a:pt x="2573" y="2899"/>
                  <a:pt x="2578" y="2920"/>
                  <a:pt x="2601" y="2944"/>
                </a:cubicBezTo>
                <a:cubicBezTo>
                  <a:pt x="2596" y="2967"/>
                  <a:pt x="2585" y="2988"/>
                  <a:pt x="2582" y="3011"/>
                </a:cubicBezTo>
                <a:cubicBezTo>
                  <a:pt x="2577" y="3055"/>
                  <a:pt x="2577" y="3100"/>
                  <a:pt x="2572" y="3145"/>
                </a:cubicBezTo>
                <a:cubicBezTo>
                  <a:pt x="2571" y="3158"/>
                  <a:pt x="2571" y="3174"/>
                  <a:pt x="2563" y="3184"/>
                </a:cubicBezTo>
                <a:cubicBezTo>
                  <a:pt x="2557" y="3192"/>
                  <a:pt x="2544" y="3190"/>
                  <a:pt x="2534" y="3193"/>
                </a:cubicBezTo>
                <a:cubicBezTo>
                  <a:pt x="2531" y="3206"/>
                  <a:pt x="2534" y="3223"/>
                  <a:pt x="2524" y="3232"/>
                </a:cubicBezTo>
                <a:cubicBezTo>
                  <a:pt x="2520" y="3235"/>
                  <a:pt x="2425" y="3255"/>
                  <a:pt x="2409" y="3260"/>
                </a:cubicBezTo>
                <a:cubicBezTo>
                  <a:pt x="2367" y="3289"/>
                  <a:pt x="2316" y="3299"/>
                  <a:pt x="2275" y="3328"/>
                </a:cubicBezTo>
                <a:cubicBezTo>
                  <a:pt x="2264" y="3336"/>
                  <a:pt x="2259" y="3351"/>
                  <a:pt x="2246" y="3356"/>
                </a:cubicBezTo>
                <a:cubicBezTo>
                  <a:pt x="2176" y="3381"/>
                  <a:pt x="2089" y="3371"/>
                  <a:pt x="2016" y="3385"/>
                </a:cubicBezTo>
                <a:cubicBezTo>
                  <a:pt x="1921" y="3374"/>
                  <a:pt x="1952" y="3369"/>
                  <a:pt x="1881" y="3347"/>
                </a:cubicBezTo>
                <a:cubicBezTo>
                  <a:pt x="1820" y="3358"/>
                  <a:pt x="1832" y="3364"/>
                  <a:pt x="1785" y="3395"/>
                </a:cubicBezTo>
                <a:cubicBezTo>
                  <a:pt x="1779" y="3404"/>
                  <a:pt x="1745" y="3453"/>
                  <a:pt x="1747" y="3462"/>
                </a:cubicBezTo>
                <a:cubicBezTo>
                  <a:pt x="1749" y="3473"/>
                  <a:pt x="1766" y="3475"/>
                  <a:pt x="1776" y="3481"/>
                </a:cubicBezTo>
                <a:cubicBezTo>
                  <a:pt x="1819" y="3568"/>
                  <a:pt x="1790" y="3542"/>
                  <a:pt x="1843" y="3577"/>
                </a:cubicBezTo>
                <a:cubicBezTo>
                  <a:pt x="1846" y="3587"/>
                  <a:pt x="1845" y="3599"/>
                  <a:pt x="1852" y="3606"/>
                </a:cubicBezTo>
                <a:cubicBezTo>
                  <a:pt x="1859" y="3613"/>
                  <a:pt x="1878" y="3606"/>
                  <a:pt x="1881" y="3616"/>
                </a:cubicBezTo>
                <a:cubicBezTo>
                  <a:pt x="1898" y="3665"/>
                  <a:pt x="1870" y="3665"/>
                  <a:pt x="1843" y="3673"/>
                </a:cubicBezTo>
                <a:cubicBezTo>
                  <a:pt x="1840" y="3651"/>
                  <a:pt x="1844" y="3626"/>
                  <a:pt x="1833" y="3606"/>
                </a:cubicBezTo>
                <a:cubicBezTo>
                  <a:pt x="1823" y="3588"/>
                  <a:pt x="1803" y="3559"/>
                  <a:pt x="1785" y="3568"/>
                </a:cubicBezTo>
                <a:cubicBezTo>
                  <a:pt x="1744" y="3589"/>
                  <a:pt x="1797" y="3639"/>
                  <a:pt x="1766" y="3664"/>
                </a:cubicBezTo>
                <a:cubicBezTo>
                  <a:pt x="1756" y="3672"/>
                  <a:pt x="1741" y="3670"/>
                  <a:pt x="1728" y="3673"/>
                </a:cubicBezTo>
                <a:cubicBezTo>
                  <a:pt x="1709" y="3670"/>
                  <a:pt x="1688" y="3672"/>
                  <a:pt x="1670" y="3664"/>
                </a:cubicBezTo>
                <a:cubicBezTo>
                  <a:pt x="1657" y="3659"/>
                  <a:pt x="1652" y="3643"/>
                  <a:pt x="1641" y="3635"/>
                </a:cubicBezTo>
                <a:cubicBezTo>
                  <a:pt x="1633" y="3629"/>
                  <a:pt x="1622" y="3628"/>
                  <a:pt x="1612" y="3625"/>
                </a:cubicBezTo>
                <a:cubicBezTo>
                  <a:pt x="1504" y="3637"/>
                  <a:pt x="1411" y="3654"/>
                  <a:pt x="1305" y="3664"/>
                </a:cubicBezTo>
                <a:cubicBezTo>
                  <a:pt x="1218" y="3748"/>
                  <a:pt x="1111" y="3744"/>
                  <a:pt x="998" y="3769"/>
                </a:cubicBezTo>
                <a:cubicBezTo>
                  <a:pt x="1011" y="3772"/>
                  <a:pt x="1029" y="3768"/>
                  <a:pt x="1036" y="3779"/>
                </a:cubicBezTo>
                <a:cubicBezTo>
                  <a:pt x="1043" y="3790"/>
                  <a:pt x="1024" y="3804"/>
                  <a:pt x="1027" y="3817"/>
                </a:cubicBezTo>
                <a:cubicBezTo>
                  <a:pt x="1038" y="3858"/>
                  <a:pt x="1086" y="3875"/>
                  <a:pt x="1123" y="3875"/>
                </a:cubicBezTo>
                <a:cubicBezTo>
                  <a:pt x="1137" y="3875"/>
                  <a:pt x="1098" y="3856"/>
                  <a:pt x="1084" y="3856"/>
                </a:cubicBezTo>
                <a:cubicBezTo>
                  <a:pt x="1072" y="3856"/>
                  <a:pt x="1102" y="3871"/>
                  <a:pt x="1113" y="3875"/>
                </a:cubicBezTo>
                <a:cubicBezTo>
                  <a:pt x="1125" y="3880"/>
                  <a:pt x="1139" y="3881"/>
                  <a:pt x="1152" y="3884"/>
                </a:cubicBezTo>
                <a:cubicBezTo>
                  <a:pt x="1259" y="3853"/>
                  <a:pt x="1221" y="3875"/>
                  <a:pt x="1276" y="3836"/>
                </a:cubicBezTo>
                <a:cubicBezTo>
                  <a:pt x="1273" y="3849"/>
                  <a:pt x="1267" y="3862"/>
                  <a:pt x="1267" y="3875"/>
                </a:cubicBezTo>
                <a:cubicBezTo>
                  <a:pt x="1267" y="3888"/>
                  <a:pt x="1281" y="3901"/>
                  <a:pt x="1276" y="3913"/>
                </a:cubicBezTo>
                <a:cubicBezTo>
                  <a:pt x="1272" y="3922"/>
                  <a:pt x="1257" y="3919"/>
                  <a:pt x="1248" y="3923"/>
                </a:cubicBezTo>
                <a:cubicBezTo>
                  <a:pt x="1238" y="3928"/>
                  <a:pt x="1229" y="3936"/>
                  <a:pt x="1219" y="3942"/>
                </a:cubicBezTo>
                <a:cubicBezTo>
                  <a:pt x="1206" y="3980"/>
                  <a:pt x="1195" y="3997"/>
                  <a:pt x="1161" y="4019"/>
                </a:cubicBezTo>
                <a:cubicBezTo>
                  <a:pt x="1151" y="4061"/>
                  <a:pt x="1128" y="4101"/>
                  <a:pt x="1132" y="4144"/>
                </a:cubicBezTo>
                <a:cubicBezTo>
                  <a:pt x="1135" y="4179"/>
                  <a:pt x="1137" y="4214"/>
                  <a:pt x="1142" y="4249"/>
                </a:cubicBezTo>
                <a:cubicBezTo>
                  <a:pt x="1144" y="4259"/>
                  <a:pt x="1161" y="4272"/>
                  <a:pt x="1152" y="4278"/>
                </a:cubicBezTo>
                <a:cubicBezTo>
                  <a:pt x="1141" y="4285"/>
                  <a:pt x="1126" y="4271"/>
                  <a:pt x="1113" y="4268"/>
                </a:cubicBezTo>
                <a:cubicBezTo>
                  <a:pt x="1165" y="4252"/>
                  <a:pt x="1125" y="4254"/>
                  <a:pt x="1161" y="4297"/>
                </a:cubicBezTo>
                <a:cubicBezTo>
                  <a:pt x="1175" y="4313"/>
                  <a:pt x="1200" y="4319"/>
                  <a:pt x="1219" y="4326"/>
                </a:cubicBezTo>
                <a:cubicBezTo>
                  <a:pt x="1248" y="4323"/>
                  <a:pt x="1277" y="4322"/>
                  <a:pt x="1305" y="4316"/>
                </a:cubicBezTo>
                <a:cubicBezTo>
                  <a:pt x="1338" y="4309"/>
                  <a:pt x="1401" y="4288"/>
                  <a:pt x="1401" y="4288"/>
                </a:cubicBezTo>
                <a:cubicBezTo>
                  <a:pt x="1384" y="4270"/>
                  <a:pt x="1365" y="4263"/>
                  <a:pt x="1401" y="4240"/>
                </a:cubicBezTo>
                <a:cubicBezTo>
                  <a:pt x="1442" y="4213"/>
                  <a:pt x="1505" y="4226"/>
                  <a:pt x="1545" y="4192"/>
                </a:cubicBezTo>
                <a:cubicBezTo>
                  <a:pt x="1709" y="4055"/>
                  <a:pt x="1567" y="4151"/>
                  <a:pt x="1651" y="4096"/>
                </a:cubicBezTo>
                <a:cubicBezTo>
                  <a:pt x="1754" y="4108"/>
                  <a:pt x="1863" y="4126"/>
                  <a:pt x="1958" y="4076"/>
                </a:cubicBezTo>
                <a:cubicBezTo>
                  <a:pt x="1999" y="4015"/>
                  <a:pt x="2056" y="4051"/>
                  <a:pt x="2121" y="4019"/>
                </a:cubicBezTo>
                <a:cubicBezTo>
                  <a:pt x="2118" y="4009"/>
                  <a:pt x="2118" y="3998"/>
                  <a:pt x="2112" y="3990"/>
                </a:cubicBezTo>
                <a:cubicBezTo>
                  <a:pt x="2105" y="3979"/>
                  <a:pt x="2083" y="3975"/>
                  <a:pt x="2083" y="3961"/>
                </a:cubicBezTo>
                <a:cubicBezTo>
                  <a:pt x="2083" y="3949"/>
                  <a:pt x="2101" y="3946"/>
                  <a:pt x="2112" y="3942"/>
                </a:cubicBezTo>
                <a:cubicBezTo>
                  <a:pt x="2130" y="3936"/>
                  <a:pt x="2150" y="3935"/>
                  <a:pt x="2169" y="3932"/>
                </a:cubicBezTo>
                <a:cubicBezTo>
                  <a:pt x="2182" y="3923"/>
                  <a:pt x="2205" y="3920"/>
                  <a:pt x="2208" y="3904"/>
                </a:cubicBezTo>
                <a:cubicBezTo>
                  <a:pt x="2215" y="3871"/>
                  <a:pt x="2187" y="3841"/>
                  <a:pt x="2179" y="3808"/>
                </a:cubicBezTo>
                <a:cubicBezTo>
                  <a:pt x="2271" y="3784"/>
                  <a:pt x="2298" y="3813"/>
                  <a:pt x="2371" y="3836"/>
                </a:cubicBezTo>
                <a:cubicBezTo>
                  <a:pt x="2422" y="3833"/>
                  <a:pt x="2473" y="3834"/>
                  <a:pt x="2524" y="3827"/>
                </a:cubicBezTo>
                <a:cubicBezTo>
                  <a:pt x="2538" y="3825"/>
                  <a:pt x="2550" y="3814"/>
                  <a:pt x="2563" y="3808"/>
                </a:cubicBezTo>
                <a:cubicBezTo>
                  <a:pt x="2599" y="3793"/>
                  <a:pt x="2615" y="3795"/>
                  <a:pt x="2659" y="3788"/>
                </a:cubicBezTo>
                <a:cubicBezTo>
                  <a:pt x="2676" y="3717"/>
                  <a:pt x="2708" y="3726"/>
                  <a:pt x="2774" y="3712"/>
                </a:cubicBezTo>
                <a:cubicBezTo>
                  <a:pt x="2874" y="3691"/>
                  <a:pt x="2946" y="3680"/>
                  <a:pt x="3052" y="3673"/>
                </a:cubicBezTo>
                <a:cubicBezTo>
                  <a:pt x="3118" y="3658"/>
                  <a:pt x="3067" y="3677"/>
                  <a:pt x="3120" y="3635"/>
                </a:cubicBezTo>
                <a:cubicBezTo>
                  <a:pt x="3138" y="3621"/>
                  <a:pt x="3177" y="3596"/>
                  <a:pt x="3177" y="3596"/>
                </a:cubicBezTo>
                <a:cubicBezTo>
                  <a:pt x="3216" y="3518"/>
                  <a:pt x="3290" y="3496"/>
                  <a:pt x="3369" y="3472"/>
                </a:cubicBezTo>
                <a:cubicBezTo>
                  <a:pt x="3407" y="3434"/>
                  <a:pt x="3417" y="3386"/>
                  <a:pt x="3456" y="3347"/>
                </a:cubicBezTo>
                <a:cubicBezTo>
                  <a:pt x="3485" y="3260"/>
                  <a:pt x="3490" y="3165"/>
                  <a:pt x="3542" y="3088"/>
                </a:cubicBezTo>
                <a:cubicBezTo>
                  <a:pt x="3560" y="3020"/>
                  <a:pt x="3552" y="2954"/>
                  <a:pt x="3513" y="2896"/>
                </a:cubicBezTo>
                <a:cubicBezTo>
                  <a:pt x="3510" y="2886"/>
                  <a:pt x="3506" y="2877"/>
                  <a:pt x="3504" y="2867"/>
                </a:cubicBezTo>
                <a:cubicBezTo>
                  <a:pt x="3496" y="2826"/>
                  <a:pt x="3494" y="2783"/>
                  <a:pt x="3484" y="2742"/>
                </a:cubicBezTo>
                <a:cubicBezTo>
                  <a:pt x="3476" y="2707"/>
                  <a:pt x="3443" y="2668"/>
                  <a:pt x="3427" y="2636"/>
                </a:cubicBezTo>
                <a:cubicBezTo>
                  <a:pt x="3404" y="2527"/>
                  <a:pt x="3438" y="2632"/>
                  <a:pt x="3388" y="2569"/>
                </a:cubicBezTo>
                <a:cubicBezTo>
                  <a:pt x="3382" y="2561"/>
                  <a:pt x="3385" y="2548"/>
                  <a:pt x="3379" y="2540"/>
                </a:cubicBezTo>
                <a:cubicBezTo>
                  <a:pt x="3372" y="2529"/>
                  <a:pt x="3360" y="2521"/>
                  <a:pt x="3350" y="2512"/>
                </a:cubicBezTo>
                <a:cubicBezTo>
                  <a:pt x="3329" y="2452"/>
                  <a:pt x="3356" y="2515"/>
                  <a:pt x="3312" y="2454"/>
                </a:cubicBezTo>
                <a:cubicBezTo>
                  <a:pt x="3231" y="2340"/>
                  <a:pt x="3336" y="2477"/>
                  <a:pt x="3283" y="2387"/>
                </a:cubicBezTo>
                <a:cubicBezTo>
                  <a:pt x="3240" y="2315"/>
                  <a:pt x="3203" y="2279"/>
                  <a:pt x="3120" y="2262"/>
                </a:cubicBezTo>
                <a:cubicBezTo>
                  <a:pt x="3068" y="2213"/>
                  <a:pt x="3004" y="2197"/>
                  <a:pt x="2937" y="2176"/>
                </a:cubicBezTo>
                <a:cubicBezTo>
                  <a:pt x="2931" y="2166"/>
                  <a:pt x="2928" y="2154"/>
                  <a:pt x="2918" y="2147"/>
                </a:cubicBezTo>
                <a:cubicBezTo>
                  <a:pt x="2907" y="2140"/>
                  <a:pt x="2889" y="2146"/>
                  <a:pt x="2880" y="2137"/>
                </a:cubicBezTo>
                <a:cubicBezTo>
                  <a:pt x="2863" y="2120"/>
                  <a:pt x="2868" y="2087"/>
                  <a:pt x="2851" y="2070"/>
                </a:cubicBezTo>
                <a:cubicBezTo>
                  <a:pt x="2836" y="2055"/>
                  <a:pt x="2801" y="2042"/>
                  <a:pt x="2784" y="2032"/>
                </a:cubicBezTo>
                <a:cubicBezTo>
                  <a:pt x="2762" y="2019"/>
                  <a:pt x="2749" y="1995"/>
                  <a:pt x="2726" y="1984"/>
                </a:cubicBezTo>
                <a:cubicBezTo>
                  <a:pt x="2702" y="1972"/>
                  <a:pt x="2674" y="1973"/>
                  <a:pt x="2649" y="1964"/>
                </a:cubicBezTo>
                <a:cubicBezTo>
                  <a:pt x="2612" y="1910"/>
                  <a:pt x="2653" y="1956"/>
                  <a:pt x="2592" y="1926"/>
                </a:cubicBezTo>
                <a:cubicBezTo>
                  <a:pt x="2584" y="1922"/>
                  <a:pt x="2579" y="1913"/>
                  <a:pt x="2572" y="1907"/>
                </a:cubicBezTo>
                <a:cubicBezTo>
                  <a:pt x="2534" y="1879"/>
                  <a:pt x="2501" y="1854"/>
                  <a:pt x="2457" y="1840"/>
                </a:cubicBezTo>
                <a:cubicBezTo>
                  <a:pt x="2424" y="1807"/>
                  <a:pt x="2407" y="1794"/>
                  <a:pt x="2361" y="1782"/>
                </a:cubicBezTo>
                <a:cubicBezTo>
                  <a:pt x="2320" y="1755"/>
                  <a:pt x="2278" y="1755"/>
                  <a:pt x="2236" y="1734"/>
                </a:cubicBezTo>
                <a:cubicBezTo>
                  <a:pt x="2203" y="1717"/>
                  <a:pt x="2170" y="1697"/>
                  <a:pt x="2140" y="1676"/>
                </a:cubicBezTo>
                <a:cubicBezTo>
                  <a:pt x="2117" y="1641"/>
                  <a:pt x="2122" y="1601"/>
                  <a:pt x="2092" y="1571"/>
                </a:cubicBezTo>
                <a:cubicBezTo>
                  <a:pt x="2056" y="1535"/>
                  <a:pt x="2000" y="1516"/>
                  <a:pt x="1968" y="1484"/>
                </a:cubicBezTo>
                <a:cubicBezTo>
                  <a:pt x="1936" y="1452"/>
                  <a:pt x="1961" y="1457"/>
                  <a:pt x="1920" y="1427"/>
                </a:cubicBezTo>
                <a:cubicBezTo>
                  <a:pt x="1882" y="1400"/>
                  <a:pt x="1834" y="1395"/>
                  <a:pt x="1795" y="1369"/>
                </a:cubicBezTo>
                <a:cubicBezTo>
                  <a:pt x="1789" y="1356"/>
                  <a:pt x="1784" y="1343"/>
                  <a:pt x="1776" y="1331"/>
                </a:cubicBezTo>
                <a:cubicBezTo>
                  <a:pt x="1771" y="1323"/>
                  <a:pt x="1760" y="1320"/>
                  <a:pt x="1756" y="1312"/>
                </a:cubicBezTo>
                <a:cubicBezTo>
                  <a:pt x="1750" y="1300"/>
                  <a:pt x="1752" y="1285"/>
                  <a:pt x="1747" y="1273"/>
                </a:cubicBezTo>
                <a:cubicBezTo>
                  <a:pt x="1743" y="1262"/>
                  <a:pt x="1733" y="1254"/>
                  <a:pt x="1728" y="1244"/>
                </a:cubicBezTo>
                <a:cubicBezTo>
                  <a:pt x="1724" y="1235"/>
                  <a:pt x="1721" y="1225"/>
                  <a:pt x="1718" y="1216"/>
                </a:cubicBezTo>
                <a:cubicBezTo>
                  <a:pt x="1721" y="1184"/>
                  <a:pt x="1715" y="1149"/>
                  <a:pt x="1728" y="1120"/>
                </a:cubicBezTo>
                <a:cubicBezTo>
                  <a:pt x="1733" y="1108"/>
                  <a:pt x="1754" y="1115"/>
                  <a:pt x="1766" y="1110"/>
                </a:cubicBezTo>
                <a:cubicBezTo>
                  <a:pt x="1777" y="1105"/>
                  <a:pt x="1786" y="1098"/>
                  <a:pt x="1795" y="1091"/>
                </a:cubicBezTo>
                <a:cubicBezTo>
                  <a:pt x="1877" y="1023"/>
                  <a:pt x="1916" y="1007"/>
                  <a:pt x="2016" y="976"/>
                </a:cubicBezTo>
                <a:cubicBezTo>
                  <a:pt x="2048" y="953"/>
                  <a:pt x="2079" y="949"/>
                  <a:pt x="2112" y="928"/>
                </a:cubicBezTo>
                <a:cubicBezTo>
                  <a:pt x="2139" y="888"/>
                  <a:pt x="2139" y="813"/>
                  <a:pt x="2179" y="793"/>
                </a:cubicBezTo>
                <a:cubicBezTo>
                  <a:pt x="2208" y="779"/>
                  <a:pt x="2243" y="781"/>
                  <a:pt x="2275" y="774"/>
                </a:cubicBezTo>
                <a:cubicBezTo>
                  <a:pt x="2309" y="723"/>
                  <a:pt x="2327" y="737"/>
                  <a:pt x="2390" y="745"/>
                </a:cubicBezTo>
                <a:cubicBezTo>
                  <a:pt x="2450" y="785"/>
                  <a:pt x="2519" y="787"/>
                  <a:pt x="2582" y="755"/>
                </a:cubicBezTo>
                <a:cubicBezTo>
                  <a:pt x="2598" y="693"/>
                  <a:pt x="2620" y="701"/>
                  <a:pt x="2678" y="678"/>
                </a:cubicBezTo>
                <a:cubicBezTo>
                  <a:pt x="2708" y="590"/>
                  <a:pt x="2800" y="609"/>
                  <a:pt x="2870" y="563"/>
                </a:cubicBezTo>
                <a:cubicBezTo>
                  <a:pt x="2857" y="560"/>
                  <a:pt x="2845" y="551"/>
                  <a:pt x="2832" y="553"/>
                </a:cubicBezTo>
                <a:cubicBezTo>
                  <a:pt x="2823" y="554"/>
                  <a:pt x="2821" y="571"/>
                  <a:pt x="2812" y="572"/>
                </a:cubicBezTo>
                <a:cubicBezTo>
                  <a:pt x="2796" y="574"/>
                  <a:pt x="2764" y="563"/>
                  <a:pt x="2764" y="563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872</Words>
  <Application>Microsoft Office PowerPoint</Application>
  <PresentationFormat>On-screen Show (16:9)</PresentationFormat>
  <Paragraphs>133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Times New Roman</vt:lpstr>
      <vt:lpstr>Gill Sans MT</vt:lpstr>
      <vt:lpstr>VNI-Times</vt:lpstr>
      <vt:lpstr>Tahoma</vt:lpstr>
      <vt:lpstr>Calibri</vt:lpstr>
      <vt:lpstr>Calibri Light</vt:lpstr>
      <vt:lpstr>Default Design</vt:lpstr>
      <vt:lpstr>Mountain Top</vt:lpstr>
      <vt:lpstr>Office Theme</vt:lpstr>
      <vt:lpstr>Gallery</vt:lpstr>
      <vt:lpstr>Retrospect</vt:lpstr>
      <vt:lpstr>Microsoft Equation 3.0</vt:lpstr>
      <vt:lpstr>PowerPoint Presentation</vt:lpstr>
      <vt:lpstr>Kiểm tra bài cũ Đất và rừng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Admin</cp:lastModifiedBy>
  <cp:revision>66</cp:revision>
  <dcterms:created xsi:type="dcterms:W3CDTF">2009-10-12T14:00:55Z</dcterms:created>
  <dcterms:modified xsi:type="dcterms:W3CDTF">2023-10-23T13:02:51Z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F1FCCEBEB5E847F8A0D596BCA73E11FE_12</vt:lpwstr>
  </property>
  <property fmtid="{D5CDD505-2E9C-101B-9397-08002B2CF9AE}" pid="3" name="KSOProductBuildVer">
    <vt:lpwstr>1033-12.2.0.13266</vt:lpwstr>
  </property>
</Properties>
</file>