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6"/>
  </p:notesMasterIdLst>
  <p:sldIdLst>
    <p:sldId id="315" r:id="rId4"/>
    <p:sldId id="273" r:id="rId5"/>
    <p:sldId id="274" r:id="rId6"/>
    <p:sldId id="310" r:id="rId7"/>
    <p:sldId id="272" r:id="rId8"/>
    <p:sldId id="275" r:id="rId9"/>
    <p:sldId id="263" r:id="rId10"/>
    <p:sldId id="260" r:id="rId11"/>
    <p:sldId id="308" r:id="rId12"/>
    <p:sldId id="261" r:id="rId13"/>
    <p:sldId id="295" r:id="rId14"/>
    <p:sldId id="314" r:id="rId15"/>
    <p:sldId id="297" r:id="rId16"/>
    <p:sldId id="262" r:id="rId17"/>
    <p:sldId id="309" r:id="rId18"/>
    <p:sldId id="268" r:id="rId19"/>
    <p:sldId id="311" r:id="rId20"/>
    <p:sldId id="267" r:id="rId21"/>
    <p:sldId id="312" r:id="rId22"/>
    <p:sldId id="313" r:id="rId23"/>
    <p:sldId id="316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2023/10/29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.xml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6.png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7.png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17.emf"/><Relationship Id="rId10" Type="http://schemas.openxmlformats.org/officeDocument/2006/relationships/image" Target="../media/image21.png"/><Relationship Id="rId4" Type="http://schemas.openxmlformats.org/officeDocument/2006/relationships/image" Target="../media/image16.emf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slide" Target="slide1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27.png"/><Relationship Id="rId5" Type="http://schemas.openxmlformats.org/officeDocument/2006/relationships/image" Target="../media/image24.emf"/><Relationship Id="rId10" Type="http://schemas.openxmlformats.org/officeDocument/2006/relationships/slide" Target="slide12.xml"/><Relationship Id="rId4" Type="http://schemas.openxmlformats.org/officeDocument/2006/relationships/image" Target="../media/image18.svg"/><Relationship Id="rId9" Type="http://schemas.openxmlformats.org/officeDocument/2006/relationships/image" Target="../media/image26.png"/><Relationship Id="rId1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卡通背景天空漫画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762"/>
            <a:ext cx="12192001" cy="68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71687"/>
            <a:ext cx="2624995" cy="32904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24" y="4726277"/>
            <a:ext cx="12164276" cy="20976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49" y="4218033"/>
            <a:ext cx="2873800" cy="1605717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87" y="3525564"/>
            <a:ext cx="1245313" cy="1918837"/>
          </a:xfrm>
          <a:prstGeom prst="rect">
            <a:avLst/>
          </a:prstGeom>
        </p:spPr>
      </p:pic>
      <p:sp>
        <p:nvSpPr>
          <p:cNvPr id="7" name="矩形 40"/>
          <p:cNvSpPr/>
          <p:nvPr/>
        </p:nvSpPr>
        <p:spPr>
          <a:xfrm>
            <a:off x="1115615" y="412304"/>
            <a:ext cx="2416371" cy="105372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43"/>
          <p:cNvSpPr/>
          <p:nvPr/>
        </p:nvSpPr>
        <p:spPr>
          <a:xfrm>
            <a:off x="683568" y="628328"/>
            <a:ext cx="2502670" cy="1436900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8288"/>
            <a:ext cx="2038830" cy="1915866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10655642" y="4881025"/>
            <a:ext cx="528098" cy="900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59BB0-0070-497D-8319-D393E01AA014}"/>
              </a:ext>
            </a:extLst>
          </p:cNvPr>
          <p:cNvSpPr txBox="1"/>
          <p:nvPr/>
        </p:nvSpPr>
        <p:spPr>
          <a:xfrm>
            <a:off x="4103911" y="1304309"/>
            <a:ext cx="537049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dirty="0" err="1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H</a:t>
            </a:r>
            <a:r>
              <a:rPr lang="vi-VN" sz="28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800" dirty="0" err="1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8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 err="1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endParaRPr lang="en-US" sz="2800" dirty="0">
              <a:ln w="0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9">
            <a:extLst>
              <a:ext uri="{FF2B5EF4-FFF2-40B4-BE49-F238E27FC236}">
                <a16:creationId xmlns:a16="http://schemas.microsoft.com/office/drawing/2014/main" id="{CE14018E-3FA4-4102-9129-AF62AB7194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4445" y="77936"/>
            <a:ext cx="7105650" cy="5510212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4"/>
                <a:gd name="adj2" fmla="val 7724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7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7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7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7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7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34" y="1225431"/>
            <a:ext cx="7617323" cy="384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426175" y="5070926"/>
            <a:ext cx="11431528" cy="1787073"/>
            <a:chOff x="6331671" y="1571571"/>
            <a:chExt cx="5189769" cy="24224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9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490826" y="2001616"/>
              <a:ext cx="4879989" cy="15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1021961" y="403123"/>
            <a:ext cx="914399" cy="4326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512" y="1140542"/>
            <a:ext cx="8355153" cy="431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412955" y="5368413"/>
            <a:ext cx="11523405" cy="1353964"/>
            <a:chOff x="6331671" y="1571571"/>
            <a:chExt cx="5189769" cy="24224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10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508796" y="1901734"/>
              <a:ext cx="4835519" cy="1982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1021961" y="403123"/>
            <a:ext cx="914399" cy="4326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58C85D7-D024-4F09-BCA5-1F06F2DC4D20}"/>
              </a:ext>
            </a:extLst>
          </p:cNvPr>
          <p:cNvGrpSpPr/>
          <p:nvPr/>
        </p:nvGrpSpPr>
        <p:grpSpPr>
          <a:xfrm>
            <a:off x="412955" y="5368413"/>
            <a:ext cx="11523405" cy="1353964"/>
            <a:chOff x="838202" y="737756"/>
            <a:chExt cx="7619998" cy="5282044"/>
          </a:xfrm>
        </p:grpSpPr>
        <p:sp>
          <p:nvSpPr>
            <p:cNvPr id="10" name="Rectangle: Rounded Corners 28">
              <a:extLst>
                <a:ext uri="{FF2B5EF4-FFF2-40B4-BE49-F238E27FC236}">
                  <a16:creationId xmlns:a16="http://schemas.microsoft.com/office/drawing/2014/main" id="{A426A5E6-AE77-4638-B389-0202DB5F44B2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Rectangle: Rounded Corners 29">
              <a:extLst>
                <a:ext uri="{FF2B5EF4-FFF2-40B4-BE49-F238E27FC236}">
                  <a16:creationId xmlns:a16="http://schemas.microsoft.com/office/drawing/2014/main" id="{3E9CFB80-7A83-4412-AA06-7BDBA78FDC3B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084" y="1126726"/>
            <a:ext cx="8424013" cy="417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811972" y="5468421"/>
            <a:ext cx="10609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hlinkClick r:id="rId6" action="ppaction://hlinksldjump"/>
          </p:cNvPr>
          <p:cNvSpPr/>
          <p:nvPr/>
        </p:nvSpPr>
        <p:spPr>
          <a:xfrm>
            <a:off x="11021961" y="403123"/>
            <a:ext cx="914399" cy="4326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051" y="1207448"/>
            <a:ext cx="10152257" cy="406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28250" y="5478541"/>
            <a:ext cx="12163749" cy="1327675"/>
            <a:chOff x="6331671" y="1571571"/>
            <a:chExt cx="5189769" cy="24224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10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465844" y="1852793"/>
              <a:ext cx="4891991" cy="1504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1021961" y="403123"/>
            <a:ext cx="914399" cy="4326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491613" y="1928157"/>
            <a:ext cx="11395588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Trông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xóm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VN Minh Map" panose="00000400000000000000" pitchFamily="2" charset="0"/>
              </a:rPr>
              <a:t>cô</a:t>
            </a:r>
            <a:r>
              <a:rPr lang="en-US" sz="2400" dirty="0" smtClean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đột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xuất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UVN Minh Map" panose="00000400000000000000" pitchFamily="2" charset="0"/>
              </a:rPr>
              <a:t>ngoài</a:t>
            </a:r>
            <a:r>
              <a:rPr lang="en-US" sz="2400" dirty="0">
                <a:solidFill>
                  <a:srgbClr val="FF0000"/>
                </a:solidFill>
                <a:latin typeface="UVN Minh Map" panose="00000400000000000000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Minh Map" panose="000004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483993" y="3170512"/>
            <a:ext cx="11395588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UVN Minh Map" panose="00000400000000000000" pitchFamily="2" charset="0"/>
              </a:rPr>
              <a:t>Nhận thư mời họp tổ dân phố giúp chú hàng xóm khi cả nhà chú đi vắng.</a:t>
            </a:r>
            <a:endParaRPr lang="en-US" sz="2400" dirty="0">
              <a:solidFill>
                <a:srgbClr val="FF0000"/>
              </a:solidFill>
              <a:latin typeface="UVN Minh Map" panose="000004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491613" y="4460832"/>
            <a:ext cx="11395588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UVN Minh Map" panose="00000400000000000000" pitchFamily="2" charset="0"/>
              </a:rPr>
              <a:t>Xin nghỉ phép giúp bạn hàng xóm khi gia đình bạn có chuyện buồn.</a:t>
            </a:r>
            <a:endParaRPr lang="en-US" sz="2400" dirty="0">
              <a:solidFill>
                <a:srgbClr val="FF0000"/>
              </a:solidFill>
              <a:latin typeface="UVN Minh Map" panose="000004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491613" y="5679438"/>
            <a:ext cx="11395588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UVN Minh Map" panose="00000400000000000000" pitchFamily="2" charset="0"/>
              </a:rPr>
              <a:t>Chủ động mang quà quê sang chia sẻ với gia đình hàng xóm</a:t>
            </a:r>
            <a:r>
              <a:rPr lang="vi-VN" sz="2400" dirty="0">
                <a:solidFill>
                  <a:srgbClr val="FF0000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Minh Map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83268" y="2676743"/>
              <a:ext cx="6103531" cy="1504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quen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Nhớ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tối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lửa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tắt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đèn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iCiel Cadena" panose="02000503000000020004" pitchFamily="50" charset="0"/>
                </a:rPr>
                <a:t>nhau</a:t>
              </a:r>
              <a:r>
                <a:rPr lang="en-US" sz="40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4" name="2 Minh ngoi ben nhau A [004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9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715621-E2B8-4220-B982-9F17267864C6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447149"/>
            <a:ext cx="336263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3277530" y="1535992"/>
            <a:ext cx="2798805" cy="2689912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657897" y="1815028"/>
              <a:ext cx="4726310" cy="19956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703" y="4232613"/>
            <a:ext cx="3372336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3266510" y="4299952"/>
            <a:ext cx="2937645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72368" y="1667516"/>
              <a:ext cx="4576325" cy="20313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7" name="Picture 36">
            <a:hlinkClick r:id="rId10" action="ppaction://hlinksldjump"/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154" y="1569178"/>
            <a:ext cx="3128403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hlinkClick r:id="rId12" action="ppaction://hlinksldjump"/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5709" y="4110326"/>
            <a:ext cx="2950882" cy="263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8946725" y="1306738"/>
            <a:ext cx="3190312" cy="2541148"/>
            <a:chOff x="6331671" y="1571571"/>
            <a:chExt cx="5189769" cy="242242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35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9091278" y="4119365"/>
            <a:ext cx="2948390" cy="2686852"/>
            <a:chOff x="6331671" y="1571571"/>
            <a:chExt cx="5189769" cy="242242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42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5" y="1713060"/>
              <a:ext cx="4576326" cy="22015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hlinkClick r:id="rId14" action="ppaction://hlinksldjump"/>
          </p:cNvPr>
          <p:cNvSpPr/>
          <p:nvPr/>
        </p:nvSpPr>
        <p:spPr>
          <a:xfrm>
            <a:off x="10890607" y="133564"/>
            <a:ext cx="999914" cy="3236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4248639" y="3074135"/>
            <a:ext cx="7323929" cy="3235107"/>
            <a:chOff x="1373316" y="1844040"/>
            <a:chExt cx="7323929" cy="323510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323929" cy="32351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342792" y="109164"/>
            <a:ext cx="4635151" cy="3004188"/>
            <a:chOff x="506626" y="3543266"/>
            <a:chExt cx="4278451" cy="2699386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626" y="3543266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926143" y="5714332"/>
              <a:ext cx="3858934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 (5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  <p:sp>
        <p:nvSpPr>
          <p:cNvPr id="2" name="Rectangle 1">
            <a:hlinkClick r:id="rId8" action="ppaction://hlinksldjump"/>
          </p:cNvPr>
          <p:cNvSpPr/>
          <p:nvPr/>
        </p:nvSpPr>
        <p:spPr>
          <a:xfrm>
            <a:off x="11291299" y="495898"/>
            <a:ext cx="773448" cy="51096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571</Words>
  <Application>Microsoft Office PowerPoint</Application>
  <PresentationFormat>Widescreen</PresentationFormat>
  <Paragraphs>50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宋体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Times New Roman</vt:lpstr>
      <vt:lpstr>UTM Avo</vt:lpstr>
      <vt:lpstr>UTMavobold</vt:lpstr>
      <vt:lpstr>UVN Minh Map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43</cp:revision>
  <dcterms:created xsi:type="dcterms:W3CDTF">2022-07-21T01:10:23Z</dcterms:created>
  <dcterms:modified xsi:type="dcterms:W3CDTF">2023-10-29T14:43:05Z</dcterms:modified>
</cp:coreProperties>
</file>