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3" r:id="rId3"/>
    <p:sldMasterId id="2147483695" r:id="rId4"/>
  </p:sldMasterIdLst>
  <p:notesMasterIdLst>
    <p:notesMasterId r:id="rId20"/>
  </p:notesMasterIdLst>
  <p:sldIdLst>
    <p:sldId id="256" r:id="rId5"/>
    <p:sldId id="258" r:id="rId6"/>
    <p:sldId id="279" r:id="rId7"/>
    <p:sldId id="280" r:id="rId8"/>
    <p:sldId id="281" r:id="rId9"/>
    <p:sldId id="263" r:id="rId10"/>
    <p:sldId id="264" r:id="rId11"/>
    <p:sldId id="266" r:id="rId12"/>
    <p:sldId id="267" r:id="rId13"/>
    <p:sldId id="271" r:id="rId14"/>
    <p:sldId id="273" r:id="rId15"/>
    <p:sldId id="275" r:id="rId16"/>
    <p:sldId id="277" r:id="rId17"/>
    <p:sldId id="278" r:id="rId18"/>
    <p:sldId id="28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16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7N6JcQi/gn6OhvojTh4gLp9Qs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318" y="132"/>
      </p:cViewPr>
      <p:guideLst>
        <p:guide orient="horz" pos="1620"/>
        <p:guide pos="2880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1" name="Google Shape;8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7" name="Google Shape;8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6" name="Google Shape;92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6" name="Google Shape;101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1" name="Google Shape;8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17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064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6" name="Google Shape;4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806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Google Shape;6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1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6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2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2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6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3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6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6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4"/>
          <p:cNvSpPr txBox="1"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64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64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2" name="Google Shape;122;p64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6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5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>
  <p:cSld name="内容与标题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5138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7"/>
          <p:cNvSpPr txBox="1">
            <a:spLocks noGrp="1"/>
          </p:cNvSpPr>
          <p:nvPr>
            <p:ph type="body" idx="1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8" name="Google Shape;138;p6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9" name="Google Shape;139;p6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68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6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6" name="Google Shape;146;p6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9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6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0"/>
          <p:cNvSpPr txBox="1">
            <a:spLocks noGrp="1"/>
          </p:cNvSpPr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0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7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7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3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4" name="Google Shape;204;p45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6" name="Google Shape;206;p4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22" name="Google Shape;222;p4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23" name="Google Shape;223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4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30" name="Google Shape;230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1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2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2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3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3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4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4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5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5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6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6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>
  <p:cSld name="内容与标题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7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7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>
  <p:cSld name="图片与标题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8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>
  <p:cSld name="标题和竖排文字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9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9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>
  <p:cSld name="垂直排列标题与文本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0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60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2"/>
          <p:cNvSpPr txBox="1"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4" name="Google Shape;284;p7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72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72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72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0" name="Google Shape;290;p73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73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73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73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6" name="Google Shape;296;p74"/>
          <p:cNvSpPr txBox="1">
            <a:spLocks noGrp="1"/>
          </p:cNvSpPr>
          <p:nvPr>
            <p:ph type="body" idx="1"/>
          </p:nvPr>
        </p:nvSpPr>
        <p:spPr>
          <a:xfrm>
            <a:off x="722313" y="2179642"/>
            <a:ext cx="77724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74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74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74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2" name="Google Shape;302;p75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75"/>
          <p:cNvSpPr txBox="1">
            <a:spLocks noGrp="1"/>
          </p:cNvSpPr>
          <p:nvPr>
            <p:ph type="body" idx="2"/>
          </p:nvPr>
        </p:nvSpPr>
        <p:spPr>
          <a:xfrm>
            <a:off x="4648200" y="1200154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75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75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75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76"/>
          <p:cNvSpPr txBox="1">
            <a:spLocks noGrp="1"/>
          </p:cNvSpPr>
          <p:nvPr>
            <p:ph type="body" idx="1"/>
          </p:nvPr>
        </p:nvSpPr>
        <p:spPr>
          <a:xfrm>
            <a:off x="457202" y="115093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Google Shape;310;p76"/>
          <p:cNvSpPr txBox="1">
            <a:spLocks noGrp="1"/>
          </p:cNvSpPr>
          <p:nvPr>
            <p:ph type="body" idx="2"/>
          </p:nvPr>
        </p:nvSpPr>
        <p:spPr>
          <a:xfrm>
            <a:off x="457202" y="1631954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76"/>
          <p:cNvSpPr txBox="1">
            <a:spLocks noGrp="1"/>
          </p:cNvSpPr>
          <p:nvPr>
            <p:ph type="body" idx="3"/>
          </p:nvPr>
        </p:nvSpPr>
        <p:spPr>
          <a:xfrm>
            <a:off x="4645027" y="115093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76"/>
          <p:cNvSpPr txBox="1">
            <a:spLocks noGrp="1"/>
          </p:cNvSpPr>
          <p:nvPr>
            <p:ph type="body" idx="4"/>
          </p:nvPr>
        </p:nvSpPr>
        <p:spPr>
          <a:xfrm>
            <a:off x="4645027" y="1631954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p76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76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76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77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77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77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8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78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78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9"/>
          <p:cNvSpPr txBox="1">
            <a:spLocks noGrp="1"/>
          </p:cNvSpPr>
          <p:nvPr>
            <p:ph type="title"/>
          </p:nvPr>
        </p:nvSpPr>
        <p:spPr>
          <a:xfrm>
            <a:off x="457202" y="204792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79"/>
          <p:cNvSpPr txBox="1">
            <a:spLocks noGrp="1"/>
          </p:cNvSpPr>
          <p:nvPr>
            <p:ph type="body" idx="1"/>
          </p:nvPr>
        </p:nvSpPr>
        <p:spPr>
          <a:xfrm>
            <a:off x="3575051" y="204792"/>
            <a:ext cx="5111751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79"/>
          <p:cNvSpPr txBox="1">
            <a:spLocks noGrp="1"/>
          </p:cNvSpPr>
          <p:nvPr>
            <p:ph type="body" idx="2"/>
          </p:nvPr>
        </p:nvSpPr>
        <p:spPr>
          <a:xfrm>
            <a:off x="457202" y="1076325"/>
            <a:ext cx="3008313" cy="35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79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79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79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4" name="Google Shape;334;p80"/>
          <p:cNvSpPr>
            <a:spLocks noGrp="1"/>
          </p:cNvSpPr>
          <p:nvPr>
            <p:ph type="pic" idx="2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80"/>
          <p:cNvSpPr txBox="1">
            <a:spLocks noGrp="1"/>
          </p:cNvSpPr>
          <p:nvPr>
            <p:ph type="body" idx="1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p80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80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80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1" name="Google Shape;341;p81"/>
          <p:cNvSpPr txBox="1">
            <a:spLocks noGrp="1"/>
          </p:cNvSpPr>
          <p:nvPr>
            <p:ph type="body" idx="1"/>
          </p:nvPr>
        </p:nvSpPr>
        <p:spPr>
          <a:xfrm rot="5400000">
            <a:off x="2874963" y="-1217608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81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81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81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2"/>
          <p:cNvSpPr txBox="1">
            <a:spLocks noGrp="1"/>
          </p:cNvSpPr>
          <p:nvPr>
            <p:ph type="title"/>
          </p:nvPr>
        </p:nvSpPr>
        <p:spPr>
          <a:xfrm rot="5400000">
            <a:off x="5464175" y="1371600"/>
            <a:ext cx="43878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7" name="Google Shape;347;p82"/>
          <p:cNvSpPr txBox="1">
            <a:spLocks noGrp="1"/>
          </p:cNvSpPr>
          <p:nvPr>
            <p:ph type="body" idx="1"/>
          </p:nvPr>
        </p:nvSpPr>
        <p:spPr>
          <a:xfrm rot="5400000">
            <a:off x="1273175" y="-609600"/>
            <a:ext cx="43878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82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82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82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7" name="Google Shape;167;p29" descr="E:\0000000我图PPT\03.20\亲子乐园\亲子乐园副本.pn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" y="0"/>
            <a:ext cx="9145588" cy="514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 descr="E:\0000000我图PPT\03.20\亲子乐园\34.png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" y="2950782"/>
            <a:ext cx="9145588" cy="2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/>
          <p:nvPr/>
        </p:nvSpPr>
        <p:spPr>
          <a:xfrm>
            <a:off x="-180528" y="676275"/>
            <a:ext cx="9433048" cy="4298028"/>
          </a:xfrm>
          <a:prstGeom prst="rect">
            <a:avLst/>
          </a:prstGeom>
          <a:solidFill>
            <a:schemeClr val="lt1">
              <a:alpha val="82745"/>
            </a:schemeClr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481096" y="195486"/>
            <a:ext cx="27494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点击添加相关文字标题</a:t>
            </a:r>
            <a:endParaRPr/>
          </a:p>
        </p:txBody>
      </p:sp>
      <p:pic>
        <p:nvPicPr>
          <p:cNvPr id="171" name="Google Shape;171;p29" descr="E:\0000000我图PPT\00001PNG素材\儿童卡通\大风车.png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956376" y="-23415"/>
            <a:ext cx="1081981" cy="10829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3.jpg"/><Relationship Id="rId5" Type="http://schemas.openxmlformats.org/officeDocument/2006/relationships/image" Target="../media/image31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3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gif"/><Relationship Id="rId11" Type="http://schemas.microsoft.com/office/2007/relationships/hdphoto" Target="../media/hdphoto1.wdp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gif"/><Relationship Id="rId11" Type="http://schemas.microsoft.com/office/2007/relationships/hdphoto" Target="../media/hdphoto1.wdp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gif"/><Relationship Id="rId11" Type="http://schemas.microsoft.com/office/2007/relationships/hdphoto" Target="../media/hdphoto1.wdp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2.jp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notesSlide" Target="../notesSlides/notesSlide6.xml"/><Relationship Id="rId2" Type="http://schemas.openxmlformats.org/officeDocument/2006/relationships/audio" Target="../media/media1.m4a"/><Relationship Id="rId16" Type="http://schemas.openxmlformats.org/officeDocument/2006/relationships/image" Target="../media/image2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.xml"/><Relationship Id="rId5" Type="http://schemas.microsoft.com/office/2007/relationships/media" Target="../media/media3.m4a"/><Relationship Id="rId15" Type="http://schemas.openxmlformats.org/officeDocument/2006/relationships/image" Target="../media/image24.jp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" descr="E:\0000000我图PPT\03.20\亲子乐园\亲子乐园副本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814" y="-20538"/>
            <a:ext cx="9191294" cy="514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 descr="E:\0000000我图PPT\03.20\亲子乐园\r6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0528" y="-380578"/>
            <a:ext cx="9649072" cy="5549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descr="E:\0000000我图PPT\03.20\亲子乐园\3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" y="2950782"/>
            <a:ext cx="9145588" cy="2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 descr="E:\0000000我图PPT\03.20\亲子乐园\56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1810" y="3140349"/>
            <a:ext cx="5602021" cy="194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 descr="E:\0000000我图PPT\03.20\亲子乐园\t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4574" y="1431062"/>
            <a:ext cx="3201194" cy="428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67532" t="19027" r="11037" b="19634"/>
          <a:stretch/>
        </p:blipFill>
        <p:spPr>
          <a:xfrm>
            <a:off x="7687101" y="-158843"/>
            <a:ext cx="1604839" cy="1637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3846" t="10300" r="70716" b="10732"/>
          <a:stretch/>
        </p:blipFill>
        <p:spPr>
          <a:xfrm>
            <a:off x="-232895" y="-320217"/>
            <a:ext cx="1905000" cy="21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"/>
          <p:cNvSpPr/>
          <p:nvPr/>
        </p:nvSpPr>
        <p:spPr>
          <a:xfrm>
            <a:off x="2488057" y="2414629"/>
            <a:ext cx="4311902" cy="1091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675" tIns="60825" rIns="121675" bIns="60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TOÁN LỚP 4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1" descr="E:\0000000我图PPT\03.20\亲子乐园\56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5864" y="3140349"/>
            <a:ext cx="5602021" cy="194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16181" y="1362724"/>
            <a:ext cx="1326844" cy="10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323564" y="997587"/>
            <a:ext cx="2084641" cy="3553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16"/>
          <p:cNvGrpSpPr/>
          <p:nvPr/>
        </p:nvGrpSpPr>
        <p:grpSpPr>
          <a:xfrm>
            <a:off x="-36513" y="-65960"/>
            <a:ext cx="9217026" cy="5209460"/>
            <a:chOff x="-36513" y="-65960"/>
            <a:chExt cx="9217026" cy="5209460"/>
          </a:xfrm>
        </p:grpSpPr>
        <p:sp>
          <p:nvSpPr>
            <p:cNvPr id="806" name="Google Shape;806;p16"/>
            <p:cNvSpPr/>
            <p:nvPr/>
          </p:nvSpPr>
          <p:spPr>
            <a:xfrm flipV="1">
              <a:off x="-36513" y="-65960"/>
              <a:ext cx="9180513" cy="45719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6"/>
            <p:cNvSpPr/>
            <p:nvPr/>
          </p:nvSpPr>
          <p:spPr>
            <a:xfrm>
              <a:off x="0" y="5097781"/>
              <a:ext cx="9180513" cy="45719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9" name="Google Shape;809;p16" descr="C:\Users\Administrator\Application Data\Zamaan's Software\psc\screenshot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496" y="123478"/>
              <a:ext cx="360040" cy="30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0" name="Google Shape;810;p16" descr="I:\USB__Data\logo_tieuhocvn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158" y="4738594"/>
              <a:ext cx="361378" cy="3534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2" name="Google Shape;812;p16"/>
          <p:cNvSpPr/>
          <p:nvPr/>
        </p:nvSpPr>
        <p:spPr>
          <a:xfrm>
            <a:off x="1159347" y="-19899"/>
            <a:ext cx="7539488" cy="84297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3" name="Google Shape;813;p16"/>
          <p:cNvGrpSpPr/>
          <p:nvPr/>
        </p:nvGrpSpPr>
        <p:grpSpPr>
          <a:xfrm>
            <a:off x="538253" y="-54799"/>
            <a:ext cx="478282" cy="584776"/>
            <a:chOff x="460452" y="1822981"/>
            <a:chExt cx="488433" cy="597187"/>
          </a:xfrm>
        </p:grpSpPr>
        <p:sp>
          <p:nvSpPr>
            <p:cNvPr id="814" name="Google Shape;814;p16"/>
            <p:cNvSpPr/>
            <p:nvPr/>
          </p:nvSpPr>
          <p:spPr>
            <a:xfrm>
              <a:off x="460452" y="1890958"/>
              <a:ext cx="488433" cy="488433"/>
            </a:xfrm>
            <a:prstGeom prst="ellipse">
              <a:avLst/>
            </a:prstGeom>
            <a:solidFill>
              <a:srgbClr val="16643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488003" y="1822981"/>
              <a:ext cx="421042" cy="597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6" name="Google Shape;816;p16"/>
          <p:cNvSpPr txBox="1"/>
          <p:nvPr/>
        </p:nvSpPr>
        <p:spPr>
          <a:xfrm>
            <a:off x="1267826" y="28300"/>
            <a:ext cx="7352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 vi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vi-V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 = a x 4.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817" name="Google Shape;817;p16"/>
          <p:cNvGrpSpPr/>
          <p:nvPr/>
        </p:nvGrpSpPr>
        <p:grpSpPr>
          <a:xfrm>
            <a:off x="565231" y="3291442"/>
            <a:ext cx="6108455" cy="1625566"/>
            <a:chOff x="2723197" y="2673223"/>
            <a:chExt cx="5227622" cy="3207541"/>
          </a:xfrm>
        </p:grpSpPr>
        <p:sp>
          <p:nvSpPr>
            <p:cNvPr id="818" name="Google Shape;818;p16"/>
            <p:cNvSpPr/>
            <p:nvPr/>
          </p:nvSpPr>
          <p:spPr>
            <a:xfrm>
              <a:off x="2723197" y="2673223"/>
              <a:ext cx="5227622" cy="3207541"/>
            </a:xfrm>
            <a:prstGeom prst="wedgeRoundRectCallout">
              <a:avLst>
                <a:gd name="adj1" fmla="val 10295"/>
                <a:gd name="adj2" fmla="val 49718"/>
                <a:gd name="adj3" fmla="val 16667"/>
              </a:avLst>
            </a:prstGeom>
            <a:solidFill>
              <a:srgbClr val="FBE4D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6"/>
            <p:cNvSpPr txBox="1"/>
            <p:nvPr/>
          </p:nvSpPr>
          <p:spPr>
            <a:xfrm>
              <a:off x="2723197" y="2783001"/>
              <a:ext cx="5165338" cy="3097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rgbClr val="000000"/>
                  </a:solidFill>
                  <a:sym typeface="Arial"/>
                </a:rPr>
                <a:t>Hãy</a:t>
              </a:r>
              <a:r>
                <a:rPr lang="en-US" sz="3200" dirty="0">
                  <a:solidFill>
                    <a:srgbClr val="000000"/>
                  </a:solidFill>
                  <a:sym typeface="Arial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sym typeface="Arial"/>
                </a:rPr>
                <a:t>tính</a:t>
              </a:r>
              <a:r>
                <a:rPr lang="en-US" sz="3200" dirty="0">
                  <a:solidFill>
                    <a:srgbClr val="000000"/>
                  </a:solidFill>
                  <a:sym typeface="Arial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sym typeface="Arial"/>
                </a:rPr>
                <a:t>chu</a:t>
              </a:r>
              <a:r>
                <a:rPr lang="en-US" sz="3200" dirty="0">
                  <a:solidFill>
                    <a:srgbClr val="000000"/>
                  </a:solidFill>
                  <a:sym typeface="Arial"/>
                </a:rPr>
                <a:t> vi </a:t>
              </a:r>
              <a:r>
                <a:rPr lang="en-US" sz="3200" dirty="0" err="1">
                  <a:solidFill>
                    <a:srgbClr val="000000"/>
                  </a:solidFill>
                  <a:sym typeface="Arial"/>
                </a:rPr>
                <a:t>hình</a:t>
              </a:r>
              <a:r>
                <a:rPr lang="en-US" sz="3200" dirty="0">
                  <a:solidFill>
                    <a:srgbClr val="000000"/>
                  </a:solidFill>
                  <a:sym typeface="Arial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sym typeface="Arial"/>
                </a:rPr>
                <a:t>vuông</a:t>
              </a:r>
              <a:r>
                <a:rPr lang="en-US" sz="3200" dirty="0">
                  <a:solidFill>
                    <a:srgbClr val="000000"/>
                  </a:solidFill>
                  <a:sym typeface="Arial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sym typeface="Arial"/>
                </a:rPr>
                <a:t>với</a:t>
              </a:r>
              <a:r>
                <a:rPr lang="en-US" sz="3200" dirty="0">
                  <a:solidFill>
                    <a:srgbClr val="000000"/>
                  </a:solidFill>
                  <a:sym typeface="Arial"/>
                </a:rPr>
                <a:t> 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/>
                <a:t>a) </a:t>
              </a:r>
              <a:r>
                <a:rPr lang="en-US" sz="3200" b="1" dirty="0">
                  <a:solidFill>
                    <a:srgbClr val="C00000"/>
                  </a:solidFill>
                  <a:sym typeface="Arial"/>
                </a:rPr>
                <a:t>a</a:t>
              </a:r>
              <a:r>
                <a:rPr lang="en-US" sz="3200" dirty="0">
                  <a:solidFill>
                    <a:srgbClr val="000000"/>
                  </a:solidFill>
                  <a:sym typeface="Arial"/>
                </a:rPr>
                <a:t> = 5 cm.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/>
                <a:t>b)</a:t>
              </a:r>
              <a:r>
                <a:rPr lang="en-US" sz="3200" dirty="0">
                  <a:solidFill>
                    <a:srgbClr val="000000"/>
                  </a:solidFill>
                  <a:sym typeface="Arial"/>
                </a:rPr>
                <a:t> </a:t>
              </a:r>
              <a:r>
                <a:rPr lang="en-US" sz="3200" b="1" dirty="0">
                  <a:solidFill>
                    <a:srgbClr val="C00000"/>
                  </a:solidFill>
                  <a:sym typeface="Arial"/>
                </a:rPr>
                <a:t>a</a:t>
              </a:r>
              <a:r>
                <a:rPr lang="en-US" sz="3200" dirty="0">
                  <a:solidFill>
                    <a:srgbClr val="000000"/>
                  </a:solidFill>
                  <a:sym typeface="Arial"/>
                </a:rPr>
                <a:t> = 9 cm.</a:t>
              </a:r>
              <a:endParaRPr sz="3200" dirty="0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820" name="Google Shape;820;p16"/>
          <p:cNvSpPr txBox="1"/>
          <p:nvPr/>
        </p:nvSpPr>
        <p:spPr>
          <a:xfrm>
            <a:off x="6525948" y="1666387"/>
            <a:ext cx="65906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2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7" name="Google Shape;827;p16"/>
          <p:cNvGrpSpPr/>
          <p:nvPr/>
        </p:nvGrpSpPr>
        <p:grpSpPr>
          <a:xfrm>
            <a:off x="565231" y="2660776"/>
            <a:ext cx="6093589" cy="570330"/>
            <a:chOff x="3881367" y="1722547"/>
            <a:chExt cx="5559517" cy="805171"/>
          </a:xfrm>
        </p:grpSpPr>
        <p:sp>
          <p:nvSpPr>
            <p:cNvPr id="828" name="Google Shape;828;p16"/>
            <p:cNvSpPr/>
            <p:nvPr/>
          </p:nvSpPr>
          <p:spPr>
            <a:xfrm>
              <a:off x="3881367" y="1722547"/>
              <a:ext cx="5559517" cy="774367"/>
            </a:xfrm>
            <a:prstGeom prst="wedgeRoundRectCallout">
              <a:avLst>
                <a:gd name="adj1" fmla="val 67756"/>
                <a:gd name="adj2" fmla="val -39602"/>
                <a:gd name="adj3" fmla="val 16667"/>
              </a:avLst>
            </a:prstGeom>
            <a:solidFill>
              <a:srgbClr val="C4E0B2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6"/>
            <p:cNvSpPr txBox="1"/>
            <p:nvPr/>
          </p:nvSpPr>
          <p:spPr>
            <a:xfrm>
              <a:off x="4036908" y="1727660"/>
              <a:ext cx="5195687" cy="800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a x 4 </a:t>
              </a:r>
              <a:r>
                <a:rPr lang="en-US" sz="22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là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biểu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chứa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chữ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" name="Google Shape;831;p16"/>
          <p:cNvSpPr/>
          <p:nvPr/>
        </p:nvSpPr>
        <p:spPr>
          <a:xfrm>
            <a:off x="4900877" y="925507"/>
            <a:ext cx="1625071" cy="1625071"/>
          </a:xfrm>
          <a:prstGeom prst="rect">
            <a:avLst/>
          </a:prstGeom>
          <a:solidFill>
            <a:srgbClr val="FEE599"/>
          </a:solidFill>
          <a:ln w="28575" cap="flat" cmpd="sng">
            <a:solidFill>
              <a:srgbClr val="1249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9536" y="1028390"/>
            <a:ext cx="321646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 Chu vi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05593" y="1782155"/>
            <a:ext cx="321646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 dài một 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hoại slide 10">
            <a:hlinkClick r:id="" action="ppaction://media"/>
            <a:extLst>
              <a:ext uri="{FF2B5EF4-FFF2-40B4-BE49-F238E27FC236}">
                <a16:creationId xmlns:a16="http://schemas.microsoft.com/office/drawing/2014/main" id="{E620E912-DA89-276D-6983-AE8BCF2182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167" y="4791163"/>
            <a:ext cx="354746" cy="354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12" grpId="0" animBg="1"/>
      <p:bldP spid="816" grpId="0"/>
      <p:bldP spid="820" grpId="0"/>
      <p:bldP spid="831" grpId="0" animBg="1"/>
      <p:bldP spid="2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8"/>
          <p:cNvSpPr/>
          <p:nvPr/>
        </p:nvSpPr>
        <p:spPr>
          <a:xfrm>
            <a:off x="1006308" y="255591"/>
            <a:ext cx="7958180" cy="84297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9" name="Google Shape;869;p18"/>
          <p:cNvGrpSpPr/>
          <p:nvPr/>
        </p:nvGrpSpPr>
        <p:grpSpPr>
          <a:xfrm>
            <a:off x="349302" y="266775"/>
            <a:ext cx="478282" cy="584777"/>
            <a:chOff x="417444" y="2062579"/>
            <a:chExt cx="488433" cy="597187"/>
          </a:xfrm>
        </p:grpSpPr>
        <p:sp>
          <p:nvSpPr>
            <p:cNvPr id="870" name="Google Shape;870;p18"/>
            <p:cNvSpPr/>
            <p:nvPr/>
          </p:nvSpPr>
          <p:spPr>
            <a:xfrm>
              <a:off x="417444" y="2112122"/>
              <a:ext cx="488433" cy="488433"/>
            </a:xfrm>
            <a:prstGeom prst="ellipse">
              <a:avLst/>
            </a:prstGeom>
            <a:solidFill>
              <a:srgbClr val="16643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451140" y="2062579"/>
              <a:ext cx="421042" cy="597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2" name="Google Shape;872;p18"/>
          <p:cNvSpPr txBox="1"/>
          <p:nvPr/>
        </p:nvSpPr>
        <p:spPr>
          <a:xfrm>
            <a:off x="1006310" y="260568"/>
            <a:ext cx="766750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35 + 5 x a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hợp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4" name="Google Shape;87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64" y="1259428"/>
            <a:ext cx="316230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5856" y="1985589"/>
            <a:ext cx="30099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1885" y="2918895"/>
            <a:ext cx="2933700" cy="1581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7" name="Google Shape;877;p18"/>
          <p:cNvGrpSpPr/>
          <p:nvPr/>
        </p:nvGrpSpPr>
        <p:grpSpPr>
          <a:xfrm>
            <a:off x="7749378" y="1350336"/>
            <a:ext cx="534122" cy="475670"/>
            <a:chOff x="7693653" y="2069810"/>
            <a:chExt cx="534122" cy="475670"/>
          </a:xfrm>
        </p:grpSpPr>
        <p:sp>
          <p:nvSpPr>
            <p:cNvPr id="878" name="Google Shape;878;p18"/>
            <p:cNvSpPr/>
            <p:nvPr/>
          </p:nvSpPr>
          <p:spPr>
            <a:xfrm>
              <a:off x="7734057" y="2069810"/>
              <a:ext cx="475670" cy="475670"/>
            </a:xfrm>
            <a:prstGeom prst="ellipse">
              <a:avLst/>
            </a:prstGeom>
            <a:solidFill>
              <a:srgbClr val="FF0000">
                <a:alpha val="27450"/>
              </a:srgbClr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7693653" y="2088284"/>
              <a:ext cx="534122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45</a:t>
              </a:r>
              <a:endParaRPr sz="2200" b="1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18"/>
          <p:cNvGrpSpPr/>
          <p:nvPr/>
        </p:nvGrpSpPr>
        <p:grpSpPr>
          <a:xfrm>
            <a:off x="8121456" y="2245947"/>
            <a:ext cx="534122" cy="475670"/>
            <a:chOff x="7711701" y="1985587"/>
            <a:chExt cx="534122" cy="475670"/>
          </a:xfrm>
        </p:grpSpPr>
        <p:sp>
          <p:nvSpPr>
            <p:cNvPr id="881" name="Google Shape;881;p18"/>
            <p:cNvSpPr/>
            <p:nvPr/>
          </p:nvSpPr>
          <p:spPr>
            <a:xfrm>
              <a:off x="7734057" y="1985587"/>
              <a:ext cx="475670" cy="475670"/>
            </a:xfrm>
            <a:prstGeom prst="ellipse">
              <a:avLst/>
            </a:prstGeom>
            <a:solidFill>
              <a:srgbClr val="FF0000">
                <a:alpha val="27450"/>
              </a:srgbClr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7711701" y="2022108"/>
              <a:ext cx="534122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2200" b="1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2200" b="1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3" name="Google Shape;883;p18"/>
          <p:cNvGrpSpPr/>
          <p:nvPr/>
        </p:nvGrpSpPr>
        <p:grpSpPr>
          <a:xfrm>
            <a:off x="7558817" y="3044497"/>
            <a:ext cx="534122" cy="475670"/>
            <a:chOff x="7675605" y="2069810"/>
            <a:chExt cx="534122" cy="475670"/>
          </a:xfrm>
        </p:grpSpPr>
        <p:sp>
          <p:nvSpPr>
            <p:cNvPr id="884" name="Google Shape;884;p18"/>
            <p:cNvSpPr/>
            <p:nvPr/>
          </p:nvSpPr>
          <p:spPr>
            <a:xfrm>
              <a:off x="7734057" y="2069810"/>
              <a:ext cx="475670" cy="475670"/>
            </a:xfrm>
            <a:prstGeom prst="ellipse">
              <a:avLst/>
            </a:prstGeom>
            <a:solidFill>
              <a:srgbClr val="FF0000">
                <a:alpha val="27450"/>
              </a:srgbClr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7675605" y="2076252"/>
              <a:ext cx="53412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</a:t>
              </a:r>
              <a:endParaRPr sz="2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p18"/>
          <p:cNvGrpSpPr/>
          <p:nvPr/>
        </p:nvGrpSpPr>
        <p:grpSpPr>
          <a:xfrm>
            <a:off x="8106202" y="4034943"/>
            <a:ext cx="535830" cy="475670"/>
            <a:chOff x="7583661" y="2069810"/>
            <a:chExt cx="535830" cy="475670"/>
          </a:xfrm>
        </p:grpSpPr>
        <p:sp>
          <p:nvSpPr>
            <p:cNvPr id="887" name="Google Shape;887;p18"/>
            <p:cNvSpPr/>
            <p:nvPr/>
          </p:nvSpPr>
          <p:spPr>
            <a:xfrm>
              <a:off x="7583661" y="2069810"/>
              <a:ext cx="475670" cy="475670"/>
            </a:xfrm>
            <a:prstGeom prst="ellipse">
              <a:avLst/>
            </a:prstGeom>
            <a:solidFill>
              <a:srgbClr val="FF0000">
                <a:alpha val="27450"/>
              </a:srgbClr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7585370" y="2094299"/>
              <a:ext cx="53412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endParaRPr sz="2200" b="1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3" name="Google Shape;87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19555" y="3681687"/>
            <a:ext cx="2931686" cy="152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" name="Google Shape;929;p20"/>
          <p:cNvGrpSpPr/>
          <p:nvPr/>
        </p:nvGrpSpPr>
        <p:grpSpPr>
          <a:xfrm>
            <a:off x="0" y="-76678"/>
            <a:ext cx="9180513" cy="5220178"/>
            <a:chOff x="0" y="-76678"/>
            <a:chExt cx="9180513" cy="5220178"/>
          </a:xfrm>
        </p:grpSpPr>
        <p:sp>
          <p:nvSpPr>
            <p:cNvPr id="931" name="Google Shape;931;p20"/>
            <p:cNvSpPr/>
            <p:nvPr/>
          </p:nvSpPr>
          <p:spPr>
            <a:xfrm>
              <a:off x="0" y="-76678"/>
              <a:ext cx="9180513" cy="185160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0" y="5027528"/>
              <a:ext cx="9180513" cy="115972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4" name="Google Shape;934;p20" descr="C:\Users\Administrator\Application Data\Zamaan's Software\psc\screenshot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496" y="123478"/>
              <a:ext cx="360040" cy="30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5" name="Google Shape;935;p20" descr="I:\USB__Data\logo_tieuhocvn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58" y="4738594"/>
              <a:ext cx="361378" cy="3534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7" name="Google Shape;937;p20"/>
          <p:cNvGrpSpPr/>
          <p:nvPr/>
        </p:nvGrpSpPr>
        <p:grpSpPr>
          <a:xfrm>
            <a:off x="183603" y="555526"/>
            <a:ext cx="478282" cy="584775"/>
            <a:chOff x="417444" y="2357467"/>
            <a:chExt cx="488433" cy="597187"/>
          </a:xfrm>
        </p:grpSpPr>
        <p:sp>
          <p:nvSpPr>
            <p:cNvPr id="938" name="Google Shape;938;p20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451140" y="2357467"/>
              <a:ext cx="421042" cy="597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41" name="Google Shape;94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899" y="446335"/>
            <a:ext cx="316230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5856" y="1327240"/>
            <a:ext cx="30099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1885" y="2460727"/>
            <a:ext cx="2933700" cy="1581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4" name="Google Shape;944;p20"/>
          <p:cNvGrpSpPr/>
          <p:nvPr/>
        </p:nvGrpSpPr>
        <p:grpSpPr>
          <a:xfrm>
            <a:off x="8044317" y="557747"/>
            <a:ext cx="534122" cy="530771"/>
            <a:chOff x="7675605" y="1969386"/>
            <a:chExt cx="534122" cy="482520"/>
          </a:xfrm>
        </p:grpSpPr>
        <p:sp>
          <p:nvSpPr>
            <p:cNvPr id="945" name="Google Shape;945;p20"/>
            <p:cNvSpPr/>
            <p:nvPr/>
          </p:nvSpPr>
          <p:spPr>
            <a:xfrm>
              <a:off x="7734057" y="1969386"/>
              <a:ext cx="475670" cy="475670"/>
            </a:xfrm>
            <a:prstGeom prst="ellipse">
              <a:avLst/>
            </a:prstGeom>
            <a:solidFill>
              <a:srgbClr val="FF0000">
                <a:alpha val="27450"/>
              </a:srgbClr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7675605" y="2021019"/>
              <a:ext cx="534122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45</a:t>
              </a:r>
              <a:endParaRPr sz="2200" b="1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7" name="Google Shape;947;p20"/>
          <p:cNvGrpSpPr/>
          <p:nvPr/>
        </p:nvGrpSpPr>
        <p:grpSpPr>
          <a:xfrm>
            <a:off x="8085360" y="1587600"/>
            <a:ext cx="534122" cy="475670"/>
            <a:chOff x="7675605" y="2069810"/>
            <a:chExt cx="534122" cy="475670"/>
          </a:xfrm>
        </p:grpSpPr>
        <p:sp>
          <p:nvSpPr>
            <p:cNvPr id="948" name="Google Shape;948;p20"/>
            <p:cNvSpPr/>
            <p:nvPr/>
          </p:nvSpPr>
          <p:spPr>
            <a:xfrm>
              <a:off x="7734057" y="2069810"/>
              <a:ext cx="475670" cy="475670"/>
            </a:xfrm>
            <a:prstGeom prst="ellipse">
              <a:avLst/>
            </a:prstGeom>
            <a:solidFill>
              <a:srgbClr val="FF0000">
                <a:alpha val="27450"/>
              </a:srgbClr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7675605" y="2076252"/>
              <a:ext cx="534122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2200" b="1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2200" b="1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20"/>
          <p:cNvGrpSpPr/>
          <p:nvPr/>
        </p:nvGrpSpPr>
        <p:grpSpPr>
          <a:xfrm>
            <a:off x="8078128" y="2830248"/>
            <a:ext cx="534121" cy="481502"/>
            <a:chOff x="8215655" y="1867594"/>
            <a:chExt cx="534121" cy="481502"/>
          </a:xfrm>
        </p:grpSpPr>
        <p:sp>
          <p:nvSpPr>
            <p:cNvPr id="951" name="Google Shape;951;p20"/>
            <p:cNvSpPr/>
            <p:nvPr/>
          </p:nvSpPr>
          <p:spPr>
            <a:xfrm>
              <a:off x="8255696" y="1873426"/>
              <a:ext cx="475670" cy="475670"/>
            </a:xfrm>
            <a:prstGeom prst="ellipse">
              <a:avLst/>
            </a:prstGeom>
            <a:solidFill>
              <a:srgbClr val="FF0000">
                <a:alpha val="27450"/>
              </a:srgbClr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8215655" y="1867594"/>
              <a:ext cx="53412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</a:t>
              </a:r>
              <a:endParaRPr sz="2200" b="1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20"/>
          <p:cNvGrpSpPr/>
          <p:nvPr/>
        </p:nvGrpSpPr>
        <p:grpSpPr>
          <a:xfrm>
            <a:off x="8106092" y="3900947"/>
            <a:ext cx="534121" cy="475670"/>
            <a:chOff x="7675606" y="2069810"/>
            <a:chExt cx="534121" cy="475670"/>
          </a:xfrm>
        </p:grpSpPr>
        <p:sp>
          <p:nvSpPr>
            <p:cNvPr id="954" name="Google Shape;954;p20"/>
            <p:cNvSpPr/>
            <p:nvPr/>
          </p:nvSpPr>
          <p:spPr>
            <a:xfrm>
              <a:off x="7734057" y="2069810"/>
              <a:ext cx="475670" cy="475670"/>
            </a:xfrm>
            <a:prstGeom prst="ellipse">
              <a:avLst/>
            </a:prstGeom>
            <a:solidFill>
              <a:srgbClr val="FF0000">
                <a:alpha val="27450"/>
              </a:srgbClr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7675606" y="2076252"/>
              <a:ext cx="53412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endParaRPr sz="2200" b="1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8" name="Google Shape;968;p20"/>
          <p:cNvSpPr/>
          <p:nvPr/>
        </p:nvSpPr>
        <p:spPr>
          <a:xfrm>
            <a:off x="4089340" y="713218"/>
            <a:ext cx="4013860" cy="159416"/>
          </a:xfrm>
          <a:custGeom>
            <a:avLst/>
            <a:gdLst/>
            <a:ahLst/>
            <a:cxnLst/>
            <a:rect l="l" t="t" r="r" b="b"/>
            <a:pathLst>
              <a:path w="4013860" h="159416" extrusionOk="0">
                <a:moveTo>
                  <a:pt x="0" y="52538"/>
                </a:moveTo>
                <a:cubicBezTo>
                  <a:pt x="395844" y="19881"/>
                  <a:pt x="791688" y="-12776"/>
                  <a:pt x="1460665" y="5037"/>
                </a:cubicBezTo>
                <a:cubicBezTo>
                  <a:pt x="2129642" y="22850"/>
                  <a:pt x="4013860" y="159416"/>
                  <a:pt x="4013860" y="159416"/>
                </a:cubicBezTo>
                <a:lnTo>
                  <a:pt x="4013860" y="159416"/>
                </a:lnTo>
                <a:lnTo>
                  <a:pt x="4013860" y="159416"/>
                </a:lnTo>
              </a:path>
            </a:pathLst>
          </a:custGeom>
          <a:noFill/>
          <a:ln w="38100" cap="flat" cmpd="sng">
            <a:solidFill>
              <a:srgbClr val="1249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0"/>
          <p:cNvSpPr/>
          <p:nvPr/>
        </p:nvSpPr>
        <p:spPr>
          <a:xfrm>
            <a:off x="6139543" y="1596869"/>
            <a:ext cx="2030680" cy="362417"/>
          </a:xfrm>
          <a:custGeom>
            <a:avLst/>
            <a:gdLst/>
            <a:ahLst/>
            <a:cxnLst/>
            <a:rect l="l" t="t" r="r" b="b"/>
            <a:pathLst>
              <a:path w="2030680" h="362417" extrusionOk="0">
                <a:moveTo>
                  <a:pt x="0" y="0"/>
                </a:moveTo>
                <a:cubicBezTo>
                  <a:pt x="158337" y="6927"/>
                  <a:pt x="316675" y="13855"/>
                  <a:pt x="510639" y="59377"/>
                </a:cubicBezTo>
                <a:cubicBezTo>
                  <a:pt x="704603" y="104899"/>
                  <a:pt x="973777" y="223651"/>
                  <a:pt x="1163782" y="273132"/>
                </a:cubicBezTo>
                <a:cubicBezTo>
                  <a:pt x="1353787" y="322613"/>
                  <a:pt x="1567543" y="342405"/>
                  <a:pt x="1650670" y="356260"/>
                </a:cubicBezTo>
                <a:cubicBezTo>
                  <a:pt x="1733797" y="370115"/>
                  <a:pt x="1662545" y="356260"/>
                  <a:pt x="1662545" y="356260"/>
                </a:cubicBezTo>
                <a:lnTo>
                  <a:pt x="2030680" y="296883"/>
                </a:lnTo>
                <a:lnTo>
                  <a:pt x="2030680" y="296883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20"/>
          <p:cNvSpPr/>
          <p:nvPr/>
        </p:nvSpPr>
        <p:spPr>
          <a:xfrm>
            <a:off x="4231324" y="2977969"/>
            <a:ext cx="3978403" cy="1178208"/>
          </a:xfrm>
          <a:custGeom>
            <a:avLst/>
            <a:gdLst/>
            <a:ahLst/>
            <a:cxnLst/>
            <a:rect l="l" t="t" r="r" b="b"/>
            <a:pathLst>
              <a:path w="4108863" h="819397" extrusionOk="0">
                <a:moveTo>
                  <a:pt x="0" y="0"/>
                </a:moveTo>
                <a:cubicBezTo>
                  <a:pt x="157348" y="101930"/>
                  <a:pt x="314697" y="203860"/>
                  <a:pt x="605642" y="225631"/>
                </a:cubicBezTo>
                <a:cubicBezTo>
                  <a:pt x="896588" y="247402"/>
                  <a:pt x="1413164" y="148441"/>
                  <a:pt x="1745673" y="130628"/>
                </a:cubicBezTo>
                <a:cubicBezTo>
                  <a:pt x="2078182" y="112815"/>
                  <a:pt x="2206831" y="3958"/>
                  <a:pt x="2600696" y="118753"/>
                </a:cubicBezTo>
                <a:cubicBezTo>
                  <a:pt x="2994561" y="233548"/>
                  <a:pt x="4108863" y="819397"/>
                  <a:pt x="4108863" y="819397"/>
                </a:cubicBezTo>
                <a:lnTo>
                  <a:pt x="4108863" y="819397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20"/>
          <p:cNvSpPr/>
          <p:nvPr/>
        </p:nvSpPr>
        <p:spPr>
          <a:xfrm>
            <a:off x="6412675" y="3084266"/>
            <a:ext cx="1705494" cy="763340"/>
          </a:xfrm>
          <a:custGeom>
            <a:avLst/>
            <a:gdLst/>
            <a:ahLst/>
            <a:cxnLst/>
            <a:rect l="l" t="t" r="r" b="b"/>
            <a:pathLst>
              <a:path w="1246909" h="701985" extrusionOk="0">
                <a:moveTo>
                  <a:pt x="0" y="701985"/>
                </a:moveTo>
                <a:cubicBezTo>
                  <a:pt x="120732" y="700006"/>
                  <a:pt x="241465" y="698027"/>
                  <a:pt x="356260" y="642609"/>
                </a:cubicBezTo>
                <a:cubicBezTo>
                  <a:pt x="471055" y="587191"/>
                  <a:pt x="571995" y="468437"/>
                  <a:pt x="688769" y="369476"/>
                </a:cubicBezTo>
                <a:cubicBezTo>
                  <a:pt x="805543" y="270515"/>
                  <a:pt x="963881" y="110198"/>
                  <a:pt x="1056904" y="48842"/>
                </a:cubicBezTo>
                <a:cubicBezTo>
                  <a:pt x="1149927" y="-12514"/>
                  <a:pt x="1246909" y="1341"/>
                  <a:pt x="1246909" y="1341"/>
                </a:cubicBezTo>
                <a:lnTo>
                  <a:pt x="1246909" y="134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0" name="Google Shape;940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19555" y="3483164"/>
            <a:ext cx="2931686" cy="152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22" descr="Female Teacher Stock Vector Illustration and Royalty Free Female Teacher  Clipart"/>
          <p:cNvPicPr preferRelativeResize="0"/>
          <p:nvPr/>
        </p:nvPicPr>
        <p:blipFill rotWithShape="1">
          <a:blip r:embed="rId3">
            <a:alphaModFix/>
          </a:blip>
          <a:srcRect l="10628" t="1268" r="14801" b="3963"/>
          <a:stretch/>
        </p:blipFill>
        <p:spPr>
          <a:xfrm>
            <a:off x="-252536" y="123478"/>
            <a:ext cx="2645951" cy="47139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4" name="Google Shape;994;p22"/>
          <p:cNvGrpSpPr/>
          <p:nvPr/>
        </p:nvGrpSpPr>
        <p:grpSpPr>
          <a:xfrm>
            <a:off x="-36513" y="-174910"/>
            <a:ext cx="9217026" cy="5318410"/>
            <a:chOff x="-36513" y="-174910"/>
            <a:chExt cx="9217026" cy="5318410"/>
          </a:xfrm>
        </p:grpSpPr>
        <p:sp>
          <p:nvSpPr>
            <p:cNvPr id="996" name="Google Shape;996;p22"/>
            <p:cNvSpPr/>
            <p:nvPr/>
          </p:nvSpPr>
          <p:spPr>
            <a:xfrm>
              <a:off x="-36513" y="-174910"/>
              <a:ext cx="9180513" cy="519113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2"/>
            <p:cNvSpPr/>
            <p:nvPr/>
          </p:nvSpPr>
          <p:spPr>
            <a:xfrm>
              <a:off x="0" y="4738594"/>
              <a:ext cx="9180513" cy="404906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99" name="Google Shape;999;p22" descr="C:\Users\Administrator\Application Data\Zamaan's Software\psc\screenshot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96" y="123478"/>
              <a:ext cx="360040" cy="30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0" name="Google Shape;1000;p22" descr="I:\USB__Data\logo_tieuhocvn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158" y="4738594"/>
              <a:ext cx="361378" cy="3534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2" name="Google Shape;1002;p22"/>
          <p:cNvSpPr/>
          <p:nvPr/>
        </p:nvSpPr>
        <p:spPr>
          <a:xfrm>
            <a:off x="1666373" y="2372922"/>
            <a:ext cx="1825507" cy="1980946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22"/>
          <p:cNvSpPr/>
          <p:nvPr/>
        </p:nvSpPr>
        <p:spPr>
          <a:xfrm>
            <a:off x="1714500" y="2545007"/>
            <a:ext cx="156265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chứa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4" name="Google Shape;1004;p22"/>
          <p:cNvCxnSpPr/>
          <p:nvPr/>
        </p:nvCxnSpPr>
        <p:spPr>
          <a:xfrm flipH="1">
            <a:off x="2918868" y="1031310"/>
            <a:ext cx="2938948" cy="1294527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05" name="Google Shape;1005;p22"/>
          <p:cNvSpPr/>
          <p:nvPr/>
        </p:nvSpPr>
        <p:spPr>
          <a:xfrm>
            <a:off x="2195735" y="576873"/>
            <a:ext cx="6478081" cy="673607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22"/>
          <p:cNvSpPr/>
          <p:nvPr/>
        </p:nvSpPr>
        <p:spPr>
          <a:xfrm>
            <a:off x="3491880" y="650316"/>
            <a:ext cx="473187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Em đã học được gì?</a:t>
            </a:r>
            <a:endParaRPr sz="22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22"/>
          <p:cNvSpPr/>
          <p:nvPr/>
        </p:nvSpPr>
        <p:spPr>
          <a:xfrm>
            <a:off x="4126831" y="2343828"/>
            <a:ext cx="1732548" cy="1932072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2"/>
          <p:cNvSpPr/>
          <p:nvPr/>
        </p:nvSpPr>
        <p:spPr>
          <a:xfrm>
            <a:off x="4126831" y="2527228"/>
            <a:ext cx="162426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trị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chứa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Google Shape;1009;p22"/>
          <p:cNvCxnSpPr>
            <a:stCxn id="1005" idx="2"/>
            <a:endCxn id="1007" idx="0"/>
          </p:cNvCxnSpPr>
          <p:nvPr/>
        </p:nvCxnSpPr>
        <p:spPr>
          <a:xfrm flipH="1">
            <a:off x="4993105" y="1250480"/>
            <a:ext cx="441671" cy="1093348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10" name="Google Shape;1010;p22"/>
          <p:cNvSpPr/>
          <p:nvPr/>
        </p:nvSpPr>
        <p:spPr>
          <a:xfrm>
            <a:off x="6494330" y="2405907"/>
            <a:ext cx="1729422" cy="1894347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2"/>
          <p:cNvSpPr/>
          <p:nvPr/>
        </p:nvSpPr>
        <p:spPr>
          <a:xfrm>
            <a:off x="6545177" y="2470843"/>
            <a:ext cx="1624431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</a:rPr>
              <a:t>công</a:t>
            </a:r>
            <a:r>
              <a:rPr lang="en-US" sz="2200" dirty="0">
                <a:solidFill>
                  <a:schemeClr val="dk1"/>
                </a:solidFill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</a:rPr>
              <a:t>thức</a:t>
            </a:r>
            <a:r>
              <a:rPr lang="en-US" sz="2200" dirty="0" smtClean="0">
                <a:solidFill>
                  <a:schemeClr val="dk1"/>
                </a:solidFill>
              </a:rPr>
              <a:t> </a:t>
            </a:r>
            <a:r>
              <a:rPr lang="en-US" sz="2200" dirty="0" err="1">
                <a:solidFill>
                  <a:schemeClr val="dk1"/>
                </a:solidFill>
              </a:rPr>
              <a:t>tính</a:t>
            </a:r>
            <a:r>
              <a:rPr lang="en-US" sz="2200" dirty="0">
                <a:solidFill>
                  <a:schemeClr val="dk1"/>
                </a:solidFill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 </a:t>
            </a:r>
            <a:r>
              <a:rPr lang="en-US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vuông</a:t>
            </a:r>
            <a:r>
              <a:rPr lang="en-US" sz="2200" dirty="0">
                <a:solidFill>
                  <a:schemeClr val="dk1"/>
                </a:solidFill>
              </a:rPr>
              <a:t>.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2" name="Google Shape;1012;p22"/>
          <p:cNvCxnSpPr>
            <a:stCxn id="1005" idx="2"/>
            <a:endCxn id="1010" idx="0"/>
          </p:cNvCxnSpPr>
          <p:nvPr/>
        </p:nvCxnSpPr>
        <p:spPr>
          <a:xfrm>
            <a:off x="5434776" y="1250480"/>
            <a:ext cx="1924265" cy="1155427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" name="Google Shape;1019;p23" descr="E:\0000000我图PPT\03.20\亲子乐园\亲子乐园副本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5588" cy="514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3688" y="146171"/>
            <a:ext cx="5688632" cy="397858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1" name="Google Shape;1021;p23" descr="E:\我图PPT\00001PNG素材\扁平化png\222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0779" y="267494"/>
            <a:ext cx="5905557" cy="275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23" descr="E:\0000000我图PPT\03.20\亲子乐园\3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210" y="2968938"/>
            <a:ext cx="9145588" cy="2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23" descr="E:\0000000我图PPT\00001PNG素材\儿童卡通\6465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4251" y="1058563"/>
            <a:ext cx="2353535" cy="42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23" descr="E:\0000000我图PPT\00001PNG素材\儿童卡通\卡通人物.png"/>
          <p:cNvPicPr preferRelativeResize="0"/>
          <p:nvPr/>
        </p:nvPicPr>
        <p:blipFill rotWithShape="1">
          <a:blip r:embed="rId8">
            <a:alphaModFix/>
          </a:blip>
          <a:srcRect l="-2084" t="-2572" r="59431" b="58434"/>
          <a:stretch/>
        </p:blipFill>
        <p:spPr>
          <a:xfrm flipH="1">
            <a:off x="210600" y="-268079"/>
            <a:ext cx="2076400" cy="234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23" descr="E:\0000000我图PPT\00001PNG素材\儿童卡通\tr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9512" y="3293796"/>
            <a:ext cx="2354982" cy="158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094405" y="534911"/>
            <a:ext cx="49552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Xin chào</a:t>
            </a:r>
          </a:p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và hẹn gặp lại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19"/>
          <p:cNvGrpSpPr/>
          <p:nvPr/>
        </p:nvGrpSpPr>
        <p:grpSpPr>
          <a:xfrm>
            <a:off x="0" y="163867"/>
            <a:ext cx="9217026" cy="5163741"/>
            <a:chOff x="-36513" y="-20241"/>
            <a:chExt cx="9217026" cy="5163741"/>
          </a:xfrm>
        </p:grpSpPr>
        <p:sp>
          <p:nvSpPr>
            <p:cNvPr id="896" name="Google Shape;896;p19"/>
            <p:cNvSpPr/>
            <p:nvPr/>
          </p:nvSpPr>
          <p:spPr>
            <a:xfrm>
              <a:off x="-36513" y="-20241"/>
              <a:ext cx="9180513" cy="189809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0" y="4958420"/>
              <a:ext cx="9180513" cy="185080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9" name="Google Shape;899;p19" descr="C:\Users\Administrator\Application Data\Zamaan's Software\psc\screenshot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496" y="123478"/>
              <a:ext cx="360040" cy="30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0" name="Google Shape;900;p19" descr="I:\USB__Data\logo_tieuhocvn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58" y="4738594"/>
              <a:ext cx="361378" cy="3534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2" name="Google Shape;902;p19"/>
          <p:cNvSpPr/>
          <p:nvPr/>
        </p:nvSpPr>
        <p:spPr>
          <a:xfrm>
            <a:off x="1006308" y="592477"/>
            <a:ext cx="7958180" cy="84297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3" name="Google Shape;903;p19"/>
          <p:cNvGrpSpPr/>
          <p:nvPr/>
        </p:nvGrpSpPr>
        <p:grpSpPr>
          <a:xfrm>
            <a:off x="349302" y="555526"/>
            <a:ext cx="478282" cy="584775"/>
            <a:chOff x="417444" y="2357467"/>
            <a:chExt cx="488433" cy="597187"/>
          </a:xfrm>
        </p:grpSpPr>
        <p:sp>
          <p:nvSpPr>
            <p:cNvPr id="904" name="Google Shape;904;p19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451140" y="2357467"/>
              <a:ext cx="421042" cy="597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6" name="Google Shape;906;p19"/>
          <p:cNvSpPr txBox="1"/>
          <p:nvPr/>
        </p:nvSpPr>
        <p:spPr>
          <a:xfrm>
            <a:off x="1006310" y="627534"/>
            <a:ext cx="76675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Chọn giá trị của biểu thức </a:t>
            </a: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35 + 5 x a </a:t>
            </a: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trong mỗi trường hợp sau. 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7" name="Google Shape;907;p19"/>
          <p:cNvPicPr preferRelativeResize="0"/>
          <p:nvPr/>
        </p:nvPicPr>
        <p:blipFill rotWithShape="1">
          <a:blip r:embed="rId5">
            <a:alphaModFix/>
          </a:blip>
          <a:srcRect r="53897"/>
          <a:stretch/>
        </p:blipFill>
        <p:spPr>
          <a:xfrm>
            <a:off x="0" y="1858358"/>
            <a:ext cx="1835696" cy="29884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19"/>
          <p:cNvGrpSpPr/>
          <p:nvPr/>
        </p:nvGrpSpPr>
        <p:grpSpPr>
          <a:xfrm>
            <a:off x="1766078" y="1641924"/>
            <a:ext cx="4894154" cy="777237"/>
            <a:chOff x="3547173" y="2539539"/>
            <a:chExt cx="5289172" cy="808164"/>
          </a:xfrm>
        </p:grpSpPr>
        <p:sp>
          <p:nvSpPr>
            <p:cNvPr id="909" name="Google Shape;909;p19"/>
            <p:cNvSpPr/>
            <p:nvPr/>
          </p:nvSpPr>
          <p:spPr>
            <a:xfrm>
              <a:off x="3651769" y="2539539"/>
              <a:ext cx="5184576" cy="774364"/>
            </a:xfrm>
            <a:prstGeom prst="wedgeRoundRectCallout">
              <a:avLst>
                <a:gd name="adj1" fmla="val -56804"/>
                <a:gd name="adj2" fmla="val -39525"/>
                <a:gd name="adj3" fmla="val 16667"/>
              </a:avLst>
            </a:prstGeom>
            <a:solidFill>
              <a:srgbClr val="C4E0B2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19"/>
            <p:cNvSpPr txBox="1"/>
            <p:nvPr/>
          </p:nvSpPr>
          <p:spPr>
            <a:xfrm>
              <a:off x="3547173" y="2547645"/>
              <a:ext cx="5195687" cy="800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- Để thực hiện tốt bài tập này bạn cần làm như thế nào?</a:t>
              </a: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1" name="Google Shape;911;p19"/>
          <p:cNvGrpSpPr/>
          <p:nvPr/>
        </p:nvGrpSpPr>
        <p:grpSpPr>
          <a:xfrm>
            <a:off x="1738580" y="1508626"/>
            <a:ext cx="4894154" cy="777238"/>
            <a:chOff x="3547173" y="2539539"/>
            <a:chExt cx="5289172" cy="808165"/>
          </a:xfrm>
        </p:grpSpPr>
        <p:sp>
          <p:nvSpPr>
            <p:cNvPr id="912" name="Google Shape;912;p19"/>
            <p:cNvSpPr/>
            <p:nvPr/>
          </p:nvSpPr>
          <p:spPr>
            <a:xfrm>
              <a:off x="3651769" y="2539539"/>
              <a:ext cx="5184576" cy="774363"/>
            </a:xfrm>
            <a:prstGeom prst="wedgeRoundRectCallout">
              <a:avLst>
                <a:gd name="adj1" fmla="val 60777"/>
                <a:gd name="adj2" fmla="val -23579"/>
                <a:gd name="adj3" fmla="val 16667"/>
              </a:avLst>
            </a:prstGeom>
            <a:solidFill>
              <a:srgbClr val="FFFF8F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9"/>
            <p:cNvSpPr txBox="1"/>
            <p:nvPr/>
          </p:nvSpPr>
          <p:spPr>
            <a:xfrm>
              <a:off x="3547173" y="2547646"/>
              <a:ext cx="5195687" cy="800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-"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Với a = 2 thì 35 + 5 x a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= 35 + 5 x 2 = </a:t>
              </a:r>
              <a:r>
                <a:rPr kumimoji="0" lang="en-US" sz="22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45</a:t>
              </a:r>
              <a:endParaRPr kumimoji="0" sz="2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p19"/>
          <p:cNvGrpSpPr/>
          <p:nvPr/>
        </p:nvGrpSpPr>
        <p:grpSpPr>
          <a:xfrm>
            <a:off x="1738580" y="2301735"/>
            <a:ext cx="4894154" cy="777238"/>
            <a:chOff x="3547173" y="2539539"/>
            <a:chExt cx="5289172" cy="808165"/>
          </a:xfrm>
        </p:grpSpPr>
        <p:sp>
          <p:nvSpPr>
            <p:cNvPr id="915" name="Google Shape;915;p19"/>
            <p:cNvSpPr/>
            <p:nvPr/>
          </p:nvSpPr>
          <p:spPr>
            <a:xfrm>
              <a:off x="3651769" y="2539539"/>
              <a:ext cx="5184576" cy="774363"/>
            </a:xfrm>
            <a:prstGeom prst="wedgeRoundRectCallout">
              <a:avLst>
                <a:gd name="adj1" fmla="val 60777"/>
                <a:gd name="adj2" fmla="val -23579"/>
                <a:gd name="adj3" fmla="val 16667"/>
              </a:avLst>
            </a:prstGeom>
            <a:solidFill>
              <a:srgbClr val="FFFF8F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9"/>
            <p:cNvSpPr txBox="1"/>
            <p:nvPr/>
          </p:nvSpPr>
          <p:spPr>
            <a:xfrm>
              <a:off x="3547173" y="2547646"/>
              <a:ext cx="5195687" cy="800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-"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Với a = 5 thì 35 + 5 x a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= 35 + 5 x 5 = </a:t>
              </a:r>
              <a:r>
                <a:rPr kumimoji="0" lang="en-US" sz="22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60</a:t>
              </a:r>
              <a:endParaRPr kumimoji="0" sz="2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7" name="Google Shape;917;p19"/>
          <p:cNvGrpSpPr/>
          <p:nvPr/>
        </p:nvGrpSpPr>
        <p:grpSpPr>
          <a:xfrm>
            <a:off x="1738580" y="3135096"/>
            <a:ext cx="4894154" cy="777238"/>
            <a:chOff x="3547173" y="2539539"/>
            <a:chExt cx="5289172" cy="808165"/>
          </a:xfrm>
        </p:grpSpPr>
        <p:sp>
          <p:nvSpPr>
            <p:cNvPr id="918" name="Google Shape;918;p19"/>
            <p:cNvSpPr/>
            <p:nvPr/>
          </p:nvSpPr>
          <p:spPr>
            <a:xfrm>
              <a:off x="3651769" y="2539539"/>
              <a:ext cx="5184576" cy="774363"/>
            </a:xfrm>
            <a:prstGeom prst="wedgeRoundRectCallout">
              <a:avLst>
                <a:gd name="adj1" fmla="val 60777"/>
                <a:gd name="adj2" fmla="val -23579"/>
                <a:gd name="adj3" fmla="val 16667"/>
              </a:avLst>
            </a:prstGeom>
            <a:solidFill>
              <a:srgbClr val="FFFF8F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9"/>
            <p:cNvSpPr txBox="1"/>
            <p:nvPr/>
          </p:nvSpPr>
          <p:spPr>
            <a:xfrm>
              <a:off x="3547173" y="2547646"/>
              <a:ext cx="5195687" cy="800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-"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Với a = 7 thì 35 + 5 x a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= 35 + 5 x 7 = </a:t>
              </a:r>
              <a:r>
                <a:rPr kumimoji="0" lang="en-US" sz="22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70</a:t>
              </a:r>
              <a:endParaRPr kumimoji="0" sz="2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0" name="Google Shape;920;p19"/>
          <p:cNvGrpSpPr/>
          <p:nvPr/>
        </p:nvGrpSpPr>
        <p:grpSpPr>
          <a:xfrm>
            <a:off x="1722826" y="3946624"/>
            <a:ext cx="4894154" cy="777238"/>
            <a:chOff x="3547173" y="2539539"/>
            <a:chExt cx="5289172" cy="808165"/>
          </a:xfrm>
        </p:grpSpPr>
        <p:sp>
          <p:nvSpPr>
            <p:cNvPr id="921" name="Google Shape;921;p19"/>
            <p:cNvSpPr/>
            <p:nvPr/>
          </p:nvSpPr>
          <p:spPr>
            <a:xfrm>
              <a:off x="3651769" y="2539539"/>
              <a:ext cx="5184576" cy="774363"/>
            </a:xfrm>
            <a:prstGeom prst="wedgeRoundRectCallout">
              <a:avLst>
                <a:gd name="adj1" fmla="val 60777"/>
                <a:gd name="adj2" fmla="val -23579"/>
                <a:gd name="adj3" fmla="val 16667"/>
              </a:avLst>
            </a:prstGeom>
            <a:solidFill>
              <a:srgbClr val="FFFF8F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9"/>
            <p:cNvSpPr txBox="1"/>
            <p:nvPr/>
          </p:nvSpPr>
          <p:spPr>
            <a:xfrm>
              <a:off x="3547173" y="2547646"/>
              <a:ext cx="5195687" cy="800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-"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Với a = 6 thì 35 + 5 x a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= 35 + 5 x 6 = </a:t>
              </a:r>
              <a:r>
                <a:rPr kumimoji="0" lang="en-US" sz="22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65</a:t>
              </a:r>
              <a:endParaRPr kumimoji="0" sz="2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3" name="Google Shape;923;p19"/>
          <p:cNvPicPr preferRelativeResize="0"/>
          <p:nvPr/>
        </p:nvPicPr>
        <p:blipFill rotWithShape="1">
          <a:blip r:embed="rId5">
            <a:alphaModFix/>
          </a:blip>
          <a:srcRect l="44850" r="828"/>
          <a:stretch/>
        </p:blipFill>
        <p:spPr>
          <a:xfrm>
            <a:off x="7229558" y="2311238"/>
            <a:ext cx="1944216" cy="2544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2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460772"/>
            <a:ext cx="6858000" cy="536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2639" y="1132285"/>
            <a:ext cx="5956876" cy="298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866" y="227842"/>
            <a:ext cx="1433272" cy="154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71819" y="314751"/>
            <a:ext cx="1111871" cy="137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02138" y="3363839"/>
            <a:ext cx="4613791" cy="1132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3"/>
          <p:cNvGrpSpPr/>
          <p:nvPr/>
        </p:nvGrpSpPr>
        <p:grpSpPr>
          <a:xfrm rot="6329695" flipH="1">
            <a:off x="7291386" y="2202714"/>
            <a:ext cx="950506" cy="649205"/>
            <a:chOff x="9015984" y="2528554"/>
            <a:chExt cx="2157344" cy="1473489"/>
          </a:xfrm>
        </p:grpSpPr>
        <p:sp>
          <p:nvSpPr>
            <p:cNvPr id="409" name="Google Shape;409;p3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/>
              <a:rect l="l" t="t" r="r" b="b"/>
              <a:pathLst>
                <a:path w="143" h="90" extrusionOk="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/>
              <a:rect l="l" t="t" r="r" b="b"/>
              <a:pathLst>
                <a:path w="164" h="135" extrusionOk="0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/>
              <a:rect l="l" t="t" r="r" b="b"/>
              <a:pathLst>
                <a:path w="194" h="113" extrusionOk="0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/>
              <a:rect l="l" t="t" r="r" b="b"/>
              <a:pathLst>
                <a:path w="171" h="137" extrusionOk="0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/>
              <a:rect l="l" t="t" r="r" b="b"/>
              <a:pathLst>
                <a:path w="211" h="153" extrusionOk="0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/>
              <a:rect l="l" t="t" r="r" b="b"/>
              <a:pathLst>
                <a:path w="27" h="43" extrusionOk="0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/>
              <a:rect l="l" t="t" r="r" b="b"/>
              <a:pathLst>
                <a:path w="154" h="58" extrusionOk="0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/>
              <a:rect l="l" t="t" r="r" b="b"/>
              <a:pathLst>
                <a:path w="52" h="19" extrusionOk="0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3"/>
          <p:cNvSpPr txBox="1"/>
          <p:nvPr/>
        </p:nvSpPr>
        <p:spPr>
          <a:xfrm>
            <a:off x="2812092" y="1195615"/>
            <a:ext cx="3519818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800" b="1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"/>
          <p:cNvSpPr/>
          <p:nvPr/>
        </p:nvSpPr>
        <p:spPr>
          <a:xfrm>
            <a:off x="3193897" y="2214591"/>
            <a:ext cx="2820718" cy="3898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latin typeface="Arial"/>
              </a:rPr>
              <a:t>Trò chơi</a:t>
            </a:r>
          </a:p>
        </p:txBody>
      </p:sp>
      <p:sp>
        <p:nvSpPr>
          <p:cNvPr id="421" name="Google Shape;421;p3"/>
          <p:cNvSpPr/>
          <p:nvPr/>
        </p:nvSpPr>
        <p:spPr>
          <a:xfrm>
            <a:off x="2018230" y="2729764"/>
            <a:ext cx="5270043" cy="5787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905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Rung </a:t>
            </a:r>
            <a:r>
              <a:rPr lang="en-US" b="0" i="0" dirty="0" err="1">
                <a:ln w="1905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chuông</a:t>
            </a:r>
            <a:r>
              <a:rPr lang="en-US" b="0" i="0" dirty="0">
                <a:ln w="1905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 </a:t>
            </a:r>
            <a:r>
              <a:rPr lang="en-US" b="0" i="0" dirty="0" err="1">
                <a:ln w="1905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vàng</a:t>
            </a:r>
            <a:endParaRPr b="0" i="0" dirty="0">
              <a:ln w="19050" cap="flat" cmpd="sng">
                <a:solidFill>
                  <a:srgbClr val="FF00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Arial"/>
            </a:endParaRPr>
          </a:p>
        </p:txBody>
      </p:sp>
      <p:pic>
        <p:nvPicPr>
          <p:cNvPr id="422" name="Google Shape;422;p3" descr="C:\Users\ADMIN\Desktop\Tai nguyen thiet ke tro choi\Angry birds epic birds\1505573783630 (2).png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95818" y="3942448"/>
            <a:ext cx="1261404" cy="767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99106" y="2131378"/>
            <a:ext cx="1196895" cy="69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228602" y="247805"/>
            <a:ext cx="1661009" cy="24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-345518" y="1657027"/>
            <a:ext cx="1958679" cy="140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" y="1803909"/>
            <a:ext cx="1060934" cy="95042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"/>
          <p:cNvSpPr/>
          <p:nvPr/>
        </p:nvSpPr>
        <p:spPr>
          <a:xfrm>
            <a:off x="1889611" y="-7314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9 000 – 4 000 x 2 = ?</a:t>
            </a:r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"/>
          <p:cNvSpPr/>
          <p:nvPr/>
        </p:nvSpPr>
        <p:spPr>
          <a:xfrm>
            <a:off x="3953467" y="1058624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: 10 000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"/>
          <p:cNvSpPr/>
          <p:nvPr/>
        </p:nvSpPr>
        <p:spPr>
          <a:xfrm>
            <a:off x="3953467" y="1429232"/>
            <a:ext cx="1521782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 : 1 000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"/>
          <p:cNvSpPr/>
          <p:nvPr/>
        </p:nvSpPr>
        <p:spPr>
          <a:xfrm>
            <a:off x="3953467" y="1799840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 : 2 000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"/>
          <p:cNvSpPr/>
          <p:nvPr/>
        </p:nvSpPr>
        <p:spPr>
          <a:xfrm>
            <a:off x="3953467" y="2170449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 : 20 000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4"/>
          <p:cNvSpPr/>
          <p:nvPr/>
        </p:nvSpPr>
        <p:spPr>
          <a:xfrm>
            <a:off x="6300787" y="2657476"/>
            <a:ext cx="1757363" cy="1693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450;p4"/>
          <p:cNvSpPr/>
          <p:nvPr/>
        </p:nvSpPr>
        <p:spPr>
          <a:xfrm>
            <a:off x="3311965" y="3730027"/>
            <a:ext cx="225249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B : 1 000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8000" y1="20982" x2="61778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94" y="3024861"/>
            <a:ext cx="2211542" cy="2201713"/>
          </a:xfrm>
          <a:prstGeom prst="rect">
            <a:avLst/>
          </a:prstGeom>
        </p:spPr>
      </p:pic>
      <p:sp>
        <p:nvSpPr>
          <p:cNvPr id="68" name="Oval 67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69" name="Oval 68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70" name="Oval 69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71" name="Oval 70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73" name="Oval 72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74" name="Oval 73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7</a:t>
            </a:r>
          </a:p>
        </p:txBody>
      </p:sp>
      <p:sp>
        <p:nvSpPr>
          <p:cNvPr id="75" name="Oval 74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8</a:t>
            </a:r>
          </a:p>
        </p:txBody>
      </p:sp>
      <p:sp>
        <p:nvSpPr>
          <p:cNvPr id="76" name="Oval 75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9</a:t>
            </a:r>
          </a:p>
        </p:txBody>
      </p:sp>
      <p:sp>
        <p:nvSpPr>
          <p:cNvPr id="77" name="Oval 76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10</a:t>
            </a:r>
          </a:p>
        </p:txBody>
      </p:sp>
      <p:sp>
        <p:nvSpPr>
          <p:cNvPr id="78" name="Oval 77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53679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1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2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3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4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5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6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7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99106" y="2131378"/>
            <a:ext cx="1196895" cy="69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228602" y="247805"/>
            <a:ext cx="1661009" cy="24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-345518" y="1657027"/>
            <a:ext cx="1958679" cy="140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" y="1803909"/>
            <a:ext cx="1060934" cy="95042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"/>
          <p:cNvSpPr/>
          <p:nvPr/>
        </p:nvSpPr>
        <p:spPr>
          <a:xfrm>
            <a:off x="3953467" y="1058624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: 4 000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"/>
          <p:cNvSpPr/>
          <p:nvPr/>
        </p:nvSpPr>
        <p:spPr>
          <a:xfrm>
            <a:off x="1613162" y="6644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6 000 + 2 000 – 4 000 = ?</a:t>
            </a:r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"/>
          <p:cNvSpPr/>
          <p:nvPr/>
        </p:nvSpPr>
        <p:spPr>
          <a:xfrm>
            <a:off x="3953467" y="1429232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 : 5 000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"/>
          <p:cNvSpPr/>
          <p:nvPr/>
        </p:nvSpPr>
        <p:spPr>
          <a:xfrm>
            <a:off x="3953467" y="1799840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 : 3 000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"/>
          <p:cNvSpPr/>
          <p:nvPr/>
        </p:nvSpPr>
        <p:spPr>
          <a:xfrm>
            <a:off x="3953467" y="2170449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 : 6 000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"/>
          <p:cNvSpPr/>
          <p:nvPr/>
        </p:nvSpPr>
        <p:spPr>
          <a:xfrm>
            <a:off x="6300787" y="2657476"/>
            <a:ext cx="1757363" cy="1693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465;p5"/>
          <p:cNvSpPr/>
          <p:nvPr/>
        </p:nvSpPr>
        <p:spPr>
          <a:xfrm>
            <a:off x="3953467" y="3757454"/>
            <a:ext cx="246888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A : 4 000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8000" y1="20982" x2="61778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94" y="3024861"/>
            <a:ext cx="2211542" cy="2201713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48" name="Oval 47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49" name="Oval 48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50" name="Oval 49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51" name="Oval 50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7</a:t>
            </a:r>
          </a:p>
        </p:txBody>
      </p:sp>
      <p:sp>
        <p:nvSpPr>
          <p:cNvPr id="52" name="Oval 51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8</a:t>
            </a:r>
          </a:p>
        </p:txBody>
      </p:sp>
      <p:sp>
        <p:nvSpPr>
          <p:cNvPr id="53" name="Oval 52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9</a:t>
            </a:r>
          </a:p>
        </p:txBody>
      </p:sp>
      <p:sp>
        <p:nvSpPr>
          <p:cNvPr id="54" name="Oval 53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10</a:t>
            </a:r>
          </a:p>
        </p:txBody>
      </p:sp>
      <p:sp>
        <p:nvSpPr>
          <p:cNvPr id="55" name="Oval 54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64579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11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22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73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24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75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26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77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99106" y="2131378"/>
            <a:ext cx="1196895" cy="69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228602" y="247805"/>
            <a:ext cx="1661009" cy="24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-345518" y="1657027"/>
            <a:ext cx="1958679" cy="140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" y="1803909"/>
            <a:ext cx="1060934" cy="95042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"/>
          <p:cNvSpPr/>
          <p:nvPr/>
        </p:nvSpPr>
        <p:spPr>
          <a:xfrm>
            <a:off x="3953467" y="1058624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: </a:t>
            </a: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000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"/>
          <p:cNvSpPr/>
          <p:nvPr/>
        </p:nvSpPr>
        <p:spPr>
          <a:xfrm>
            <a:off x="1613162" y="6644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x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(4 000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- 2000)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?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"/>
          <p:cNvSpPr/>
          <p:nvPr/>
        </p:nvSpPr>
        <p:spPr>
          <a:xfrm>
            <a:off x="3953467" y="1429232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 : 5 000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"/>
          <p:cNvSpPr/>
          <p:nvPr/>
        </p:nvSpPr>
        <p:spPr>
          <a:xfrm>
            <a:off x="3953467" y="1799840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 : 8 000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"/>
          <p:cNvSpPr/>
          <p:nvPr/>
        </p:nvSpPr>
        <p:spPr>
          <a:xfrm>
            <a:off x="3953467" y="2170449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 : 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000</a:t>
            </a:r>
            <a:endParaRPr kumimoji="0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"/>
          <p:cNvSpPr/>
          <p:nvPr/>
        </p:nvSpPr>
        <p:spPr>
          <a:xfrm>
            <a:off x="6300787" y="2657476"/>
            <a:ext cx="1757363" cy="1693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465;p5"/>
          <p:cNvSpPr/>
          <p:nvPr/>
        </p:nvSpPr>
        <p:spPr>
          <a:xfrm>
            <a:off x="3563815" y="3757454"/>
            <a:ext cx="285853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000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8000" y1="20982" x2="61778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94" y="3024861"/>
            <a:ext cx="2211542" cy="220171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33" name="Oval 32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7</a:t>
            </a:r>
          </a:p>
        </p:txBody>
      </p:sp>
      <p:sp>
        <p:nvSpPr>
          <p:cNvPr id="34" name="Oval 33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9</a:t>
            </a:r>
          </a:p>
        </p:txBody>
      </p:sp>
      <p:sp>
        <p:nvSpPr>
          <p:cNvPr id="36" name="Oval 35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10</a:t>
            </a:r>
          </a:p>
        </p:txBody>
      </p:sp>
      <p:sp>
        <p:nvSpPr>
          <p:cNvPr id="37" name="Oval 36"/>
          <p:cNvSpPr/>
          <p:nvPr/>
        </p:nvSpPr>
        <p:spPr>
          <a:xfrm>
            <a:off x="7771190" y="3657378"/>
            <a:ext cx="1276266" cy="12642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67261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11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22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73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24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75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26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77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6372" y="2001579"/>
            <a:ext cx="6353175" cy="30742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0" name="Google Shape;540;p8"/>
          <p:cNvGrpSpPr/>
          <p:nvPr/>
        </p:nvGrpSpPr>
        <p:grpSpPr>
          <a:xfrm>
            <a:off x="-73026" y="30326"/>
            <a:ext cx="9217026" cy="5163741"/>
            <a:chOff x="-36513" y="-20241"/>
            <a:chExt cx="9217026" cy="5163741"/>
          </a:xfrm>
        </p:grpSpPr>
        <p:sp>
          <p:nvSpPr>
            <p:cNvPr id="542" name="Google Shape;542;p8"/>
            <p:cNvSpPr/>
            <p:nvPr/>
          </p:nvSpPr>
          <p:spPr>
            <a:xfrm>
              <a:off x="-36513" y="-20241"/>
              <a:ext cx="9180513" cy="180805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0" y="5008712"/>
              <a:ext cx="9180513" cy="134788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5" name="Google Shape;545;p8" descr="C:\Users\Administrator\Application Data\Zamaan's Software\psc\screenshot.JP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5496" y="123478"/>
              <a:ext cx="360040" cy="3046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8" name="Google Shape;548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9985" y="495461"/>
            <a:ext cx="1758620" cy="847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9" name="Google Shape;549;p8"/>
          <p:cNvGrpSpPr/>
          <p:nvPr/>
        </p:nvGrpSpPr>
        <p:grpSpPr>
          <a:xfrm>
            <a:off x="1958846" y="179318"/>
            <a:ext cx="2992653" cy="1489366"/>
            <a:chOff x="3456624" y="2435740"/>
            <a:chExt cx="5361391" cy="572407"/>
          </a:xfrm>
        </p:grpSpPr>
        <p:sp>
          <p:nvSpPr>
            <p:cNvPr id="550" name="Google Shape;550;p8"/>
            <p:cNvSpPr/>
            <p:nvPr/>
          </p:nvSpPr>
          <p:spPr>
            <a:xfrm>
              <a:off x="3456624" y="2435740"/>
              <a:ext cx="5184577" cy="557360"/>
            </a:xfrm>
            <a:prstGeom prst="wedgeRoundRectCallout">
              <a:avLst>
                <a:gd name="adj1" fmla="val -16073"/>
                <a:gd name="adj2" fmla="val 86517"/>
                <a:gd name="adj3" fmla="val 16667"/>
              </a:avLst>
            </a:prstGeom>
            <a:solidFill>
              <a:srgbClr val="FBE4D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8"/>
            <p:cNvSpPr txBox="1"/>
            <p:nvPr/>
          </p:nvSpPr>
          <p:spPr>
            <a:xfrm>
              <a:off x="3525592" y="2440382"/>
              <a:ext cx="5292423" cy="567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Việt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Tớ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gấp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4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cái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thuyền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cả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Nam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tớ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gấp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1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</a:t>
              </a:r>
              <a:r>
                <a:rPr lang="en-US" sz="1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 + 4  </a:t>
              </a:r>
              <a:r>
                <a:rPr lang="en-US" sz="1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cái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thuyền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Còn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Mai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gấp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bao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cái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thuyền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nhỉ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  <a:endPara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52" name="Google Shape;552;p8"/>
          <p:cNvGrpSpPr/>
          <p:nvPr/>
        </p:nvGrpSpPr>
        <p:grpSpPr>
          <a:xfrm>
            <a:off x="5055756" y="378995"/>
            <a:ext cx="3053528" cy="706168"/>
            <a:chOff x="3189775" y="2547839"/>
            <a:chExt cx="4835087" cy="470430"/>
          </a:xfrm>
        </p:grpSpPr>
        <p:sp>
          <p:nvSpPr>
            <p:cNvPr id="553" name="Google Shape;553;p8"/>
            <p:cNvSpPr/>
            <p:nvPr/>
          </p:nvSpPr>
          <p:spPr>
            <a:xfrm>
              <a:off x="3189777" y="2558009"/>
              <a:ext cx="4572126" cy="460260"/>
            </a:xfrm>
            <a:prstGeom prst="wedgeRoundRectCallout">
              <a:avLst>
                <a:gd name="adj1" fmla="val -55107"/>
                <a:gd name="adj2" fmla="val 216198"/>
                <a:gd name="adj3" fmla="val 16667"/>
              </a:avLst>
            </a:prstGeom>
            <a:solidFill>
              <a:srgbClr val="FFFFCC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8"/>
            <p:cNvSpPr txBox="1"/>
            <p:nvPr/>
          </p:nvSpPr>
          <p:spPr>
            <a:xfrm>
              <a:off x="3189775" y="2547839"/>
              <a:ext cx="4835087" cy="430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Mai: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Tớ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chưa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đếm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vẻ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tớ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gấp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cũng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nhiều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đấy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!</a:t>
              </a:r>
              <a:endPara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55" name="Google Shape;555;p8"/>
          <p:cNvGrpSpPr/>
          <p:nvPr/>
        </p:nvGrpSpPr>
        <p:grpSpPr>
          <a:xfrm>
            <a:off x="21064" y="1706174"/>
            <a:ext cx="2276968" cy="682962"/>
            <a:chOff x="3411069" y="2551706"/>
            <a:chExt cx="5289562" cy="649301"/>
          </a:xfrm>
        </p:grpSpPr>
        <p:sp>
          <p:nvSpPr>
            <p:cNvPr id="556" name="Google Shape;556;p8"/>
            <p:cNvSpPr/>
            <p:nvPr/>
          </p:nvSpPr>
          <p:spPr>
            <a:xfrm>
              <a:off x="3516056" y="2551706"/>
              <a:ext cx="5184575" cy="590197"/>
            </a:xfrm>
            <a:prstGeom prst="wedgeRoundRectCallout">
              <a:avLst>
                <a:gd name="adj1" fmla="val -21624"/>
                <a:gd name="adj2" fmla="val 80967"/>
                <a:gd name="adj3" fmla="val 16667"/>
              </a:avLst>
            </a:prstGeom>
            <a:solidFill>
              <a:srgbClr val="A6DCF3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8"/>
            <p:cNvSpPr txBox="1"/>
            <p:nvPr/>
          </p:nvSpPr>
          <p:spPr>
            <a:xfrm>
              <a:off x="3411069" y="2586570"/>
              <a:ext cx="5184575" cy="614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Nam: </a:t>
              </a:r>
              <a:r>
                <a:rPr lang="en-US" sz="18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Tớ</a:t>
              </a:r>
              <a:r>
                <a:rPr lang="en-US" sz="1800" dirty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gấp</a:t>
              </a:r>
              <a:r>
                <a:rPr lang="en-US" sz="1800" dirty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được</a:t>
              </a:r>
              <a:r>
                <a:rPr lang="en-US" sz="1800" dirty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2</a:t>
              </a:r>
              <a:r>
                <a:rPr lang="en-US" sz="1800" dirty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cái</a:t>
              </a:r>
              <a:r>
                <a:rPr lang="en-US" sz="1800" dirty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thuyền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559" name="Google Shape;559;p8"/>
          <p:cNvSpPr/>
          <p:nvPr/>
        </p:nvSpPr>
        <p:spPr>
          <a:xfrm>
            <a:off x="6859574" y="2457977"/>
            <a:ext cx="2284426" cy="1181034"/>
          </a:xfrm>
          <a:prstGeom prst="wedgeRoundRectCallout">
            <a:avLst>
              <a:gd name="adj1" fmla="val -64007"/>
              <a:gd name="adj2" fmla="val 32368"/>
              <a:gd name="adj3" fmla="val 16667"/>
            </a:avLst>
          </a:prstGeom>
          <a:solidFill>
            <a:srgbClr val="FFEBE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8"/>
          <p:cNvSpPr/>
          <p:nvPr/>
        </p:nvSpPr>
        <p:spPr>
          <a:xfrm>
            <a:off x="2568445" y="774062"/>
            <a:ext cx="688192" cy="314006"/>
          </a:xfrm>
          <a:prstGeom prst="ellipse">
            <a:avLst/>
          </a:prstGeom>
          <a:solidFill>
            <a:srgbClr val="FFFF00">
              <a:alpha val="30588"/>
            </a:srgbClr>
          </a:solidFill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8"/>
          <p:cNvSpPr/>
          <p:nvPr/>
        </p:nvSpPr>
        <p:spPr>
          <a:xfrm>
            <a:off x="6921700" y="3326771"/>
            <a:ext cx="650365" cy="247203"/>
          </a:xfrm>
          <a:prstGeom prst="ellipse">
            <a:avLst/>
          </a:prstGeom>
          <a:solidFill>
            <a:srgbClr val="FFFF00">
              <a:alpha val="30588"/>
            </a:srgbClr>
          </a:solidFill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B91FD-C3CE-2449-293E-DDCC3C875D57}"/>
              </a:ext>
            </a:extLst>
          </p:cNvPr>
          <p:cNvSpPr txBox="1"/>
          <p:nvPr/>
        </p:nvSpPr>
        <p:spPr>
          <a:xfrm>
            <a:off x="6920686" y="2438681"/>
            <a:ext cx="2294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a  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5872076" y="1495615"/>
            <a:ext cx="3139824" cy="624440"/>
          </a:xfrm>
          <a:prstGeom prst="wedgeRoundRectCallout">
            <a:avLst>
              <a:gd name="adj1" fmla="val -66670"/>
              <a:gd name="adj2" fmla="val 14217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84669" y="1505339"/>
            <a:ext cx="310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Thoại Nam">
            <a:hlinkClick r:id="" action="ppaction://media"/>
            <a:extLst>
              <a:ext uri="{FF2B5EF4-FFF2-40B4-BE49-F238E27FC236}">
                <a16:creationId xmlns:a16="http://schemas.microsoft.com/office/drawing/2014/main" id="{F0DFBD1A-3309-09BC-BA2A-F904654D6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5840" y="4231746"/>
            <a:ext cx="327184" cy="327184"/>
          </a:xfrm>
          <a:prstGeom prst="rect">
            <a:avLst/>
          </a:prstGeom>
        </p:spPr>
      </p:pic>
      <p:pic>
        <p:nvPicPr>
          <p:cNvPr id="15" name="Thoại Việt">
            <a:hlinkClick r:id="" action="ppaction://media"/>
            <a:extLst>
              <a:ext uri="{FF2B5EF4-FFF2-40B4-BE49-F238E27FC236}">
                <a16:creationId xmlns:a16="http://schemas.microsoft.com/office/drawing/2014/main" id="{C45AC31F-1733-E098-90E0-FCDB2EEA28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68445" y="3698732"/>
            <a:ext cx="279328" cy="279328"/>
          </a:xfrm>
          <a:prstGeom prst="rect">
            <a:avLst/>
          </a:prstGeom>
        </p:spPr>
      </p:pic>
      <p:pic>
        <p:nvPicPr>
          <p:cNvPr id="17" name="Thoại Mai.1">
            <a:hlinkClick r:id="" action="ppaction://media"/>
            <a:extLst>
              <a:ext uri="{FF2B5EF4-FFF2-40B4-BE49-F238E27FC236}">
                <a16:creationId xmlns:a16="http://schemas.microsoft.com/office/drawing/2014/main" id="{565DDFBF-733D-9F88-BA37-5F21C4BB73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60905" y="3386305"/>
            <a:ext cx="304800" cy="304800"/>
          </a:xfrm>
          <a:prstGeom prst="rect">
            <a:avLst/>
          </a:prstGeom>
        </p:spPr>
      </p:pic>
      <p:pic>
        <p:nvPicPr>
          <p:cNvPr id="18" name="Thoại Mai.2">
            <a:hlinkClick r:id="" action="ppaction://media"/>
            <a:extLst>
              <a:ext uri="{FF2B5EF4-FFF2-40B4-BE49-F238E27FC236}">
                <a16:creationId xmlns:a16="http://schemas.microsoft.com/office/drawing/2014/main" id="{CB4B1517-47CB-6387-BC1F-EE0E327670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656520" y="3268831"/>
            <a:ext cx="304800" cy="327184"/>
          </a:xfrm>
          <a:prstGeom prst="rect">
            <a:avLst/>
          </a:prstGeom>
        </p:spPr>
      </p:pic>
      <p:pic>
        <p:nvPicPr>
          <p:cNvPr id="19" name="Thoại Robot">
            <a:hlinkClick r:id="" action="ppaction://media"/>
            <a:extLst>
              <a:ext uri="{FF2B5EF4-FFF2-40B4-BE49-F238E27FC236}">
                <a16:creationId xmlns:a16="http://schemas.microsoft.com/office/drawing/2014/main" id="{BE63BB94-DDEE-8848-AA9B-AC757E14078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97300" y="4045557"/>
            <a:ext cx="354019" cy="33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9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4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3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28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559" grpId="0" animBg="1"/>
      <p:bldP spid="564" grpId="0" animBg="1"/>
      <p:bldP spid="568" grpId="0" animBg="1"/>
      <p:bldP spid="3" grpId="0"/>
      <p:bldP spid="2" grpId="0" animBg="1"/>
      <p:bldP spid="2" grpId="1" animBg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58" y="519526"/>
            <a:ext cx="2085975" cy="847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3" name="Google Shape;583;p9"/>
          <p:cNvGrpSpPr/>
          <p:nvPr/>
        </p:nvGrpSpPr>
        <p:grpSpPr>
          <a:xfrm>
            <a:off x="-36513" y="-20240"/>
            <a:ext cx="9217026" cy="5163740"/>
            <a:chOff x="-36513" y="-20240"/>
            <a:chExt cx="9217026" cy="5163740"/>
          </a:xfrm>
        </p:grpSpPr>
        <p:sp>
          <p:nvSpPr>
            <p:cNvPr id="585" name="Google Shape;585;p9"/>
            <p:cNvSpPr/>
            <p:nvPr/>
          </p:nvSpPr>
          <p:spPr>
            <a:xfrm>
              <a:off x="-36513" y="-20240"/>
              <a:ext cx="9180513" cy="164630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0" y="4952065"/>
              <a:ext cx="9180513" cy="191435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8" name="Google Shape;588;p9" descr="C:\Users\Administrator\Application Data\Zamaan's Software\psc\screenshot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96" y="123478"/>
              <a:ext cx="360040" cy="304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605;p9"/>
          <p:cNvSpPr txBox="1"/>
          <p:nvPr/>
        </p:nvSpPr>
        <p:spPr>
          <a:xfrm>
            <a:off x="395536" y="1523992"/>
            <a:ext cx="8543927" cy="1239961"/>
          </a:xfrm>
          <a:prstGeom prst="rect">
            <a:avLst/>
          </a:prstGeom>
          <a:solidFill>
            <a:srgbClr val="A6DC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438074"/>
            <a:ext cx="863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2+a.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7" y="3169752"/>
            <a:ext cx="9144793" cy="1749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oogle Shape;644;p11"/>
          <p:cNvGrpSpPr/>
          <p:nvPr/>
        </p:nvGrpSpPr>
        <p:grpSpPr>
          <a:xfrm>
            <a:off x="-36513" y="-77801"/>
            <a:ext cx="9217026" cy="5221301"/>
            <a:chOff x="-36513" y="-77801"/>
            <a:chExt cx="9217026" cy="5221301"/>
          </a:xfrm>
        </p:grpSpPr>
        <p:pic>
          <p:nvPicPr>
            <p:cNvPr id="650" name="Google Shape;650;p11" descr="I:\USB__Data\logo_tieuhocvn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158" y="4738594"/>
              <a:ext cx="361378" cy="353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6" name="Google Shape;646;p11"/>
            <p:cNvSpPr/>
            <p:nvPr/>
          </p:nvSpPr>
          <p:spPr>
            <a:xfrm>
              <a:off x="-36513" y="-77801"/>
              <a:ext cx="9180513" cy="149809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0" y="4983173"/>
              <a:ext cx="9180513" cy="160327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9" name="Google Shape;649;p11" descr="C:\Users\Administrator\Application Data\Zamaan's Software\psc\screenshot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96" y="123478"/>
              <a:ext cx="360040" cy="304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1" name="Google Shape;651;p11"/>
            <p:cNvSpPr txBox="1"/>
            <p:nvPr/>
          </p:nvSpPr>
          <p:spPr>
            <a:xfrm>
              <a:off x="827584" y="4738594"/>
              <a:ext cx="24482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92004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52" name="Google Shape;65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282" y="34703"/>
            <a:ext cx="208597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11"/>
          <p:cNvSpPr txBox="1"/>
          <p:nvPr/>
        </p:nvSpPr>
        <p:spPr>
          <a:xfrm>
            <a:off x="398901" y="1192406"/>
            <a:ext cx="8333925" cy="1200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36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trị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chứa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40 - b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               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6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15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983828"/>
            <a:ext cx="9144001" cy="1749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12"/>
          <p:cNvPicPr preferRelativeResize="0"/>
          <p:nvPr/>
        </p:nvPicPr>
        <p:blipFill rotWithShape="1">
          <a:blip r:embed="rId3">
            <a:alphaModFix/>
          </a:blip>
          <a:srcRect l="44850" r="828"/>
          <a:stretch/>
        </p:blipFill>
        <p:spPr>
          <a:xfrm>
            <a:off x="7591926" y="3396734"/>
            <a:ext cx="1581848" cy="16994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6" name="Google Shape;686;p12"/>
          <p:cNvGrpSpPr/>
          <p:nvPr/>
        </p:nvGrpSpPr>
        <p:grpSpPr>
          <a:xfrm>
            <a:off x="1674084" y="2067694"/>
            <a:ext cx="5734770" cy="1201685"/>
            <a:chOff x="3163416" y="2575045"/>
            <a:chExt cx="5304007" cy="2662367"/>
          </a:xfrm>
        </p:grpSpPr>
        <p:sp>
          <p:nvSpPr>
            <p:cNvPr id="687" name="Google Shape;687;p12"/>
            <p:cNvSpPr/>
            <p:nvPr/>
          </p:nvSpPr>
          <p:spPr>
            <a:xfrm>
              <a:off x="3163416" y="2575045"/>
              <a:ext cx="5227622" cy="2662367"/>
            </a:xfrm>
            <a:prstGeom prst="wedgeRoundRectCallout">
              <a:avLst>
                <a:gd name="adj1" fmla="val 10295"/>
                <a:gd name="adj2" fmla="val 49718"/>
                <a:gd name="adj3" fmla="val 16667"/>
              </a:avLst>
            </a:prstGeom>
            <a:solidFill>
              <a:srgbClr val="FBE4D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2"/>
            <p:cNvSpPr txBox="1"/>
            <p:nvPr/>
          </p:nvSpPr>
          <p:spPr>
            <a:xfrm>
              <a:off x="3317797" y="2608971"/>
              <a:ext cx="5149626" cy="1295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a)   125 : m </a:t>
              </a:r>
              <a:r>
                <a:rPr lang="en-US" sz="32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với</a:t>
              </a:r>
              <a:r>
                <a:rPr lang="en-US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m = 5.</a:t>
              </a:r>
              <a:endParaRPr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1006308" y="1048880"/>
            <a:ext cx="6223250" cy="56409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1" name="Google Shape;681;p12"/>
          <p:cNvGrpSpPr/>
          <p:nvPr/>
        </p:nvGrpSpPr>
        <p:grpSpPr>
          <a:xfrm>
            <a:off x="349302" y="1114116"/>
            <a:ext cx="478282" cy="584775"/>
            <a:chOff x="417444" y="2357467"/>
            <a:chExt cx="488433" cy="597187"/>
          </a:xfrm>
        </p:grpSpPr>
        <p:sp>
          <p:nvSpPr>
            <p:cNvPr id="682" name="Google Shape;682;p12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2"/>
            <p:cNvSpPr/>
            <p:nvPr/>
          </p:nvSpPr>
          <p:spPr>
            <a:xfrm>
              <a:off x="451140" y="2357467"/>
              <a:ext cx="421042" cy="597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200" b="1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4" name="Google Shape;684;p12"/>
          <p:cNvSpPr txBox="1"/>
          <p:nvPr/>
        </p:nvSpPr>
        <p:spPr>
          <a:xfrm>
            <a:off x="1049269" y="1061987"/>
            <a:ext cx="57811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trị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5" name="Google Shape;68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33" y="48921"/>
            <a:ext cx="2203766" cy="944471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2"/>
          <p:cNvSpPr txBox="1"/>
          <p:nvPr/>
        </p:nvSpPr>
        <p:spPr>
          <a:xfrm>
            <a:off x="1853277" y="2706800"/>
            <a:ext cx="51305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 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 + 4) x  3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 = 27.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0" name="Google Shape;690;p12"/>
          <p:cNvPicPr preferRelativeResize="0"/>
          <p:nvPr/>
        </p:nvPicPr>
        <p:blipFill rotWithShape="1">
          <a:blip r:embed="rId3">
            <a:alphaModFix/>
          </a:blip>
          <a:srcRect r="53897"/>
          <a:stretch/>
        </p:blipFill>
        <p:spPr>
          <a:xfrm>
            <a:off x="71393" y="3306495"/>
            <a:ext cx="1113718" cy="1784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552</Words>
  <Application>Microsoft Office PowerPoint</Application>
  <PresentationFormat>On-screen Show (16:9)</PresentationFormat>
  <Paragraphs>117</Paragraphs>
  <Slides>15</Slides>
  <Notes>15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Microsoft Yahei</vt:lpstr>
      <vt:lpstr>Algerian</vt:lpstr>
      <vt:lpstr>Arial</vt:lpstr>
      <vt:lpstr>Calibri</vt:lpstr>
      <vt:lpstr>Times New Roman</vt:lpstr>
      <vt:lpstr>1_自定义设计方案</vt:lpstr>
      <vt:lpstr>1_Office Theme</vt:lpstr>
      <vt:lpstr>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http://tieuhocvn.com</dc:creator>
  <cp:lastModifiedBy>NGUYENMEDIA</cp:lastModifiedBy>
  <cp:revision>55</cp:revision>
  <dcterms:created xsi:type="dcterms:W3CDTF">2015-04-15T03:07:00Z</dcterms:created>
  <dcterms:modified xsi:type="dcterms:W3CDTF">2023-08-16T03:31:19Z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