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1" r:id="rId3"/>
    <p:sldMasterId id="2147483724" r:id="rId4"/>
    <p:sldMasterId id="2147483748" r:id="rId5"/>
    <p:sldMasterId id="2147483768" r:id="rId6"/>
    <p:sldMasterId id="2147483780" r:id="rId7"/>
    <p:sldMasterId id="2147483819" r:id="rId8"/>
    <p:sldMasterId id="2147483831" r:id="rId9"/>
  </p:sldMasterIdLst>
  <p:notesMasterIdLst>
    <p:notesMasterId r:id="rId31"/>
  </p:notesMasterIdLst>
  <p:sldIdLst>
    <p:sldId id="308" r:id="rId10"/>
    <p:sldId id="326" r:id="rId11"/>
    <p:sldId id="309" r:id="rId12"/>
    <p:sldId id="310" r:id="rId13"/>
    <p:sldId id="311" r:id="rId14"/>
    <p:sldId id="312" r:id="rId15"/>
    <p:sldId id="314" r:id="rId16"/>
    <p:sldId id="319" r:id="rId17"/>
    <p:sldId id="327" r:id="rId18"/>
    <p:sldId id="258" r:id="rId19"/>
    <p:sldId id="259" r:id="rId20"/>
    <p:sldId id="260" r:id="rId21"/>
    <p:sldId id="317" r:id="rId22"/>
    <p:sldId id="262" r:id="rId23"/>
    <p:sldId id="328" r:id="rId24"/>
    <p:sldId id="322" r:id="rId25"/>
    <p:sldId id="321" r:id="rId26"/>
    <p:sldId id="325" r:id="rId27"/>
    <p:sldId id="265" r:id="rId28"/>
    <p:sldId id="332" r:id="rId29"/>
    <p:sldId id="32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FF3399"/>
    <a:srgbClr val="FFC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522" y="-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B11D-AB47-4F71-8DBF-AA1AA087D40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223F5-F645-4840-89F9-CFD26AA1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0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vượt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tặng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thầy</a:t>
            </a:r>
            <a:r>
              <a:rPr lang="en-US" baseline="0" dirty="0" smtClean="0">
                <a:sym typeface="Wingdings" pitchFamily="2" charset="2"/>
              </a:rPr>
              <a:t>/</a:t>
            </a:r>
            <a:r>
              <a:rPr lang="en-US" baseline="0" dirty="0" err="1" smtClean="0">
                <a:sym typeface="Wingdings" pitchFamily="2" charset="2"/>
              </a:rPr>
              <a:t>cô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nhấn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vào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hình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chiếc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để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đưa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vào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giỏ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bấm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phím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mũi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tên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chuyển</a:t>
            </a:r>
            <a:r>
              <a:rPr lang="en-US" baseline="0" dirty="0" smtClean="0">
                <a:sym typeface="Wingdings" pitchFamily="2" charset="2"/>
              </a:rPr>
              <a:t> slide (</a:t>
            </a:r>
            <a:r>
              <a:rPr lang="en-US" baseline="0" dirty="0" err="1" smtClean="0">
                <a:sym typeface="Wingdings" pitchFamily="2" charset="2"/>
              </a:rPr>
              <a:t>trên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bàn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phím</a:t>
            </a:r>
            <a:r>
              <a:rPr lang="en-US" baseline="0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B40E-F755-430D-A369-2EFD025CC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32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9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239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562463-5669-4B5F-AA7B-AC1BFECB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F1D650-6DAB-4963-8792-D1C91F16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72CA37-3160-4EDD-840C-07C188E1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F6AC471-8DC7-442D-A13B-38AAC7A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91111"/>
      </p:ext>
    </p:extLst>
  </p:cSld>
  <p:clrMapOvr>
    <a:masterClrMapping/>
  </p:clrMapOvr>
  <p:transition spd="slow" advTm="3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58AC43-D2D0-4117-92C2-509DB333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35E3C4A-4BFA-4295-AEA6-4C27ACA7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84BAB88-66EF-415D-9E17-6BE31CC0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68218"/>
      </p:ext>
    </p:extLst>
  </p:cSld>
  <p:clrMapOvr>
    <a:masterClrMapping/>
  </p:clrMapOvr>
  <p:transition spd="slow" advTm="3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24E15C-26AE-4FCE-8781-3BC338D3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80482B-4B8A-4A55-97C6-D963DAA5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F62C67F-4404-4CE0-B5F2-E5A327DFA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ED06CC-25C1-422E-A400-C375069C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7EB5B-3C30-4637-92F4-C7DE70D46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C3F6677-ED63-4950-9465-954B48AE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4808"/>
      </p:ext>
    </p:extLst>
  </p:cSld>
  <p:clrMapOvr>
    <a:masterClrMapping/>
  </p:clrMapOvr>
  <p:transition spd="slow" advTm="3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36D1CE-6E25-4A8B-A70D-CDED7F7C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5BC8DD5-B107-4B43-98BC-A6D4CF9B7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D3752-BA5F-4DA0-B549-B88796010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8DB788-6ED0-43C7-9B13-89AE19841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BB5BFD-3953-4655-9D18-032C535E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4526F28-3A8E-4B41-BDB7-6A935EBD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96248"/>
      </p:ext>
    </p:extLst>
  </p:cSld>
  <p:clrMapOvr>
    <a:masterClrMapping/>
  </p:clrMapOvr>
  <p:transition spd="slow" advTm="3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905528-C1F7-444A-8011-DCE2AF83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78F25F-54C6-4320-A399-F78F367D4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528F92-BCA6-48BF-9C9B-93866BA8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CCC0B0-A884-4A7A-8ACF-441272ADD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7F74AB-6C62-4D85-8700-A33E3B2F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49975"/>
      </p:ext>
    </p:extLst>
  </p:cSld>
  <p:clrMapOvr>
    <a:masterClrMapping/>
  </p:clrMapOvr>
  <p:transition spd="slow" advTm="3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D6BAB9-46E3-48C9-A4AF-F10B2DBF6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394326C-6776-4106-904E-3A570D2BD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52270C-9CD7-403A-8664-6CFE55E5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F7F75A9-70DE-40B0-8F97-6B0EC483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827983-1D69-4C03-ACFE-16FA5014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175125"/>
      </p:ext>
    </p:extLst>
  </p:cSld>
  <p:clrMapOvr>
    <a:masterClrMapping/>
  </p:clrMapOvr>
  <p:transition spd="slow" advTm="3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F3E2209-A211-45CA-82C1-9900370670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D075CBC3-4516-4B49-AC31-EF01B27CDC7F}"/>
              </a:ext>
            </a:extLst>
          </p:cNvPr>
          <p:cNvSpPr/>
          <p:nvPr userDrawn="1"/>
        </p:nvSpPr>
        <p:spPr>
          <a:xfrm>
            <a:off x="641350" y="603250"/>
            <a:ext cx="10909300" cy="565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7DA891-5D31-4123-846E-B8814854B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0" t="14294" r="36531" b="15804"/>
          <a:stretch/>
        </p:blipFill>
        <p:spPr>
          <a:xfrm>
            <a:off x="0" y="3143680"/>
            <a:ext cx="1070888" cy="3688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49F0AD9-A555-45B7-9CCC-E70DD53BC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-756080"/>
            <a:ext cx="11011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31714"/>
      </p:ext>
    </p:extLst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5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57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/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7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t>2022/10/11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731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987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5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924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13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797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772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25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2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031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7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164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43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73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61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512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30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710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842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78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87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58334"/>
      </p:ext>
    </p:extLst>
  </p:cSld>
  <p:clrMapOvr>
    <a:masterClrMapping/>
  </p:clrMapOvr>
  <p:transition spd="slow" advTm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5166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4550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3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18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9177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32231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718B49B-50AF-4CCB-9BA8-B35AAFCA89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9095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7813A9B-14E4-474B-8C20-4B61CC3D3C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0433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4268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33593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1522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297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555776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735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77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51413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5228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79093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28435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8959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3503" r="31515" b="334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8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FC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074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84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818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66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9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851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77337-1161-4CB2-8B69-3E24C9ADD5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B0604020202020204" charset="-122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B0604020202020204" charset="-122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B0604020202020204" charset="-122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D884B-F155-42E3-9801-487CD0C3BEE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B0604020202020204" charset="-122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B0604020202020204" charset="-122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00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622903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809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595349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96005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0162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379846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40140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235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87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4935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0179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862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07460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401987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05819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40548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05450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899674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026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7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1835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61858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6933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3457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24752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185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5116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777823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710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4391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61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62510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30120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61483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95609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52702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A5D869-7ACF-417A-A02E-1F662AD61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F88FC21-FA20-4506-8512-0EEF87951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E68374-5396-417A-83AC-A33F8D6B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04D682-DB04-4B90-98CD-D581233E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039320-1601-4E53-A91C-95ADD602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94626"/>
      </p:ext>
    </p:extLst>
  </p:cSld>
  <p:clrMapOvr>
    <a:masterClrMapping/>
  </p:clrMapOvr>
  <p:transition spd="slow" advTm="3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9D608-81FA-4957-A44E-564F78C8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A4C6F6D-B161-4771-A653-730A3028F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7E8173-BC63-4734-9B77-C717A85D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4DB708-8AB3-4BD7-8B2F-EAD2650A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E13C75-CB64-4D4B-BE7A-D2B5F8AD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2369"/>
      </p:ext>
    </p:extLst>
  </p:cSld>
  <p:clrMapOvr>
    <a:masterClrMapping/>
  </p:clrMapOvr>
  <p:transition spd="slow" advTm="3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5F44EE-B14E-4CBA-BB70-1C342E35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DB99BA-1679-49A4-9D5C-F6EB387F3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33D626-6383-41C9-9B49-C52BD1F7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BA3F9B2-DF91-4E4F-BB37-2BDC73AF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FD7348-3CBF-415F-B799-E5AA4A17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07084"/>
      </p:ext>
    </p:extLst>
  </p:cSld>
  <p:clrMapOvr>
    <a:masterClrMapping/>
  </p:clrMapOvr>
  <p:transition spd="slow" advTm="3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61D89F-DC57-42FD-AFD5-208B139F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3CD20C8-A4A3-446E-ADF3-93A895D63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5600295-82CC-492A-8E25-633C18003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D9AB68D-A48A-4C27-BD5F-06F576A4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93AF7D-63C0-4C4E-9DCD-4B83796A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765257E-3AE4-4131-A871-4593DAB0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52549"/>
      </p:ext>
    </p:extLst>
  </p:cSld>
  <p:clrMapOvr>
    <a:masterClrMapping/>
  </p:clrMapOvr>
  <p:transition spd="slow" advTm="3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DEC01-AF7F-46EF-A893-8C5D773F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2377C9-9F16-4247-B695-71E2E20F4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0641411-AD51-4672-8F8F-FB452329D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977F321-3957-44F8-B9F5-5D2124961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FC93FD-4A24-4EDA-8883-213D00B84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E4A6B59-8B87-4A2B-8F56-09154E39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DBA5EB-1A2B-49E6-A51D-0C950234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2FE6465-E5C7-426A-B09D-FDF6E9F2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92420"/>
      </p:ext>
    </p:extLst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2C058-A850-4E3A-8C8D-3DA1D9AEA9D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FDA4-0F1A-4C50-AB41-13A92F3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>
            <a:off x="516627" y="1225976"/>
            <a:ext cx="11142223" cy="5403555"/>
          </a:xfrm>
          <a:custGeom>
            <a:avLst/>
            <a:gdLst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29473 w 11204391"/>
              <a:gd name="connsiteY27" fmla="*/ 158324 h 5403555"/>
              <a:gd name="connsiteX28" fmla="*/ 169173 w 11204391"/>
              <a:gd name="connsiteY28" fmla="*/ 69424 h 5403555"/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169173 w 11204391"/>
              <a:gd name="connsiteY27" fmla="*/ 69424 h 5403555"/>
              <a:gd name="connsiteX0" fmla="*/ 169173 w 11142223"/>
              <a:gd name="connsiteY0" fmla="*/ 69424 h 5403555"/>
              <a:gd name="connsiteX1" fmla="*/ 1261373 w 11142223"/>
              <a:gd name="connsiteY1" fmla="*/ 94824 h 5403555"/>
              <a:gd name="connsiteX2" fmla="*/ 2048773 w 11142223"/>
              <a:gd name="connsiteY2" fmla="*/ 5924 h 5403555"/>
              <a:gd name="connsiteX3" fmla="*/ 3280673 w 11142223"/>
              <a:gd name="connsiteY3" fmla="*/ 69424 h 5403555"/>
              <a:gd name="connsiteX4" fmla="*/ 4728473 w 11142223"/>
              <a:gd name="connsiteY4" fmla="*/ 31324 h 5403555"/>
              <a:gd name="connsiteX5" fmla="*/ 6188973 w 11142223"/>
              <a:gd name="connsiteY5" fmla="*/ 132924 h 5403555"/>
              <a:gd name="connsiteX6" fmla="*/ 7560573 w 11142223"/>
              <a:gd name="connsiteY6" fmla="*/ 69424 h 5403555"/>
              <a:gd name="connsiteX7" fmla="*/ 8932173 w 11142223"/>
              <a:gd name="connsiteY7" fmla="*/ 69424 h 5403555"/>
              <a:gd name="connsiteX8" fmla="*/ 9605273 w 11142223"/>
              <a:gd name="connsiteY8" fmla="*/ 132924 h 5403555"/>
              <a:gd name="connsiteX9" fmla="*/ 11002273 w 11142223"/>
              <a:gd name="connsiteY9" fmla="*/ 82124 h 5403555"/>
              <a:gd name="connsiteX10" fmla="*/ 11065773 w 11142223"/>
              <a:gd name="connsiteY10" fmla="*/ 1402924 h 5403555"/>
              <a:gd name="connsiteX11" fmla="*/ 11141973 w 11142223"/>
              <a:gd name="connsiteY11" fmla="*/ 2787224 h 5403555"/>
              <a:gd name="connsiteX12" fmla="*/ 11091173 w 11142223"/>
              <a:gd name="connsiteY12" fmla="*/ 3701624 h 5403555"/>
              <a:gd name="connsiteX13" fmla="*/ 11116573 w 11142223"/>
              <a:gd name="connsiteY13" fmla="*/ 4870024 h 5403555"/>
              <a:gd name="connsiteX14" fmla="*/ 11014973 w 11142223"/>
              <a:gd name="connsiteY14" fmla="*/ 5263724 h 5403555"/>
              <a:gd name="connsiteX15" fmla="*/ 10214873 w 11142223"/>
              <a:gd name="connsiteY15" fmla="*/ 5276424 h 5403555"/>
              <a:gd name="connsiteX16" fmla="*/ 8144773 w 11142223"/>
              <a:gd name="connsiteY16" fmla="*/ 5365324 h 5403555"/>
              <a:gd name="connsiteX17" fmla="*/ 6392173 w 11142223"/>
              <a:gd name="connsiteY17" fmla="*/ 5301824 h 5403555"/>
              <a:gd name="connsiteX18" fmla="*/ 4271273 w 11142223"/>
              <a:gd name="connsiteY18" fmla="*/ 5403424 h 5403555"/>
              <a:gd name="connsiteX19" fmla="*/ 2544073 w 11142223"/>
              <a:gd name="connsiteY19" fmla="*/ 5276424 h 5403555"/>
              <a:gd name="connsiteX20" fmla="*/ 575573 w 11142223"/>
              <a:gd name="connsiteY20" fmla="*/ 5352624 h 5403555"/>
              <a:gd name="connsiteX21" fmla="*/ 29473 w 11142223"/>
              <a:gd name="connsiteY21" fmla="*/ 5339924 h 5403555"/>
              <a:gd name="connsiteX22" fmla="*/ 67573 w 11142223"/>
              <a:gd name="connsiteY22" fmla="*/ 4679524 h 5403555"/>
              <a:gd name="connsiteX23" fmla="*/ 16773 w 11142223"/>
              <a:gd name="connsiteY23" fmla="*/ 3790524 h 5403555"/>
              <a:gd name="connsiteX24" fmla="*/ 67573 w 11142223"/>
              <a:gd name="connsiteY24" fmla="*/ 2406224 h 5403555"/>
              <a:gd name="connsiteX25" fmla="*/ 29473 w 11142223"/>
              <a:gd name="connsiteY25" fmla="*/ 1288624 h 5403555"/>
              <a:gd name="connsiteX26" fmla="*/ 92973 w 11142223"/>
              <a:gd name="connsiteY26" fmla="*/ 856824 h 5403555"/>
              <a:gd name="connsiteX27" fmla="*/ 169173 w 11142223"/>
              <a:gd name="connsiteY27" fmla="*/ 69424 h 540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42223" h="5403555">
                <a:moveTo>
                  <a:pt x="169173" y="69424"/>
                </a:moveTo>
                <a:cubicBezTo>
                  <a:pt x="363906" y="-57576"/>
                  <a:pt x="948106" y="105407"/>
                  <a:pt x="1261373" y="94824"/>
                </a:cubicBezTo>
                <a:cubicBezTo>
                  <a:pt x="1574640" y="84241"/>
                  <a:pt x="1712223" y="10157"/>
                  <a:pt x="2048773" y="5924"/>
                </a:cubicBezTo>
                <a:cubicBezTo>
                  <a:pt x="2385323" y="1691"/>
                  <a:pt x="2834056" y="65191"/>
                  <a:pt x="3280673" y="69424"/>
                </a:cubicBezTo>
                <a:cubicBezTo>
                  <a:pt x="3727290" y="73657"/>
                  <a:pt x="4243756" y="20741"/>
                  <a:pt x="4728473" y="31324"/>
                </a:cubicBezTo>
                <a:cubicBezTo>
                  <a:pt x="5213190" y="41907"/>
                  <a:pt x="5716956" y="126574"/>
                  <a:pt x="6188973" y="132924"/>
                </a:cubicBezTo>
                <a:cubicBezTo>
                  <a:pt x="6660990" y="139274"/>
                  <a:pt x="7103373" y="80007"/>
                  <a:pt x="7560573" y="69424"/>
                </a:cubicBezTo>
                <a:cubicBezTo>
                  <a:pt x="8017773" y="58841"/>
                  <a:pt x="8591390" y="58841"/>
                  <a:pt x="8932173" y="69424"/>
                </a:cubicBezTo>
                <a:cubicBezTo>
                  <a:pt x="9272956" y="80007"/>
                  <a:pt x="9260256" y="130807"/>
                  <a:pt x="9605273" y="132924"/>
                </a:cubicBezTo>
                <a:cubicBezTo>
                  <a:pt x="9950290" y="135041"/>
                  <a:pt x="10758856" y="-129543"/>
                  <a:pt x="11002273" y="82124"/>
                </a:cubicBezTo>
                <a:cubicBezTo>
                  <a:pt x="11245690" y="293791"/>
                  <a:pt x="11042490" y="952074"/>
                  <a:pt x="11065773" y="1402924"/>
                </a:cubicBezTo>
                <a:cubicBezTo>
                  <a:pt x="11089056" y="1853774"/>
                  <a:pt x="11137740" y="2404107"/>
                  <a:pt x="11141973" y="2787224"/>
                </a:cubicBezTo>
                <a:cubicBezTo>
                  <a:pt x="11146206" y="3170341"/>
                  <a:pt x="11095406" y="3354491"/>
                  <a:pt x="11091173" y="3701624"/>
                </a:cubicBezTo>
                <a:cubicBezTo>
                  <a:pt x="11086940" y="4048757"/>
                  <a:pt x="11129273" y="4609674"/>
                  <a:pt x="11116573" y="4870024"/>
                </a:cubicBezTo>
                <a:cubicBezTo>
                  <a:pt x="11103873" y="5130374"/>
                  <a:pt x="11165256" y="5195991"/>
                  <a:pt x="11014973" y="5263724"/>
                </a:cubicBezTo>
                <a:cubicBezTo>
                  <a:pt x="10864690" y="5331457"/>
                  <a:pt x="10693240" y="5259491"/>
                  <a:pt x="10214873" y="5276424"/>
                </a:cubicBezTo>
                <a:cubicBezTo>
                  <a:pt x="9736506" y="5293357"/>
                  <a:pt x="8781890" y="5361091"/>
                  <a:pt x="8144773" y="5365324"/>
                </a:cubicBezTo>
                <a:cubicBezTo>
                  <a:pt x="7507656" y="5369557"/>
                  <a:pt x="7037756" y="5295474"/>
                  <a:pt x="6392173" y="5301824"/>
                </a:cubicBezTo>
                <a:cubicBezTo>
                  <a:pt x="5746590" y="5308174"/>
                  <a:pt x="4912623" y="5407657"/>
                  <a:pt x="4271273" y="5403424"/>
                </a:cubicBezTo>
                <a:cubicBezTo>
                  <a:pt x="3629923" y="5399191"/>
                  <a:pt x="3160023" y="5284891"/>
                  <a:pt x="2544073" y="5276424"/>
                </a:cubicBezTo>
                <a:cubicBezTo>
                  <a:pt x="1928123" y="5267957"/>
                  <a:pt x="994673" y="5342041"/>
                  <a:pt x="575573" y="5352624"/>
                </a:cubicBezTo>
                <a:cubicBezTo>
                  <a:pt x="156473" y="5363207"/>
                  <a:pt x="114140" y="5452107"/>
                  <a:pt x="29473" y="5339924"/>
                </a:cubicBezTo>
                <a:cubicBezTo>
                  <a:pt x="-55194" y="5227741"/>
                  <a:pt x="69690" y="4937757"/>
                  <a:pt x="67573" y="4679524"/>
                </a:cubicBezTo>
                <a:cubicBezTo>
                  <a:pt x="65456" y="4421291"/>
                  <a:pt x="16773" y="4169407"/>
                  <a:pt x="16773" y="3790524"/>
                </a:cubicBezTo>
                <a:cubicBezTo>
                  <a:pt x="16773" y="3411641"/>
                  <a:pt x="65456" y="2823207"/>
                  <a:pt x="67573" y="2406224"/>
                </a:cubicBezTo>
                <a:cubicBezTo>
                  <a:pt x="69690" y="1989241"/>
                  <a:pt x="25240" y="1546857"/>
                  <a:pt x="29473" y="1288624"/>
                </a:cubicBezTo>
                <a:cubicBezTo>
                  <a:pt x="33706" y="1030391"/>
                  <a:pt x="92973" y="1045207"/>
                  <a:pt x="92973" y="856824"/>
                </a:cubicBezTo>
                <a:cubicBezTo>
                  <a:pt x="116256" y="653624"/>
                  <a:pt x="-25560" y="196424"/>
                  <a:pt x="169173" y="69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3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71" y="-13227904"/>
            <a:ext cx="1251858" cy="212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0" y="16707811"/>
            <a:ext cx="1251858" cy="2128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115" y="-12163501"/>
            <a:ext cx="1251858" cy="212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63" y="16707811"/>
            <a:ext cx="1763611" cy="299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629" y="-2128807"/>
            <a:ext cx="1251858" cy="21288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011040" y="16338479"/>
            <a:ext cx="519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5"/>
              </a:rPr>
              <a:t>https://www.facebook.com/groups/629898828017053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309257" y="87196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7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71" y="-13227904"/>
            <a:ext cx="1251858" cy="2128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0" y="16707811"/>
            <a:ext cx="1251858" cy="2128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115" y="-12163501"/>
            <a:ext cx="1251858" cy="2128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63" y="16707811"/>
            <a:ext cx="1763611" cy="2999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629" y="-2128807"/>
            <a:ext cx="1251858" cy="21288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011040" y="16338479"/>
            <a:ext cx="519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1"/>
              </a:rPr>
              <a:t>https://www.facebook.com/groups/629898828017053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309257" y="87196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71" y="-13227904"/>
            <a:ext cx="1251858" cy="212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0" y="16707811"/>
            <a:ext cx="1251858" cy="2128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115" y="-12163501"/>
            <a:ext cx="1251858" cy="212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63" y="16707811"/>
            <a:ext cx="1763611" cy="299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629" y="-2128807"/>
            <a:ext cx="1251858" cy="21288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011040" y="16338479"/>
            <a:ext cx="519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5"/>
              </a:rPr>
              <a:t>https://www.facebook.com/groups/629898828017053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309257" y="87196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71" y="-13227904"/>
            <a:ext cx="1251858" cy="212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0" y="16707811"/>
            <a:ext cx="1251858" cy="2128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115" y="-12163501"/>
            <a:ext cx="1251858" cy="212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63" y="16707811"/>
            <a:ext cx="1763611" cy="299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629" y="-2128807"/>
            <a:ext cx="1251858" cy="21288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011040" y="16338479"/>
            <a:ext cx="519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5"/>
              </a:rPr>
              <a:t>https://www.facebook.com/groups/629898828017053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309257" y="87196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3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71" y="-13227904"/>
            <a:ext cx="1251858" cy="212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00" y="16707811"/>
            <a:ext cx="1251858" cy="2128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115" y="-12163501"/>
            <a:ext cx="1251858" cy="212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63" y="16707811"/>
            <a:ext cx="1763611" cy="299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629" y="-2128807"/>
            <a:ext cx="1251858" cy="21288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011040" y="16338479"/>
            <a:ext cx="519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5"/>
              </a:rPr>
              <a:t>https://www.facebook.com/groups/629898828017053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309257" y="87196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FA9C112-7BC0-402C-86AD-07B7DEFA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36E6FE8-2317-4F01-8CB8-3B6FB1A59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D8CEBB-982A-42B2-B701-AF520C6D6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425F-EF8C-4B95-A137-822E95FB09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82B114-0954-4F40-899F-22B2F2C53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63721E6-C4A3-4FB1-9EAD-9111498FB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492E-EB35-4D63-B410-540BE8E61E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0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3.pn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2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42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3" y="644227"/>
            <a:ext cx="12192000" cy="6213773"/>
          </a:xfrm>
          <a:prstGeom prst="rect">
            <a:avLst/>
          </a:prstGeom>
          <a:solidFill>
            <a:srgbClr val="DEFDF8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264562" y="2077354"/>
            <a:ext cx="8529637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646" y="520766"/>
            <a:ext cx="5449117" cy="59747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4937" y="3015601"/>
            <a:ext cx="8529637" cy="9541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+mn-lt"/>
              </a:rPr>
              <a:t>CHÀO MỪNG </a:t>
            </a:r>
            <a:r>
              <a:rPr lang="en-US" altLang="zh-CN" sz="2800" b="1" dirty="0">
                <a:solidFill>
                  <a:srgbClr val="3E98A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+mn-lt"/>
              </a:rPr>
              <a:t>QUÝ THẦY, CÔ </a:t>
            </a: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3E98A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+mn-lt"/>
              </a:rPr>
              <a:t>VỀ DỰ GIỜ THĂM LỚP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E98A0"/>
              </a:solidFill>
              <a:effectLst/>
              <a:uLnTx/>
              <a:uFillTx/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12" name="图片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" y="2056790"/>
            <a:ext cx="2089947" cy="1031611"/>
          </a:xfrm>
          <a:prstGeom prst="rect">
            <a:avLst/>
          </a:prstGeom>
        </p:spPr>
      </p:pic>
      <p:pic>
        <p:nvPicPr>
          <p:cNvPr id="17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763">
            <a:off x="2142993" y="372244"/>
            <a:ext cx="1593294" cy="159329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29" y="114553"/>
            <a:ext cx="1205702" cy="2100377"/>
          </a:xfrm>
          <a:prstGeom prst="rect">
            <a:avLst/>
          </a:prstGeom>
        </p:spPr>
      </p:pic>
      <p:pic>
        <p:nvPicPr>
          <p:cNvPr id="50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8" y="3508131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5" name="组合 5"/>
          <p:cNvGrpSpPr/>
          <p:nvPr/>
        </p:nvGrpSpPr>
        <p:grpSpPr>
          <a:xfrm>
            <a:off x="950179" y="2788117"/>
            <a:ext cx="3706812" cy="5677486"/>
            <a:chOff x="-430715" y="823241"/>
            <a:chExt cx="3706812" cy="5677486"/>
          </a:xfrm>
        </p:grpSpPr>
        <p:sp>
          <p:nvSpPr>
            <p:cNvPr id="56" name="椭圆 27"/>
            <p:cNvSpPr/>
            <p:nvPr/>
          </p:nvSpPr>
          <p:spPr>
            <a:xfrm>
              <a:off x="953052" y="6228635"/>
              <a:ext cx="2323045" cy="272092"/>
            </a:xfrm>
            <a:prstGeom prst="ellipse">
              <a:avLst/>
            </a:prstGeom>
            <a:solidFill>
              <a:srgbClr val="9EB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715" y="823241"/>
              <a:ext cx="1765022" cy="284910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3779808" y="-113289"/>
            <a:ext cx="6446792" cy="2077715"/>
            <a:chOff x="4724669" y="137215"/>
            <a:chExt cx="5625259" cy="2077715"/>
          </a:xfrm>
        </p:grpSpPr>
        <p:pic>
          <p:nvPicPr>
            <p:cNvPr id="49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669" y="137215"/>
              <a:ext cx="5625259" cy="2077715"/>
            </a:xfrm>
            <a:prstGeom prst="rect">
              <a:avLst/>
            </a:prstGeom>
          </p:spPr>
        </p:pic>
        <p:pic>
          <p:nvPicPr>
            <p:cNvPr id="51" name="图片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908">
              <a:off x="7106922" y="931116"/>
              <a:ext cx="922659" cy="128381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1" name="组合 7"/>
            <p:cNvGrpSpPr/>
            <p:nvPr/>
          </p:nvGrpSpPr>
          <p:grpSpPr>
            <a:xfrm>
              <a:off x="5660916" y="979289"/>
              <a:ext cx="757914" cy="948486"/>
              <a:chOff x="4120314" y="2188295"/>
              <a:chExt cx="4574507" cy="4831967"/>
            </a:xfrm>
          </p:grpSpPr>
          <p:sp>
            <p:nvSpPr>
              <p:cNvPr id="22" name="椭圆 6"/>
              <p:cNvSpPr/>
              <p:nvPr/>
            </p:nvSpPr>
            <p:spPr>
              <a:xfrm>
                <a:off x="4970546" y="6377666"/>
                <a:ext cx="2323045" cy="272092"/>
              </a:xfrm>
              <a:prstGeom prst="ellipse">
                <a:avLst/>
              </a:prstGeom>
              <a:solidFill>
                <a:srgbClr val="9EB4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314" y="2188295"/>
                <a:ext cx="4574507" cy="4831967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2" name="图片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233">
              <a:off x="8498357" y="1019243"/>
              <a:ext cx="854242" cy="119374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5262395" y="3272133"/>
            <a:ext cx="45041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3" y="4630615"/>
            <a:ext cx="6998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HP001 5 hàng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viên</a:t>
            </a:r>
            <a:r>
              <a:rPr lang="en-US" sz="3000" b="1" dirty="0" smtClean="0">
                <a:solidFill>
                  <a:srgbClr val="00B050"/>
                </a:solidFill>
                <a:latin typeface="HP001 5 hàng" pitchFamily="34" charset="0"/>
              </a:rPr>
              <a:t>: </a:t>
            </a:r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Hồ</a:t>
            </a:r>
            <a:r>
              <a:rPr lang="en-US" sz="3000" b="1" dirty="0">
                <a:solidFill>
                  <a:srgbClr val="00B050"/>
                </a:solidFill>
                <a:latin typeface="HP001 5 hàng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Thị</a:t>
            </a:r>
            <a:r>
              <a:rPr lang="en-US" sz="3000" b="1" dirty="0">
                <a:solidFill>
                  <a:srgbClr val="00B050"/>
                </a:solidFill>
                <a:latin typeface="HP001 5 hàng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Thái</a:t>
            </a:r>
            <a:r>
              <a:rPr lang="en-US" sz="3000" b="1" dirty="0" smtClean="0">
                <a:solidFill>
                  <a:srgbClr val="00B050"/>
                </a:solidFill>
                <a:latin typeface="HP001 5 hàng" pitchFamily="34" charset="0"/>
              </a:rPr>
              <a:t> An </a:t>
            </a:r>
            <a:r>
              <a:rPr lang="en-US" sz="3000" b="1" dirty="0">
                <a:solidFill>
                  <a:srgbClr val="00B050"/>
                </a:solidFill>
                <a:latin typeface="HP001 5 hàng" pitchFamily="34" charset="0"/>
              </a:rPr>
              <a:t>- </a:t>
            </a:r>
            <a:r>
              <a:rPr lang="en-US" sz="3000" b="1" dirty="0" err="1" smtClean="0">
                <a:solidFill>
                  <a:srgbClr val="00B050"/>
                </a:solidFill>
                <a:latin typeface="HP001 5 hàng" pitchFamily="34" charset="0"/>
              </a:rPr>
              <a:t>Lớp</a:t>
            </a:r>
            <a:r>
              <a:rPr lang="en-US" sz="3000" b="1" dirty="0">
                <a:solidFill>
                  <a:srgbClr val="00B050"/>
                </a:solidFill>
                <a:latin typeface="HP001 5 hàng" pitchFamily="34" charset="0"/>
              </a:rPr>
              <a:t>: 4A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3100" y="5786650"/>
            <a:ext cx="706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n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2022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062759" y="1849403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48352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080223" y="2401853"/>
            <a:ext cx="171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21026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3086375" y="3113097"/>
            <a:ext cx="531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2826303" y="3115136"/>
            <a:ext cx="297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580059" y="3118619"/>
            <a:ext cx="36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080839" y="310981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207952" y="3101863"/>
            <a:ext cx="565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2135431" y="3096163"/>
            <a:ext cx="150345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1729407" y="2241539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4" name="AutoShape 3"/>
          <p:cNvSpPr>
            <a:spLocks noChangeArrowheads="1"/>
          </p:cNvSpPr>
          <p:nvPr/>
        </p:nvSpPr>
        <p:spPr bwMode="auto">
          <a:xfrm>
            <a:off x="4356772" y="1432475"/>
            <a:ext cx="6874577" cy="3753468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5210817" y="2008614"/>
            <a:ext cx="55639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57" name="Text Box 36"/>
          <p:cNvSpPr txBox="1">
            <a:spLocks noChangeArrowheads="1"/>
          </p:cNvSpPr>
          <p:nvPr/>
        </p:nvSpPr>
        <p:spPr bwMode="auto">
          <a:xfrm>
            <a:off x="5210817" y="2648847"/>
            <a:ext cx="55640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7,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58" name="Text Box 41"/>
          <p:cNvSpPr txBox="1">
            <a:spLocks noChangeArrowheads="1"/>
          </p:cNvSpPr>
          <p:nvPr/>
        </p:nvSpPr>
        <p:spPr bwMode="auto">
          <a:xfrm>
            <a:off x="5219176" y="3285686"/>
            <a:ext cx="55685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5237551" y="3910067"/>
            <a:ext cx="525813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9,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60" name="Text Box 47"/>
          <p:cNvSpPr txBox="1">
            <a:spLocks noChangeArrowheads="1"/>
          </p:cNvSpPr>
          <p:nvPr/>
        </p:nvSpPr>
        <p:spPr bwMode="auto">
          <a:xfrm>
            <a:off x="5237551" y="4561328"/>
            <a:ext cx="549953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1" name="对话气泡: 圆角矩形 7">
            <a:extLst>
              <a:ext uri="{FF2B5EF4-FFF2-40B4-BE49-F238E27FC236}">
                <a16:creationId xmlns:a16="http://schemas.microsoft.com/office/drawing/2014/main" xmlns="" id="{9B6CBE12-13BA-492F-AE93-5B541CDC615F}"/>
              </a:ext>
            </a:extLst>
          </p:cNvPr>
          <p:cNvSpPr/>
          <p:nvPr/>
        </p:nvSpPr>
        <p:spPr>
          <a:xfrm>
            <a:off x="2764328" y="5334117"/>
            <a:ext cx="6242014" cy="1175865"/>
          </a:xfrm>
          <a:prstGeom prst="wedgeRoundRectCallout">
            <a:avLst>
              <a:gd name="adj1" fmla="val 23570"/>
              <a:gd name="adj2" fmla="val 48900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396B67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2" name="Text Box 48"/>
          <p:cNvSpPr txBox="1">
            <a:spLocks noChangeArrowheads="1"/>
          </p:cNvSpPr>
          <p:nvPr/>
        </p:nvSpPr>
        <p:spPr bwMode="auto">
          <a:xfrm>
            <a:off x="2951445" y="5579866"/>
            <a:ext cx="6056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48 352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21 026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69 378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DAB13D-E721-B9BF-74A4-6FF7D56B95D5}"/>
              </a:ext>
            </a:extLst>
          </p:cNvPr>
          <p:cNvGrpSpPr/>
          <p:nvPr/>
        </p:nvGrpSpPr>
        <p:grpSpPr>
          <a:xfrm>
            <a:off x="338480" y="111923"/>
            <a:ext cx="5247446" cy="1206054"/>
            <a:chOff x="3487826" y="781811"/>
            <a:chExt cx="4213804" cy="2120818"/>
          </a:xfrm>
          <a:solidFill>
            <a:srgbClr val="FFC5E2"/>
          </a:solidFill>
        </p:grpSpPr>
        <p:sp>
          <p:nvSpPr>
            <p:cNvPr id="3" name="Rounded Rectangular Callout 43">
              <a:extLst>
                <a:ext uri="{FF2B5EF4-FFF2-40B4-BE49-F238E27FC236}">
                  <a16:creationId xmlns:a16="http://schemas.microsoft.com/office/drawing/2014/main" xmlns="" id="{D8A67CAA-9194-FC67-BCA9-5890C1ED6449}"/>
                </a:ext>
              </a:extLst>
            </p:cNvPr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rgbClr val="FFC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246">
              <a:extLst>
                <a:ext uri="{FF2B5EF4-FFF2-40B4-BE49-F238E27FC236}">
                  <a16:creationId xmlns:a16="http://schemas.microsoft.com/office/drawing/2014/main" xmlns="" id="{ABB535E6-57F1-4381-C1E8-9FD1A3ABC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939" y="1295001"/>
              <a:ext cx="3719469" cy="113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a. 48 352 + 21 026 = ?</a:t>
              </a:r>
              <a:endParaRPr lang="en-US" alt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90615" y="1489283"/>
            <a:ext cx="5646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50" grpId="0"/>
      <p:bldP spid="54" grpId="0" animBg="1"/>
      <p:bldP spid="56" grpId="0"/>
      <p:bldP spid="57" grpId="0"/>
      <p:bldP spid="58" grpId="0"/>
      <p:bldP spid="59" grpId="0"/>
      <p:bldP spid="60" grpId="0"/>
      <p:bldP spid="31" grpId="0" animBg="1"/>
      <p:bldP spid="6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045085" y="1977264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367859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07957" y="2570658"/>
            <a:ext cx="2052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541728</a:t>
            </a:r>
            <a:r>
              <a:rPr lang="en-US" altLang="en-US" sz="4000" dirty="0" smtClean="0">
                <a:solidFill>
                  <a:srgbClr val="0000FF"/>
                </a:solidFill>
              </a:rPr>
              <a:t> 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2336302" y="3207114"/>
            <a:ext cx="531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2090529" y="3207840"/>
            <a:ext cx="3654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826373" y="3204659"/>
            <a:ext cx="390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555090" y="3191012"/>
            <a:ext cx="3690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280264" y="2590805"/>
            <a:ext cx="4164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>
            <a:off x="919015" y="3268501"/>
            <a:ext cx="2054175" cy="1442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670789" y="2492232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3596900" y="1420438"/>
            <a:ext cx="7368888" cy="3915837"/>
          </a:xfrm>
          <a:prstGeom prst="wedgeRoundRectCallout">
            <a:avLst>
              <a:gd name="adj1" fmla="val -54865"/>
              <a:gd name="adj2" fmla="val -101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021121" y="3206136"/>
            <a:ext cx="381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25" name="Group 34"/>
          <p:cNvGrpSpPr>
            <a:grpSpLocks/>
          </p:cNvGrpSpPr>
          <p:nvPr/>
        </p:nvGrpSpPr>
        <p:grpSpPr bwMode="auto">
          <a:xfrm>
            <a:off x="3398843" y="574916"/>
            <a:ext cx="6440084" cy="2073276"/>
            <a:chOff x="2112" y="1050"/>
            <a:chExt cx="2079" cy="1306"/>
          </a:xfrm>
        </p:grpSpPr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2112" y="1050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>
              <a:off x="2271" y="1988"/>
              <a:ext cx="19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28" name="Group 37"/>
          <p:cNvGrpSpPr>
            <a:grpSpLocks/>
          </p:cNvGrpSpPr>
          <p:nvPr/>
        </p:nvGrpSpPr>
        <p:grpSpPr bwMode="auto">
          <a:xfrm>
            <a:off x="3107283" y="840230"/>
            <a:ext cx="7931482" cy="2346354"/>
            <a:chOff x="2118" y="1314"/>
            <a:chExt cx="1651" cy="1547"/>
          </a:xfrm>
        </p:grpSpPr>
        <p:sp>
          <p:nvSpPr>
            <p:cNvPr id="29" name="Text Box 38"/>
            <p:cNvSpPr txBox="1">
              <a:spLocks noChangeArrowheads="1"/>
            </p:cNvSpPr>
            <p:nvPr/>
          </p:nvSpPr>
          <p:spPr bwMode="auto">
            <a:xfrm>
              <a:off x="2118" y="1314"/>
              <a:ext cx="28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39"/>
            <p:cNvSpPr txBox="1">
              <a:spLocks noChangeArrowheads="1"/>
            </p:cNvSpPr>
            <p:nvPr/>
          </p:nvSpPr>
          <p:spPr bwMode="auto">
            <a:xfrm>
              <a:off x="2281" y="2475"/>
              <a:ext cx="148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</p:grpSp>
      <p:grpSp>
        <p:nvGrpSpPr>
          <p:cNvPr id="31" name="Group 40"/>
          <p:cNvGrpSpPr>
            <a:grpSpLocks/>
          </p:cNvGrpSpPr>
          <p:nvPr/>
        </p:nvGrpSpPr>
        <p:grpSpPr bwMode="auto">
          <a:xfrm>
            <a:off x="3195638" y="1652454"/>
            <a:ext cx="6983927" cy="2056786"/>
            <a:chOff x="2119" y="1575"/>
            <a:chExt cx="1554" cy="1737"/>
          </a:xfrm>
        </p:grpSpPr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2119" y="1575"/>
              <a:ext cx="287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42"/>
            <p:cNvSpPr txBox="1">
              <a:spLocks noChangeArrowheads="1"/>
            </p:cNvSpPr>
            <p:nvPr/>
          </p:nvSpPr>
          <p:spPr bwMode="auto">
            <a:xfrm>
              <a:off x="2274" y="2806"/>
              <a:ext cx="1399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   </a:t>
              </a:r>
            </a:p>
          </p:txBody>
        </p:sp>
      </p:grpSp>
      <p:grpSp>
        <p:nvGrpSpPr>
          <p:cNvPr id="34" name="Group 43"/>
          <p:cNvGrpSpPr>
            <a:grpSpLocks/>
          </p:cNvGrpSpPr>
          <p:nvPr/>
        </p:nvGrpSpPr>
        <p:grpSpPr bwMode="auto">
          <a:xfrm>
            <a:off x="3481389" y="2233850"/>
            <a:ext cx="7558561" cy="1968679"/>
            <a:chOff x="2118" y="2035"/>
            <a:chExt cx="1781" cy="1182"/>
          </a:xfrm>
        </p:grpSpPr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2118" y="2035"/>
              <a:ext cx="2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45"/>
            <p:cNvSpPr txBox="1">
              <a:spLocks noChangeArrowheads="1"/>
            </p:cNvSpPr>
            <p:nvPr/>
          </p:nvSpPr>
          <p:spPr bwMode="auto">
            <a:xfrm>
              <a:off x="2212" y="2866"/>
              <a:ext cx="168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</a:t>
              </a:r>
            </a:p>
          </p:txBody>
        </p:sp>
      </p:grpSp>
      <p:grpSp>
        <p:nvGrpSpPr>
          <p:cNvPr id="37" name="Group 46"/>
          <p:cNvGrpSpPr>
            <a:grpSpLocks/>
          </p:cNvGrpSpPr>
          <p:nvPr/>
        </p:nvGrpSpPr>
        <p:grpSpPr bwMode="auto">
          <a:xfrm>
            <a:off x="3341688" y="2708516"/>
            <a:ext cx="6838087" cy="1991533"/>
            <a:chOff x="2126" y="2152"/>
            <a:chExt cx="1717" cy="1263"/>
          </a:xfrm>
        </p:grpSpPr>
        <p:sp>
          <p:nvSpPr>
            <p:cNvPr id="38" name="Text Box 47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 Box 48"/>
            <p:cNvSpPr txBox="1">
              <a:spLocks noChangeArrowheads="1"/>
            </p:cNvSpPr>
            <p:nvPr/>
          </p:nvSpPr>
          <p:spPr bwMode="auto">
            <a:xfrm>
              <a:off x="2259" y="3044"/>
              <a:ext cx="15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40" name="Group 49"/>
          <p:cNvGrpSpPr>
            <a:grpSpLocks/>
          </p:cNvGrpSpPr>
          <p:nvPr/>
        </p:nvGrpSpPr>
        <p:grpSpPr bwMode="auto">
          <a:xfrm>
            <a:off x="3770314" y="3253429"/>
            <a:ext cx="7136134" cy="1965291"/>
            <a:chOff x="2126" y="2152"/>
            <a:chExt cx="1607" cy="1312"/>
          </a:xfrm>
        </p:grpSpPr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>
              <a:off x="2149" y="3074"/>
              <a:ext cx="15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008" y="15350"/>
            <a:ext cx="5488280" cy="1206054"/>
            <a:chOff x="3487826" y="781811"/>
            <a:chExt cx="4407191" cy="2120818"/>
          </a:xfrm>
          <a:solidFill>
            <a:srgbClr val="FFC5E2"/>
          </a:solidFill>
        </p:grpSpPr>
        <p:sp>
          <p:nvSpPr>
            <p:cNvPr id="44" name="Rounded Rectangular Callout 43"/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rgbClr val="FFC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246"/>
            <p:cNvSpPr txBox="1">
              <a:spLocks noChangeArrowheads="1"/>
            </p:cNvSpPr>
            <p:nvPr/>
          </p:nvSpPr>
          <p:spPr bwMode="auto">
            <a:xfrm>
              <a:off x="3710262" y="1223002"/>
              <a:ext cx="4184755" cy="113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b. 367 859 + 541 728 = ?</a:t>
              </a:r>
              <a:endParaRPr lang="en-US" altLang="en-US" sz="3600" b="1" dirty="0"/>
            </a:p>
          </p:txBody>
        </p:sp>
      </p:grpSp>
      <p:sp>
        <p:nvSpPr>
          <p:cNvPr id="47" name="对话气泡: 圆角矩形 7">
            <a:extLst>
              <a:ext uri="{FF2B5EF4-FFF2-40B4-BE49-F238E27FC236}">
                <a16:creationId xmlns:a16="http://schemas.microsoft.com/office/drawing/2014/main" xmlns="" id="{9B6CBE12-13BA-492F-AE93-5B541CDC615F}"/>
              </a:ext>
            </a:extLst>
          </p:cNvPr>
          <p:cNvSpPr/>
          <p:nvPr/>
        </p:nvSpPr>
        <p:spPr>
          <a:xfrm>
            <a:off x="2399348" y="5564438"/>
            <a:ext cx="7440688" cy="1055077"/>
          </a:xfrm>
          <a:prstGeom prst="wedgeRoundRectCallout">
            <a:avLst>
              <a:gd name="adj1" fmla="val 23570"/>
              <a:gd name="adj2" fmla="val 48900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396B67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2619326" y="5739959"/>
            <a:ext cx="7439074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367 859 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541 728  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909 587</a:t>
            </a:r>
            <a:r>
              <a:rPr lang="en-US" altLang="en-US" sz="3800" b="1" dirty="0" smtClean="0">
                <a:solidFill>
                  <a:srgbClr val="FF0000"/>
                </a:solidFill>
              </a:rPr>
              <a:t> </a:t>
            </a:r>
            <a:endParaRPr lang="en-US" altLang="en-US" sz="3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8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85383" y="1489283"/>
            <a:ext cx="5646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9" grpId="0"/>
      <p:bldP spid="20" grpId="0" animBg="1"/>
      <p:bldP spid="24" grpId="0"/>
      <p:bldP spid="47" grpId="0" animBg="1"/>
      <p:bldP spid="23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2102794" y="1136425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4034" y="969051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  <a:alpha val="87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2121640" y="3816135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5E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5185" y="3633103"/>
            <a:ext cx="2753663" cy="227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901552" y="1279748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48352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919016" y="1832198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2865040" y="2335436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53"/>
          <p:cNvSpPr txBox="1">
            <a:spLocks noChangeArrowheads="1"/>
          </p:cNvSpPr>
          <p:nvPr/>
        </p:nvSpPr>
        <p:spPr bwMode="auto">
          <a:xfrm>
            <a:off x="2636440" y="1740124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901552" y="2335436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69378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847577" y="403573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367859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865041" y="4588182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2872337" y="5099369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2582465" y="449610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865040" y="5128527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909587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33">
            <a:off x="8147634" y="-143221"/>
            <a:ext cx="4325701" cy="4032432"/>
          </a:xfrm>
          <a:prstGeom prst="rect">
            <a:avLst/>
          </a:prstGeom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754528" y="1054036"/>
            <a:ext cx="28502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pic>
        <p:nvPicPr>
          <p:cNvPr id="21" name="图片 10">
            <a:extLst>
              <a:ext uri="{FF2B5EF4-FFF2-40B4-BE49-F238E27FC236}">
                <a16:creationId xmlns:a16="http://schemas.microsoft.com/office/drawing/2014/main" xmlns="" id="{88492C0C-B959-4090-9487-8777AAA98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02" y="2544542"/>
            <a:ext cx="5061238" cy="4217698"/>
          </a:xfrm>
          <a:prstGeom prst="rect">
            <a:avLst/>
          </a:prstGeom>
        </p:spPr>
      </p:pic>
      <p:sp>
        <p:nvSpPr>
          <p:cNvPr id="2" name="AutoShape 50">
            <a:extLst>
              <a:ext uri="{FF2B5EF4-FFF2-40B4-BE49-F238E27FC236}">
                <a16:creationId xmlns:a16="http://schemas.microsoft.com/office/drawing/2014/main" xmlns="" id="{CC367346-E699-6A2C-A725-8AC036011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932" y="3648349"/>
            <a:ext cx="5175404" cy="252716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l­ưu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373A5907-4300-2C61-7F49-5E7967D74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697" y="3948421"/>
            <a:ext cx="5175405" cy="1828800"/>
          </a:xfrm>
          <a:prstGeom prst="horizontalScroll">
            <a:avLst>
              <a:gd name="adj" fmla="val 10269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47">
            <a:extLst>
              <a:ext uri="{FF2B5EF4-FFF2-40B4-BE49-F238E27FC236}">
                <a16:creationId xmlns:a16="http://schemas.microsoft.com/office/drawing/2014/main" xmlns="" id="{1D30A6B2-5303-B5DE-89DE-57739F190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95" y="2137953"/>
            <a:ext cx="2734469" cy="914400"/>
          </a:xfrm>
          <a:prstGeom prst="wedgeEllipseCallout">
            <a:avLst>
              <a:gd name="adj1" fmla="val 5954"/>
              <a:gd name="adj2" fmla="val 17691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48">
            <a:extLst>
              <a:ext uri="{FF2B5EF4-FFF2-40B4-BE49-F238E27FC236}">
                <a16:creationId xmlns:a16="http://schemas.microsoft.com/office/drawing/2014/main" xmlns="" id="{1D9A7676-C481-EE67-D1D6-D0C92426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206" y="1549207"/>
            <a:ext cx="2765795" cy="990600"/>
          </a:xfrm>
          <a:prstGeom prst="wedgeEllipseCallout">
            <a:avLst>
              <a:gd name="adj1" fmla="val -61426"/>
              <a:gd name="adj2" fmla="val 21410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9">
            <a:extLst>
              <a:ext uri="{FF2B5EF4-FFF2-40B4-BE49-F238E27FC236}">
                <a16:creationId xmlns:a16="http://schemas.microsoft.com/office/drawing/2014/main" xmlns="" id="{F270F50B-2AAF-1520-9771-7BEF0EC8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04" y="2805077"/>
            <a:ext cx="2717090" cy="1066800"/>
          </a:xfrm>
          <a:prstGeom prst="wedgeEllipseCallout">
            <a:avLst>
              <a:gd name="adj1" fmla="val 41731"/>
              <a:gd name="adj2" fmla="val 77829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09F1D33-A5EB-0D16-A63E-8120D3F13898}"/>
              </a:ext>
            </a:extLst>
          </p:cNvPr>
          <p:cNvSpPr/>
          <p:nvPr/>
        </p:nvSpPr>
        <p:spPr>
          <a:xfrm>
            <a:off x="6178619" y="2471996"/>
            <a:ext cx="5710467" cy="20621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7" grpId="1" animBg="1"/>
      <p:bldP spid="8" grpId="0"/>
      <p:bldP spid="9" grpId="0"/>
      <p:bldP spid="10" grpId="0" animBg="1"/>
      <p:bldP spid="11" grpId="0"/>
      <p:bldP spid="12" grpId="0"/>
      <p:bldP spid="20" grpId="0"/>
      <p:bldP spid="2" grpId="0" animBg="1"/>
      <p:bldP spid="2" grpId="1" animBg="1"/>
      <p:bldP spid="3" grpId="0" animBg="1"/>
      <p:bldP spid="18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BD0964B-337E-4E7A-97FE-BAC83C6E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6">
            <a:hlinkClick r:id="" action="ppaction://noaction"/>
            <a:extLst>
              <a:ext uri="{FF2B5EF4-FFF2-40B4-BE49-F238E27FC236}">
                <a16:creationId xmlns:a16="http://schemas.microsoft.com/office/drawing/2014/main" xmlns="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6864690" y="3331318"/>
            <a:ext cx="3490070" cy="34900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1221">
            <a:off x="1435033" y="149338"/>
            <a:ext cx="8299937" cy="630105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117943" y="1111302"/>
            <a:ext cx="3787823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cộng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lang="en-US" altLang="en-US" sz="3600" b="1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44546A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44546A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44546A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44546A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124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94595" y="764900"/>
            <a:ext cx="808113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B85CEA-E1E7-4EA4-8D94-60D336710376}"/>
              </a:ext>
            </a:extLst>
          </p:cNvPr>
          <p:cNvGrpSpPr/>
          <p:nvPr/>
        </p:nvGrpSpPr>
        <p:grpSpPr>
          <a:xfrm>
            <a:off x="2496545" y="1520688"/>
            <a:ext cx="8335768" cy="3087456"/>
            <a:chOff x="2496545" y="1890012"/>
            <a:chExt cx="8335768" cy="2750907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594595" y="1890012"/>
              <a:ext cx="8224756" cy="26049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endParaRPr lang="en-US" alt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kia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“+” ở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496545" y="2340792"/>
              <a:ext cx="8335768" cy="230012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2C7B874-833D-43A4-9AC8-B5BD7027526F}"/>
              </a:ext>
            </a:extLst>
          </p:cNvPr>
          <p:cNvGrpSpPr/>
          <p:nvPr/>
        </p:nvGrpSpPr>
        <p:grpSpPr>
          <a:xfrm>
            <a:off x="2552051" y="4852099"/>
            <a:ext cx="8335768" cy="1391818"/>
            <a:chOff x="2552051" y="4968793"/>
            <a:chExt cx="8335768" cy="1046983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663063" y="5063641"/>
              <a:ext cx="8224756" cy="952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alt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alt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52051" y="4968793"/>
              <a:ext cx="8166227" cy="1024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5" y="4167323"/>
            <a:ext cx="2134730" cy="24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74C25FF-4DF3-49D8-87C4-CB0AA8D9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1383137-46C8-448E-A271-ABC45213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" y="-216187"/>
            <a:ext cx="11429682" cy="711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A0A50FB-1A36-4475-9AB6-9B423CDC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4294" r="36531" b="15804"/>
          <a:stretch/>
        </p:blipFill>
        <p:spPr>
          <a:xfrm>
            <a:off x="0" y="2722656"/>
            <a:ext cx="3659620" cy="4166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600E732-D2E8-4AA9-9260-AB94E4E0D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1504520"/>
            <a:ext cx="1101136" cy="5410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2E94315-A018-479F-A09B-9FA38AB83B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 rot="5400000">
            <a:off x="4962884" y="2558200"/>
            <a:ext cx="1454284" cy="714531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9A7C17C-8C0F-4CEE-8836-47A790209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15" y="355882"/>
            <a:ext cx="2045736" cy="20457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5726BA5-9301-4EFD-BDFD-A3AF658FD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b="28889"/>
          <a:stretch/>
        </p:blipFill>
        <p:spPr>
          <a:xfrm>
            <a:off x="8143569" y="3340434"/>
            <a:ext cx="3733800" cy="351756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D17B58D-D2F2-4779-9C4D-8154A306DC8F}"/>
              </a:ext>
            </a:extLst>
          </p:cNvPr>
          <p:cNvGrpSpPr/>
          <p:nvPr/>
        </p:nvGrpSpPr>
        <p:grpSpPr>
          <a:xfrm>
            <a:off x="3353305" y="2133542"/>
            <a:ext cx="5827215" cy="2800767"/>
            <a:chOff x="3138989" y="2366366"/>
            <a:chExt cx="4313081" cy="2800767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4FE2A167-3D91-41A4-9C9C-3A308517099B}"/>
                </a:ext>
              </a:extLst>
            </p:cNvPr>
            <p:cNvSpPr txBox="1"/>
            <p:nvPr/>
          </p:nvSpPr>
          <p:spPr>
            <a:xfrm>
              <a:off x="4240125" y="2366366"/>
              <a:ext cx="3211945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48A9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  <a:sym typeface="+mn-lt"/>
                </a:rPr>
                <a:t>LUYỆN</a:t>
              </a:r>
              <a:r>
                <a:rPr kumimoji="0" lang="en-US" altLang="zh-CN" sz="8800" b="1" i="0" u="none" strike="noStrike" kern="1200" cap="none" spc="0" normalizeH="0" noProof="0" dirty="0" smtClean="0">
                  <a:ln>
                    <a:noFill/>
                  </a:ln>
                  <a:solidFill>
                    <a:srgbClr val="4048A9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  <a:sym typeface="+mn-lt"/>
                </a:rPr>
                <a:t> TẬP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048A9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9410430-B4CF-4204-A3C9-D5FCCC97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8" t="11852" r="50000" b="52593"/>
            <a:stretch/>
          </p:blipFill>
          <p:spPr>
            <a:xfrm>
              <a:off x="3138989" y="2792335"/>
              <a:ext cx="1101136" cy="1277067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35B3E2FC-5931-44E1-AFBF-91ACC0122694}"/>
                </a:ext>
              </a:extLst>
            </p:cNvPr>
            <p:cNvSpPr txBox="1"/>
            <p:nvPr/>
          </p:nvSpPr>
          <p:spPr>
            <a:xfrm>
              <a:off x="3200364" y="2948987"/>
              <a:ext cx="98137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字魂27号-布丁体" panose="00000500000000000000" pitchFamily="2" charset="-122"/>
                  <a:cs typeface="+mn-cs"/>
                </a:rPr>
                <a:t>03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9564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411210" y="69528"/>
            <a:ext cx="9798647" cy="650614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21840" y="1787267"/>
            <a:ext cx="3879329" cy="901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526843" y="-435106"/>
            <a:ext cx="3271280" cy="148419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64539" y="4237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组合 9">
            <a:extLst>
              <a:ext uri="{FF2B5EF4-FFF2-40B4-BE49-F238E27FC236}">
                <a16:creationId xmlns:a16="http://schemas.microsoft.com/office/drawing/2014/main" xmlns="" id="{06516254-1B92-4AA1-9867-BAE528AB5E0C}"/>
              </a:ext>
            </a:extLst>
          </p:cNvPr>
          <p:cNvGrpSpPr/>
          <p:nvPr/>
        </p:nvGrpSpPr>
        <p:grpSpPr>
          <a:xfrm rot="21193181">
            <a:off x="7117220" y="225504"/>
            <a:ext cx="628631" cy="378266"/>
            <a:chOff x="9015984" y="2528554"/>
            <a:chExt cx="2157344" cy="1473489"/>
          </a:xfrm>
        </p:grpSpPr>
        <p:sp>
          <p:nvSpPr>
            <p:cNvPr id="25" name="Freeform 166">
              <a:extLst>
                <a:ext uri="{FF2B5EF4-FFF2-40B4-BE49-F238E27FC236}">
                  <a16:creationId xmlns:a16="http://schemas.microsoft.com/office/drawing/2014/main" xmlns="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7">
              <a:extLst>
                <a:ext uri="{FF2B5EF4-FFF2-40B4-BE49-F238E27FC236}">
                  <a16:creationId xmlns:a16="http://schemas.microsoft.com/office/drawing/2014/main" xmlns="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xmlns="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xmlns="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xmlns="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5">
              <a:extLst>
                <a:ext uri="{FF2B5EF4-FFF2-40B4-BE49-F238E27FC236}">
                  <a16:creationId xmlns:a16="http://schemas.microsoft.com/office/drawing/2014/main" xmlns="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6">
              <a:extLst>
                <a:ext uri="{FF2B5EF4-FFF2-40B4-BE49-F238E27FC236}">
                  <a16:creationId xmlns:a16="http://schemas.microsoft.com/office/drawing/2014/main" xmlns="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7">
              <a:extLst>
                <a:ext uri="{FF2B5EF4-FFF2-40B4-BE49-F238E27FC236}">
                  <a16:creationId xmlns:a16="http://schemas.microsoft.com/office/drawing/2014/main" xmlns="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xmlns="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9">
              <a:extLst>
                <a:ext uri="{FF2B5EF4-FFF2-40B4-BE49-F238E27FC236}">
                  <a16:creationId xmlns:a16="http://schemas.microsoft.com/office/drawing/2014/main" xmlns="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345302" y="725923"/>
            <a:ext cx="5817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6432" y="1869748"/>
            <a:ext cx="387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a) 4682  +  2305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010464" y="3263523"/>
            <a:ext cx="3879329" cy="901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474496" y="3346004"/>
            <a:ext cx="387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5247  +  2741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664432" y="1775891"/>
            <a:ext cx="3879329" cy="901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719024" y="1858372"/>
            <a:ext cx="387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 2968  +  6524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643738" y="3263523"/>
            <a:ext cx="3879329" cy="901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176010" y="3346004"/>
            <a:ext cx="387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3917  +  5267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74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851059" y="161753"/>
            <a:ext cx="9798647" cy="650614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84416" y="1667219"/>
            <a:ext cx="5777370" cy="702282"/>
            <a:chOff x="1839456" y="833698"/>
            <a:chExt cx="5777370" cy="590938"/>
          </a:xfrm>
        </p:grpSpPr>
        <p:sp>
          <p:nvSpPr>
            <p:cNvPr id="10" name="Rounded Rectangle 9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84416" y="3004037"/>
            <a:ext cx="5782285" cy="598269"/>
            <a:chOff x="2837275" y="2177474"/>
            <a:chExt cx="5782285" cy="598269"/>
          </a:xfrm>
        </p:grpSpPr>
        <p:sp>
          <p:nvSpPr>
            <p:cNvPr id="13" name="Rounded Rectangle 12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84416" y="4148559"/>
            <a:ext cx="6458906" cy="603866"/>
            <a:chOff x="4220064" y="2715176"/>
            <a:chExt cx="6200144" cy="603866"/>
          </a:xfrm>
        </p:grpSpPr>
        <p:sp>
          <p:nvSpPr>
            <p:cNvPr id="16" name="Rounded Rectangle 15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98064" y="5395508"/>
            <a:ext cx="7415336" cy="607044"/>
            <a:chOff x="5245100" y="3884544"/>
            <a:chExt cx="6014056" cy="607044"/>
          </a:xfrm>
        </p:grpSpPr>
        <p:sp>
          <p:nvSpPr>
            <p:cNvPr id="19" name="Rounded Rectangle 1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546430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884054" y="1698008"/>
            <a:ext cx="38663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4 685 + 2 347 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239957" y="2956245"/>
            <a:ext cx="299905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57 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696 + 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814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2890404" y="4090371"/>
            <a:ext cx="458189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186 954 + 247 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436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347604" y="5374658"/>
            <a:ext cx="393131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793 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575 + 6 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425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759366" y="487759"/>
            <a:ext cx="2718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27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3" y="566680"/>
            <a:ext cx="11144454" cy="572464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046473" y="4516664"/>
            <a:ext cx="3271280" cy="1484195"/>
          </a:xfrm>
          <a:prstGeom prst="rect">
            <a:avLst/>
          </a:prstGeom>
        </p:spPr>
      </p:pic>
      <p:graphicFrame>
        <p:nvGraphicFramePr>
          <p:cNvPr id="8" name="Object 9"/>
          <p:cNvGraphicFramePr>
            <a:graphicFrameLocks noChangeAspect="1"/>
          </p:cNvGraphicFramePr>
          <p:nvPr>
            <p:extLst/>
          </p:nvPr>
        </p:nvGraphicFramePr>
        <p:xfrm>
          <a:off x="3914486" y="2942359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486" y="2942359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>
            <p:extLst/>
          </p:nvPr>
        </p:nvGraphicFramePr>
        <p:xfrm>
          <a:off x="3914486" y="2942359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486" y="2942359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023578" y="873064"/>
            <a:ext cx="10075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325 164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60 830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62556" y="2104781"/>
            <a:ext cx="3687163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62556" y="1499467"/>
            <a:ext cx="3195844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45157" y="2104781"/>
            <a:ext cx="3084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45157" y="2625677"/>
            <a:ext cx="154210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340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49408" y="-319566"/>
            <a:ext cx="3271280" cy="1484195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147" y="2503850"/>
            <a:ext cx="5599242" cy="1626029"/>
            <a:chOff x="1839454" y="833697"/>
            <a:chExt cx="7613366" cy="1871849"/>
          </a:xfrm>
          <a:solidFill>
            <a:schemeClr val="bg1"/>
          </a:solidFill>
        </p:grpSpPr>
        <p:sp>
          <p:nvSpPr>
            <p:cNvPr id="7" name="Rounded Rectangle 6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grpFill/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文本框 13"/>
            <p:cNvSpPr txBox="1"/>
            <p:nvPr/>
          </p:nvSpPr>
          <p:spPr>
            <a:xfrm>
              <a:off x="1839454" y="833697"/>
              <a:ext cx="7613366" cy="1871849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38455" y="2503850"/>
            <a:ext cx="5450345" cy="1626029"/>
            <a:chOff x="2837275" y="2177474"/>
            <a:chExt cx="5782285" cy="646986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文本框 13"/>
            <p:cNvSpPr txBox="1"/>
            <p:nvPr/>
          </p:nvSpPr>
          <p:spPr>
            <a:xfrm>
              <a:off x="2842190" y="2177474"/>
              <a:ext cx="5777370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36204D-7555-4667-A804-E4AA45EBB0EB}"/>
              </a:ext>
            </a:extLst>
          </p:cNvPr>
          <p:cNvGrpSpPr/>
          <p:nvPr/>
        </p:nvGrpSpPr>
        <p:grpSpPr>
          <a:xfrm>
            <a:off x="5711388" y="130878"/>
            <a:ext cx="4675070" cy="1985944"/>
            <a:chOff x="3144058" y="-161254"/>
            <a:chExt cx="4675070" cy="1865916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xmlns="" id="{94C57FD5-482E-43CB-A6EF-159952BC1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3144058" y="-161254"/>
              <a:ext cx="4675070" cy="1865916"/>
            </a:xfrm>
            <a:prstGeom prst="rect">
              <a:avLst/>
            </a:prstGeom>
          </p:spPr>
        </p:pic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4315266" y="557922"/>
              <a:ext cx="2834142" cy="60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4: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HP001 4 hàng" panose="020B0603050302020204" pitchFamily="34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32" name="图片 10">
            <a:extLst>
              <a:ext uri="{FF2B5EF4-FFF2-40B4-BE49-F238E27FC236}">
                <a16:creationId xmlns:a16="http://schemas.microsoft.com/office/drawing/2014/main" xmlns="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14625" y="6620654"/>
            <a:ext cx="3271280" cy="1499686"/>
          </a:xfrm>
          <a:prstGeom prst="rect">
            <a:avLst/>
          </a:prstGeom>
        </p:spPr>
      </p:pic>
      <p:sp>
        <p:nvSpPr>
          <p:cNvPr id="28" name="Text Box 13">
            <a:extLst>
              <a:ext uri="{FF2B5EF4-FFF2-40B4-BE49-F238E27FC236}">
                <a16:creationId xmlns:a16="http://schemas.microsoft.com/office/drawing/2014/main" xmlns="" id="{1E27E7D6-6ECC-B2FD-7964-86892CED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03" y="2891740"/>
            <a:ext cx="41576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x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363 = 975 </a:t>
            </a: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xmlns="" id="{48A9C561-0FE3-22ED-96CE-4E9B3BC6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194" y="2978244"/>
            <a:ext cx="381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207 + </a:t>
            </a:r>
            <a:r>
              <a:rPr kumimoji="0" lang="en-US" altLang="en-US" sz="4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815</a:t>
            </a:r>
          </a:p>
        </p:txBody>
      </p:sp>
    </p:spTree>
    <p:extLst>
      <p:ext uri="{BB962C8B-B14F-4D97-AF65-F5344CB8AC3E}">
        <p14:creationId xmlns:p14="http://schemas.microsoft.com/office/powerpoint/2010/main" val="32765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74C25FF-4DF3-49D8-87C4-CB0AA8D9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1383137-46C8-448E-A271-ABC45213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" y="-216187"/>
            <a:ext cx="11429682" cy="711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A0A50FB-1A36-4475-9AB6-9B423CDC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4294" r="36531" b="15804"/>
          <a:stretch/>
        </p:blipFill>
        <p:spPr>
          <a:xfrm>
            <a:off x="0" y="2722656"/>
            <a:ext cx="3659620" cy="4166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600E732-D2E8-4AA9-9260-AB94E4E0D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1504520"/>
            <a:ext cx="1101136" cy="5410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2E94315-A018-479F-A09B-9FA38AB83B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 rot="5400000">
            <a:off x="4962884" y="2558200"/>
            <a:ext cx="1454284" cy="714531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9A7C17C-8C0F-4CEE-8836-47A790209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15" y="355882"/>
            <a:ext cx="2045736" cy="20457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5726BA5-9301-4EFD-BDFD-A3AF658FD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b="28889"/>
          <a:stretch/>
        </p:blipFill>
        <p:spPr>
          <a:xfrm>
            <a:off x="8143569" y="3340434"/>
            <a:ext cx="3733800" cy="351756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D17B58D-D2F2-4779-9C4D-8154A306DC8F}"/>
              </a:ext>
            </a:extLst>
          </p:cNvPr>
          <p:cNvGrpSpPr/>
          <p:nvPr/>
        </p:nvGrpSpPr>
        <p:grpSpPr>
          <a:xfrm>
            <a:off x="2670905" y="1737750"/>
            <a:ext cx="6657164" cy="3319178"/>
            <a:chOff x="3138989" y="2366366"/>
            <a:chExt cx="4313081" cy="3319178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4FE2A167-3D91-41A4-9C9C-3A308517099B}"/>
                </a:ext>
              </a:extLst>
            </p:cNvPr>
            <p:cNvSpPr txBox="1"/>
            <p:nvPr/>
          </p:nvSpPr>
          <p:spPr>
            <a:xfrm>
              <a:off x="4240125" y="2366366"/>
              <a:ext cx="3211945" cy="3319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48A9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  <a:sym typeface="+mn-lt"/>
                </a:rPr>
                <a:t>KHỞI 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048A9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9410430-B4CF-4204-A3C9-D5FCCC97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8" t="11852" r="50000" b="52593"/>
            <a:stretch/>
          </p:blipFill>
          <p:spPr>
            <a:xfrm>
              <a:off x="3138989" y="2792335"/>
              <a:ext cx="1101136" cy="1277067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35B3E2FC-5931-44E1-AFBF-91ACC0122694}"/>
                </a:ext>
              </a:extLst>
            </p:cNvPr>
            <p:cNvSpPr txBox="1"/>
            <p:nvPr/>
          </p:nvSpPr>
          <p:spPr>
            <a:xfrm>
              <a:off x="3200364" y="3044523"/>
              <a:ext cx="98137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字魂27号-布丁体" panose="00000500000000000000" pitchFamily="2" charset="-122"/>
                  <a:cs typeface="+mn-cs"/>
                </a:rPr>
                <a:t>01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88920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4" y="2476649"/>
            <a:ext cx="3550281" cy="23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078">
            <a:off x="1388488" y="1438832"/>
            <a:ext cx="3253895" cy="18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559">
            <a:off x="2475025" y="993500"/>
            <a:ext cx="2891880" cy="23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26" y="1488914"/>
            <a:ext cx="2898231" cy="23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07" y="3590765"/>
            <a:ext cx="3059126" cy="20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18" y="2822415"/>
            <a:ext cx="2896114" cy="18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20" y="2252503"/>
            <a:ext cx="2929987" cy="216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20" y="1733390"/>
            <a:ext cx="3781038" cy="32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08" y="974408"/>
            <a:ext cx="17335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85" y="269715"/>
            <a:ext cx="2538335" cy="211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72" y="725328"/>
            <a:ext cx="2730985" cy="277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41" y="1953254"/>
            <a:ext cx="2055648" cy="126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74C25FF-4DF3-49D8-87C4-CB0AA8D9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1383137-46C8-448E-A271-ABC45213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" y="-216187"/>
            <a:ext cx="11429682" cy="7112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600E732-D2E8-4AA9-9260-AB94E4E0D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1504520"/>
            <a:ext cx="1101136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6DE34E7-E5CF-43BB-B92D-F79D999E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14294" r="36531" b="15804"/>
          <a:stretch/>
        </p:blipFill>
        <p:spPr>
          <a:xfrm>
            <a:off x="0" y="2722656"/>
            <a:ext cx="2930946" cy="41666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9A7C17C-8C0F-4CEE-8836-47A790209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15" y="355882"/>
            <a:ext cx="2045736" cy="2045736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D2E12B5F-F8CA-444F-B736-DEC0E69571D6}"/>
              </a:ext>
            </a:extLst>
          </p:cNvPr>
          <p:cNvSpPr txBox="1"/>
          <p:nvPr/>
        </p:nvSpPr>
        <p:spPr>
          <a:xfrm>
            <a:off x="1465473" y="1720875"/>
            <a:ext cx="5681288" cy="3416249"/>
          </a:xfrm>
          <a:prstGeom prst="rect">
            <a:avLst/>
          </a:prstGeom>
          <a:noFill/>
        </p:spPr>
        <p:txBody>
          <a:bodyPr wrap="square" lIns="91375" tIns="45685" rIns="91375" bIns="45685" rtlCol="0"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400" normalizeH="0" baseline="0" noProof="0" dirty="0" smtClean="0">
                <a:ln w="25400">
                  <a:solidFill>
                    <a:prstClr val="white"/>
                  </a:solidFill>
                  <a:prstDash val="solid"/>
                </a:ln>
                <a:solidFill>
                  <a:srgbClr val="D1306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altLang="zh-CN" sz="5400" b="1" i="0" u="none" strike="noStrike" kern="0" cap="none" spc="400" normalizeH="0" noProof="0" dirty="0" smtClean="0">
                <a:ln w="25400">
                  <a:solidFill>
                    <a:prstClr val="white"/>
                  </a:solidFill>
                  <a:prstDash val="solid"/>
                </a:ln>
                <a:solidFill>
                  <a:srgbClr val="D1306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TẠM BIỆT CÁC THẦY CÔ VÀ CÁC EM</a:t>
            </a:r>
            <a:endParaRPr kumimoji="0" lang="zh-CN" altLang="en-US" sz="4800" b="1" i="0" u="none" strike="noStrike" kern="0" cap="none" spc="400" normalizeH="0" baseline="0" noProof="0" dirty="0">
              <a:ln w="25400">
                <a:solidFill>
                  <a:prstClr val="white"/>
                </a:solidFill>
                <a:prstDash val="solid"/>
              </a:ln>
              <a:solidFill>
                <a:srgbClr val="D1306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388FC952-DC0F-4D0C-898E-3B49B2CF2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36" y="1378750"/>
            <a:ext cx="4925428" cy="49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0104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31690" y="648415"/>
            <a:ext cx="6425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 </a:t>
            </a:r>
            <a:endParaRPr lang="en-US" alt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548 762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88233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latin typeface="Times New Roman" pitchFamily="18" charset="0"/>
                  <a:cs typeface="Times New Roman" pitchFamily="18" charset="0"/>
                </a:rPr>
                <a:t>A. 8000</a:t>
              </a:r>
              <a:endParaRPr lang="en-US" sz="42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latin typeface="Times New Roman" pitchFamily="18" charset="0"/>
                  <a:cs typeface="Times New Roman" pitchFamily="18" charset="0"/>
                </a:rPr>
                <a:t>B. 800</a:t>
              </a:r>
              <a:endParaRPr lang="en-US" sz="42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latin typeface="Times New Roman" pitchFamily="18" charset="0"/>
                  <a:cs typeface="Times New Roman" pitchFamily="18" charset="0"/>
                </a:rPr>
                <a:t>C. 80</a:t>
              </a:r>
              <a:endParaRPr lang="en-US" sz="42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6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57487" y="972272"/>
            <a:ext cx="642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85kg = … kg</a:t>
            </a:r>
            <a:endParaRPr lang="en-US" sz="48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718941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A. 485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B. 4850 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C. 4085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0"/>
            <a:ext cx="463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5202" y="1091514"/>
            <a:ext cx="712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…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giây</a:t>
            </a:r>
            <a:endParaRPr lang="en-US" sz="48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72917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A. 130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B. 210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3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7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C. 12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37" y="561344"/>
            <a:ext cx="12416590" cy="49394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09" y="3956122"/>
            <a:ext cx="4537113" cy="324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4913170"/>
            <a:ext cx="3234145" cy="2284139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 flipH="1">
            <a:off x="1755641" y="1755855"/>
            <a:ext cx="8396909" cy="2192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200" b="1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                        </a:t>
            </a:r>
            <a:r>
              <a:rPr lang="en-US" altLang="vi-VN" sz="4200" b="1" dirty="0" err="1" smtClean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Chương</a:t>
            </a:r>
            <a:r>
              <a:rPr lang="en-US" altLang="vi-VN" sz="4200" b="1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 2: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200" b="1" i="0" u="none" strike="noStrike" kern="120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Bốn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phép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tính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với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các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số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tự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altLang="vi-VN" sz="4200" b="1" i="0" u="none" strike="noStrike" kern="1200" cap="none" spc="0" normalizeH="0" noProof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nhiên</a:t>
            </a:r>
            <a:r>
              <a:rPr kumimoji="0" lang="en-US" altLang="vi-VN" sz="4200" b="1" i="0" u="none" strike="noStrike" kern="1200" cap="none" spc="0" normalizeH="0" noProof="0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200" b="1" baseline="0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Hình</a:t>
            </a:r>
            <a:r>
              <a:rPr lang="en-US" altLang="vi-VN" sz="4200" b="1" dirty="0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altLang="vi-VN" sz="4200" b="1" dirty="0" err="1" smtClean="0">
                <a:ln w="22225">
                  <a:noFill/>
                  <a:prstDash val="solid"/>
                </a:ln>
                <a:solidFill>
                  <a:srgbClr val="E43F0A"/>
                </a:solidFill>
                <a:effectLst>
                  <a:glow rad="50800">
                    <a:srgbClr val="F79646">
                      <a:satMod val="175000"/>
                      <a:alpha val="30000"/>
                    </a:srgbClr>
                  </a:glow>
                </a:effectLst>
                <a:latin typeface="UTM Showcard" panose="02040603050506020204" pitchFamily="18" charset="0"/>
              </a:rPr>
              <a:t>học</a:t>
            </a:r>
            <a:endParaRPr kumimoji="0" lang="en-US" altLang="vi-VN" sz="4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3E7C02"/>
              </a:solidFill>
              <a:effectLst>
                <a:glow rad="50800">
                  <a:srgbClr val="F79646">
                    <a:satMod val="175000"/>
                    <a:alpha val="30000"/>
                  </a:srgb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74C25FF-4DF3-49D8-87C4-CB0AA8D9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1383137-46C8-448E-A271-ABC45213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" y="-216187"/>
            <a:ext cx="11429682" cy="711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A0A50FB-1A36-4475-9AB6-9B423CDC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4294" r="36531" b="15804"/>
          <a:stretch/>
        </p:blipFill>
        <p:spPr>
          <a:xfrm>
            <a:off x="0" y="2722656"/>
            <a:ext cx="3659620" cy="4166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600E732-D2E8-4AA9-9260-AB94E4E0D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1504520"/>
            <a:ext cx="1101136" cy="5410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2E94315-A018-479F-A09B-9FA38AB83B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 rot="5400000">
            <a:off x="4962884" y="2558200"/>
            <a:ext cx="1454284" cy="714531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9A7C17C-8C0F-4CEE-8836-47A790209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15" y="355882"/>
            <a:ext cx="2045736" cy="20457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5726BA5-9301-4EFD-BDFD-A3AF658FD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b="28889"/>
          <a:stretch/>
        </p:blipFill>
        <p:spPr>
          <a:xfrm>
            <a:off x="8143569" y="3340434"/>
            <a:ext cx="3733800" cy="351756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D17B58D-D2F2-4779-9C4D-8154A306DC8F}"/>
              </a:ext>
            </a:extLst>
          </p:cNvPr>
          <p:cNvGrpSpPr/>
          <p:nvPr/>
        </p:nvGrpSpPr>
        <p:grpSpPr>
          <a:xfrm>
            <a:off x="3353305" y="2133542"/>
            <a:ext cx="5827215" cy="2800767"/>
            <a:chOff x="3138989" y="2366366"/>
            <a:chExt cx="4313081" cy="2800767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4FE2A167-3D91-41A4-9C9C-3A308517099B}"/>
                </a:ext>
              </a:extLst>
            </p:cNvPr>
            <p:cNvSpPr txBox="1"/>
            <p:nvPr/>
          </p:nvSpPr>
          <p:spPr>
            <a:xfrm>
              <a:off x="4240125" y="2366366"/>
              <a:ext cx="3211945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48A9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  <a:sym typeface="+mn-lt"/>
                </a:rPr>
                <a:t>KHÁM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48A9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  <a:sym typeface="+mn-lt"/>
                </a:rPr>
                <a:t>PHÁ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048A9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9410430-B4CF-4204-A3C9-D5FCCC97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8" t="11852" r="50000" b="52593"/>
            <a:stretch/>
          </p:blipFill>
          <p:spPr>
            <a:xfrm>
              <a:off x="3138989" y="2792335"/>
              <a:ext cx="1101136" cy="1277067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35B3E2FC-5931-44E1-AFBF-91ACC0122694}"/>
                </a:ext>
              </a:extLst>
            </p:cNvPr>
            <p:cNvSpPr txBox="1"/>
            <p:nvPr/>
          </p:nvSpPr>
          <p:spPr>
            <a:xfrm>
              <a:off x="3200364" y="2948987"/>
              <a:ext cx="9813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0000000000000" pitchFamily="2" charset="-122"/>
                  <a:cs typeface="Times New Roman" pitchFamily="18" charset="0"/>
                </a:rPr>
                <a:t>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48006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68FE2"/>
      </a:accent1>
      <a:accent2>
        <a:srgbClr val="E52739"/>
      </a:accent2>
      <a:accent3>
        <a:srgbClr val="F0872A"/>
      </a:accent3>
      <a:accent4>
        <a:srgbClr val="7CB349"/>
      </a:accent4>
      <a:accent5>
        <a:srgbClr val="505050"/>
      </a:accent5>
      <a:accent6>
        <a:srgbClr val="809295"/>
      </a:accent6>
      <a:hlink>
        <a:srgbClr val="368FE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自我介绍.pptx" id="{9CA782AD-DB7E-43C6-ACA2-FFE48FCA813C}" vid="{B9A1D65E-B96F-4E68-82D3-417E629A779E}"/>
    </a:ext>
  </a:extLst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E6406"/>
      </a:accent1>
      <a:accent2>
        <a:srgbClr val="FF7E2F"/>
      </a:accent2>
      <a:accent3>
        <a:srgbClr val="FC670C"/>
      </a:accent3>
      <a:accent4>
        <a:srgbClr val="EA8908"/>
      </a:accent4>
      <a:accent5>
        <a:srgbClr val="E55A0D"/>
      </a:accent5>
      <a:accent6>
        <a:srgbClr val="CF4507"/>
      </a:accent6>
      <a:hlink>
        <a:srgbClr val="FE6406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自定义 42">
      <a:dk1>
        <a:sysClr val="windowText" lastClr="000000"/>
      </a:dk1>
      <a:lt1>
        <a:sysClr val="window" lastClr="FFFFFF"/>
      </a:lt1>
      <a:dk2>
        <a:srgbClr val="4048A9"/>
      </a:dk2>
      <a:lt2>
        <a:srgbClr val="E7E6E6"/>
      </a:lt2>
      <a:accent1>
        <a:srgbClr val="D13063"/>
      </a:accent1>
      <a:accent2>
        <a:srgbClr val="CCF0FC"/>
      </a:accent2>
      <a:accent3>
        <a:srgbClr val="A5A5A5"/>
      </a:accent3>
      <a:accent4>
        <a:srgbClr val="CCF0FC"/>
      </a:accent4>
      <a:accent5>
        <a:srgbClr val="4048A9"/>
      </a:accent5>
      <a:accent6>
        <a:srgbClr val="CCF0FC"/>
      </a:accent6>
      <a:hlink>
        <a:srgbClr val="CCF0FC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726</Words>
  <Application>Microsoft Office PowerPoint</Application>
  <PresentationFormat>Custom</PresentationFormat>
  <Paragraphs>117</Paragraphs>
  <Slides>21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Office 主题​​</vt:lpstr>
      <vt:lpstr>www.freeppt7.com</vt:lpstr>
      <vt:lpstr>1_Office 主题</vt:lpstr>
      <vt:lpstr>2_Office Theme</vt:lpstr>
      <vt:lpstr>2_Office 主题</vt:lpstr>
      <vt:lpstr>3_Office 主题</vt:lpstr>
      <vt:lpstr>4_Office 主题</vt:lpstr>
      <vt:lpstr>3_Office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2021-10-21T01:30:00Z</dcterms:created>
  <dcterms:modified xsi:type="dcterms:W3CDTF">2022-10-11T16:20:07Z</dcterms:modified>
</cp:coreProperties>
</file>