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9" r:id="rId2"/>
    <p:sldId id="271" r:id="rId3"/>
    <p:sldId id="268" r:id="rId4"/>
    <p:sldId id="276" r:id="rId5"/>
    <p:sldId id="277" r:id="rId6"/>
    <p:sldId id="274" r:id="rId7"/>
    <p:sldId id="278" r:id="rId8"/>
    <p:sldId id="280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5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1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3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4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5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470414D-5CA5-4ED3-98B8-2269C3EF4161}"/>
              </a:ext>
            </a:extLst>
          </p:cNvPr>
          <p:cNvSpPr/>
          <p:nvPr userDrawn="1"/>
        </p:nvSpPr>
        <p:spPr>
          <a:xfrm>
            <a:off x="10707756" y="1"/>
            <a:ext cx="1497499" cy="1179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FB2AC485-BF2F-378F-AB49-4D1A13214FB1}"/>
              </a:ext>
            </a:extLst>
          </p:cNvPr>
          <p:cNvSpPr/>
          <p:nvPr userDrawn="1"/>
        </p:nvSpPr>
        <p:spPr>
          <a:xfrm>
            <a:off x="10341167" y="6492607"/>
            <a:ext cx="1615807" cy="35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对角圆角 13"/>
          <p:cNvSpPr/>
          <p:nvPr/>
        </p:nvSpPr>
        <p:spPr>
          <a:xfrm>
            <a:off x="3886200" y="685800"/>
            <a:ext cx="4391025" cy="533400"/>
          </a:xfrm>
          <a:prstGeom prst="round2DiagRect">
            <a:avLst/>
          </a:prstGeom>
          <a:solidFill>
            <a:srgbClr val="BB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685800" eaLnBrk="1" hangingPunct="1">
              <a:buNone/>
            </a:pPr>
            <a:endParaRPr lang="zh-CN" altLang="en-US" sz="1300" i="0" dirty="0">
              <a:solidFill>
                <a:srgbClr val="FFFFFF"/>
              </a:solidFill>
              <a:latin typeface="Helvetica" pitchFamily="34" charset="0"/>
              <a:ea typeface="Helvetica" pitchFamily="34" charset="0"/>
              <a:sym typeface="+mn-lt"/>
            </a:endParaRPr>
          </a:p>
        </p:txBody>
      </p:sp>
      <p:pic>
        <p:nvPicPr>
          <p:cNvPr id="970" name="图片 9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138" y="2595563"/>
            <a:ext cx="842962" cy="573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388" y="3494088"/>
            <a:ext cx="844550" cy="60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5"/>
          <p:cNvSpPr txBox="1"/>
          <p:nvPr/>
        </p:nvSpPr>
        <p:spPr>
          <a:xfrm>
            <a:off x="667385" y="364901"/>
            <a:ext cx="10868025" cy="400866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685800" eaLnBrk="1" hangingPunct="1">
              <a:lnSpc>
                <a:spcPct val="120000"/>
              </a:lnSpc>
              <a:buNone/>
            </a:pPr>
            <a:r>
              <a:rPr lang="en-US" altLang="zh-CN" sz="36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CHÀO  MỪNG QUÝ THẦY CÔ </a:t>
            </a:r>
          </a:p>
          <a:p>
            <a:pPr algn="ctr" defTabSz="685800" eaLnBrk="1" hangingPunct="1">
              <a:lnSpc>
                <a:spcPct val="120000"/>
              </a:lnSpc>
              <a:buNone/>
            </a:pPr>
            <a:r>
              <a:rPr lang="en-US" altLang="zh-CN" sz="36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VỀ DỰ GIỜ THĂM LỚP </a:t>
            </a:r>
          </a:p>
          <a:p>
            <a:pPr algn="ctr" defTabSz="685800" eaLnBrk="1" hangingPunct="1">
              <a:lnSpc>
                <a:spcPct val="120000"/>
              </a:lnSpc>
              <a:buNone/>
            </a:pPr>
            <a:r>
              <a:rPr lang="en-US" altLang="zh-CN" sz="5400" b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Môn</a:t>
            </a:r>
            <a:r>
              <a:rPr lang="en-US" altLang="zh-CN" sz="5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: </a:t>
            </a:r>
            <a:r>
              <a:rPr lang="en-US" altLang="zh-CN" sz="5400" b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Công</a:t>
            </a:r>
            <a:r>
              <a:rPr lang="en-US" altLang="zh-CN" sz="5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5400" b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nghệ</a:t>
            </a:r>
            <a:r>
              <a:rPr lang="en-US" altLang="zh-CN" sz="5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 - </a:t>
            </a:r>
            <a:r>
              <a:rPr lang="en-US" altLang="zh-CN" sz="5400" b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Lớp</a:t>
            </a:r>
            <a:r>
              <a:rPr lang="en-US" altLang="zh-CN" sz="5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3 </a:t>
            </a:r>
            <a:endParaRPr lang="en-US" altLang="zh-CN" sz="5400" b="1" i="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  <a:p>
            <a:pPr algn="ctr" defTabSz="685800" eaLnBrk="1" hangingPunct="1">
              <a:lnSpc>
                <a:spcPct val="120000"/>
              </a:lnSpc>
              <a:buNone/>
            </a:pPr>
            <a:r>
              <a:rPr lang="en-US" altLang="zh-CN" sz="4500" b="1" i="0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BÀI </a:t>
            </a:r>
            <a:r>
              <a:rPr lang="en-US" altLang="zh-CN" sz="4500" b="1" i="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8: LÀM ĐỒ DÙNG HỌC TẬP </a:t>
            </a:r>
            <a:endParaRPr lang="en-US" altLang="zh-CN" sz="4500" b="1" i="0" dirty="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  <a:p>
            <a:pPr algn="ctr" defTabSz="685800" eaLnBrk="1" hangingPunct="1">
              <a:lnSpc>
                <a:spcPct val="120000"/>
              </a:lnSpc>
              <a:buNone/>
            </a:pPr>
            <a:r>
              <a:rPr lang="en-US" altLang="zh-CN" sz="4500" b="1" i="0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(</a:t>
            </a:r>
            <a:r>
              <a:rPr lang="en-US" altLang="zh-CN" sz="4500" b="1" i="0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Tiết</a:t>
            </a:r>
            <a:r>
              <a:rPr lang="en-US" altLang="zh-CN" sz="4500" b="1" i="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4500" b="1" i="0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3).</a:t>
            </a:r>
            <a:r>
              <a:rPr lang="en-US" altLang="zh-CN" sz="4500" b="1" i="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endParaRPr lang="en-US" altLang="zh-CN" sz="4500" b="1" i="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713" y="563563"/>
            <a:ext cx="1350963" cy="14843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19639">
            <a:off x="8891588" y="4735513"/>
            <a:ext cx="1695450" cy="120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78475"/>
            <a:ext cx="4652963" cy="12795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09713" y="4614703"/>
            <a:ext cx="7209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0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5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9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943" y="1159374"/>
            <a:ext cx="571500" cy="9747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29"/>
          <p:cNvGrpSpPr/>
          <p:nvPr/>
        </p:nvGrpSpPr>
        <p:grpSpPr>
          <a:xfrm>
            <a:off x="1512546" y="5347067"/>
            <a:ext cx="9155453" cy="696010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3513" y="3449638"/>
            <a:ext cx="2247900" cy="2247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4938" y="915760"/>
            <a:ext cx="1539875" cy="1692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TextBox 12"/>
          <p:cNvSpPr txBox="1"/>
          <p:nvPr/>
        </p:nvSpPr>
        <p:spPr>
          <a:xfrm>
            <a:off x="2944813" y="2417128"/>
            <a:ext cx="716153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</a:t>
            </a:r>
            <a:endParaRPr lang="en-US" sz="48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4152900" cy="11557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943" y="1159374"/>
            <a:ext cx="571500" cy="9747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938" y="915760"/>
            <a:ext cx="1539875" cy="1692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TextBox 12"/>
          <p:cNvSpPr txBox="1"/>
          <p:nvPr/>
        </p:nvSpPr>
        <p:spPr>
          <a:xfrm>
            <a:off x="4752885" y="327878"/>
            <a:ext cx="668255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ĐÁNH GIÁ SẢN PHẨM</a:t>
            </a:r>
            <a:endParaRPr lang="en-US" sz="40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4152900" cy="1155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11" y="2608035"/>
            <a:ext cx="9201150" cy="384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4813" y="1336493"/>
            <a:ext cx="7576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6069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943" y="1159374"/>
            <a:ext cx="571500" cy="9747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938" y="915760"/>
            <a:ext cx="1539875" cy="1692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TextBox 12"/>
          <p:cNvSpPr txBox="1"/>
          <p:nvPr/>
        </p:nvSpPr>
        <p:spPr>
          <a:xfrm>
            <a:off x="4752885" y="327878"/>
            <a:ext cx="668255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SẢN PHẨM</a:t>
            </a:r>
            <a:endParaRPr lang="en-US" sz="40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4152900" cy="115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4812" y="1336493"/>
            <a:ext cx="8019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713944"/>
            <a:ext cx="95250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9200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2900" cy="11557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420837" y="1657349"/>
            <a:ext cx="6678384" cy="3600450"/>
          </a:xfrm>
          <a:prstGeom prst="wedgeEllipseCallout">
            <a:avLst>
              <a:gd name="adj1" fmla="val -78744"/>
              <a:gd name="adj2" fmla="val 661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– Chia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2900" cy="115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8179" y="1445079"/>
            <a:ext cx="696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939143"/>
            <a:ext cx="9119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 Bước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1: Tạo hình của thước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 Bước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2: Tạo khung thước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Bước 3: Chia vạch trên thước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Bước 4: Hoàn thiện sản phẩm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1070" y="3736338"/>
            <a:ext cx="97106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939143"/>
            <a:ext cx="9119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176816" y="-12879"/>
            <a:ext cx="5241702" cy="387654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xmlns="" id="{43C9F8F8-74C4-43DC-A463-4032E4A936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0" y="785204"/>
            <a:ext cx="4776025" cy="4650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289ACA-37B6-42DF-8B63-F3E6BF19C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90" r="100000"/>
                    </a14:imgEffect>
                  </a14:imgLayer>
                </a14:imgProps>
              </a:ext>
            </a:extLst>
          </a:blip>
          <a:srcRect t="2642"/>
          <a:stretch/>
        </p:blipFill>
        <p:spPr>
          <a:xfrm>
            <a:off x="8237541" y="383585"/>
            <a:ext cx="3877599" cy="601363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AC9CF97B-CB25-4DEC-8662-42AF0E5F336E}"/>
              </a:ext>
            </a:extLst>
          </p:cNvPr>
          <p:cNvSpPr txBox="1"/>
          <p:nvPr/>
        </p:nvSpPr>
        <p:spPr>
          <a:xfrm rot="20857443">
            <a:off x="4037311" y="1766869"/>
            <a:ext cx="6519527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HP-087" panose="020B0803050302020204" pitchFamily="34" charset="0"/>
                <a:cs typeface="Angsana New" panose="02020603050405020304" pitchFamily="18" charset="-34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23556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146</Words>
  <Application>Microsoft Office PowerPoint</Application>
  <PresentationFormat>Custom</PresentationFormat>
  <Paragraphs>27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20</cp:revision>
  <dcterms:created xsi:type="dcterms:W3CDTF">2022-06-18T00:28:00Z</dcterms:created>
  <dcterms:modified xsi:type="dcterms:W3CDTF">2023-04-11T08:33:27Z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B84CB723B4754087A15722122F37F403</vt:lpwstr>
  </property>
  <property fmtid="{D5CDD505-2E9C-101B-9397-08002B2CF9AE}" pid="3" name="KSOProductBuildVer">
    <vt:lpwstr>1033-11.2.0.11156</vt:lpwstr>
  </property>
</Properties>
</file>