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164" y="-3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72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WordArt 405"/>
          <p:cNvSpPr>
            <a:spLocks noChangeArrowheads="1" noChangeShapeType="1"/>
          </p:cNvSpPr>
          <p:nvPr/>
        </p:nvSpPr>
        <p:spPr bwMode="auto">
          <a:xfrm>
            <a:off x="690664" y="209550"/>
            <a:ext cx="77724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FF"/>
                </a:solidFill>
                <a:latin typeface="Times New Roman"/>
                <a:cs typeface="Times New Roman"/>
              </a:rPr>
              <a:t> CHÀO MỪNG CÁC BẠN HỌC SINH</a:t>
            </a:r>
          </a:p>
        </p:txBody>
      </p:sp>
      <p:sp>
        <p:nvSpPr>
          <p:cNvPr id="16" name="WordArt 407"/>
          <p:cNvSpPr>
            <a:spLocks noChangeArrowheads="1" noChangeShapeType="1"/>
          </p:cNvSpPr>
          <p:nvPr/>
        </p:nvSpPr>
        <p:spPr bwMode="auto">
          <a:xfrm>
            <a:off x="3321996" y="1362075"/>
            <a:ext cx="1905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>
                      <a:alpha val="83920"/>
                    </a:srgbClr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Times New Roman"/>
                <a:cs typeface="Times New Roman"/>
              </a:rPr>
              <a:t>Lớp3</a:t>
            </a:r>
            <a:endParaRPr lang="en-US" sz="3600" kern="10" dirty="0">
              <a:ln w="9525">
                <a:solidFill>
                  <a:srgbClr val="000000">
                    <a:alpha val="83920"/>
                  </a:srgbClr>
                </a:solidFill>
                <a:round/>
                <a:headEnd/>
                <a:tailEnd/>
              </a:ln>
              <a:solidFill>
                <a:srgbClr val="9966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WordArt 406"/>
          <p:cNvSpPr>
            <a:spLocks noChangeArrowheads="1" noChangeShapeType="1"/>
          </p:cNvSpPr>
          <p:nvPr/>
        </p:nvSpPr>
        <p:spPr bwMode="auto">
          <a:xfrm>
            <a:off x="2133600" y="2082800"/>
            <a:ext cx="4508500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err="1">
                <a:ln w="9525">
                  <a:solidFill>
                    <a:srgbClr val="000000">
                      <a:alpha val="83920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Môn</a:t>
            </a:r>
            <a:r>
              <a:rPr lang="en-US" sz="4000" kern="10" dirty="0">
                <a:ln w="9525">
                  <a:solidFill>
                    <a:srgbClr val="000000">
                      <a:alpha val="83920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: </a:t>
            </a:r>
            <a:r>
              <a:rPr lang="en-US" sz="4000" kern="10" dirty="0" err="1" smtClean="0">
                <a:ln w="9525">
                  <a:solidFill>
                    <a:srgbClr val="000000">
                      <a:alpha val="83920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Toán</a:t>
            </a:r>
            <a:r>
              <a:rPr lang="en-US" sz="4000" kern="10" dirty="0" smtClean="0">
                <a:ln w="9525">
                  <a:solidFill>
                    <a:srgbClr val="000000">
                      <a:alpha val="83920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( </a:t>
            </a:r>
            <a:r>
              <a:rPr lang="en-US" sz="4000" kern="10" dirty="0" err="1" smtClean="0">
                <a:ln w="9525">
                  <a:solidFill>
                    <a:srgbClr val="000000">
                      <a:alpha val="83920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Bổ</a:t>
            </a:r>
            <a:r>
              <a:rPr lang="en-US" sz="4000" kern="10" dirty="0" smtClean="0">
                <a:ln w="9525">
                  <a:solidFill>
                    <a:srgbClr val="000000">
                      <a:alpha val="83920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sung)</a:t>
            </a:r>
          </a:p>
          <a:p>
            <a:pPr algn="ctr"/>
            <a:r>
              <a:rPr lang="en-US" sz="4000" kern="10" dirty="0" err="1" smtClean="0">
                <a:ln w="9525">
                  <a:solidFill>
                    <a:srgbClr val="000000">
                      <a:alpha val="83920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Tuần</a:t>
            </a:r>
            <a:r>
              <a:rPr lang="en-US" sz="4000" kern="10" dirty="0" smtClean="0">
                <a:ln w="9525">
                  <a:solidFill>
                    <a:srgbClr val="000000">
                      <a:alpha val="83920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29 – </a:t>
            </a:r>
            <a:r>
              <a:rPr lang="en-US" sz="4000" kern="10" dirty="0" err="1" smtClean="0">
                <a:ln w="9525">
                  <a:solidFill>
                    <a:srgbClr val="000000">
                      <a:alpha val="83920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Bài</a:t>
            </a:r>
            <a:r>
              <a:rPr lang="en-US" sz="4000" kern="10" dirty="0" smtClean="0">
                <a:ln w="9525">
                  <a:solidFill>
                    <a:srgbClr val="000000">
                      <a:alpha val="83920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 1</a:t>
            </a:r>
            <a:endParaRPr lang="en-US" sz="4000" kern="10" dirty="0">
              <a:ln w="9525">
                <a:solidFill>
                  <a:srgbClr val="000000">
                    <a:alpha val="83920"/>
                  </a:srgbClr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33"/>
                  </a:gs>
                  <a:gs pos="100000">
                    <a:srgbClr val="F70DE6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8" name="WordArt 408"/>
          <p:cNvSpPr>
            <a:spLocks noChangeArrowheads="1" noChangeShapeType="1"/>
          </p:cNvSpPr>
          <p:nvPr/>
        </p:nvSpPr>
        <p:spPr bwMode="auto">
          <a:xfrm>
            <a:off x="690664" y="3638550"/>
            <a:ext cx="7486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>
                      <a:alpha val="79999"/>
                    </a:srgbClr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viên: Phùng Thị Xuân Hương</a:t>
            </a:r>
            <a:endParaRPr lang="en-US" sz="3600" kern="10" dirty="0">
              <a:ln w="19050">
                <a:solidFill>
                  <a:srgbClr val="99CCFF">
                    <a:alpha val="79999"/>
                  </a:srgbClr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39885"/>
            <a:ext cx="5791200" cy="897135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1684" y="802758"/>
            <a:ext cx="393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ĐÁP ÁN ĐÚNG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1" y="1334184"/>
            <a:ext cx="502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345 – 132 = 1 213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43" y="2409169"/>
            <a:ext cx="3349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123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1 345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1 213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40"/>
          <p:cNvSpPr>
            <a:spLocks noChangeArrowheads="1"/>
          </p:cNvSpPr>
          <p:nvPr/>
        </p:nvSpPr>
        <p:spPr bwMode="auto">
          <a:xfrm>
            <a:off x="489809" y="2931927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AFCA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VNI-Revu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8409" y="1863203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1863203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1" y="2497377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1 346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123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1 213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73" y="3409466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  <p:bldP spid="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-64001"/>
            <a:ext cx="5181600" cy="897135"/>
          </a:xfrm>
        </p:spPr>
        <p:txBody>
          <a:bodyPr>
            <a:noAutofit/>
          </a:bodyPr>
          <a:lstStyle/>
          <a:p>
            <a:r>
              <a:rPr lang="en-US" sz="3600" noProof="1" smtClean="0">
                <a:solidFill>
                  <a:srgbClr val="0000FF"/>
                </a:solidFill>
                <a:latin typeface="HP-089" pitchFamily="34" charset="0"/>
              </a:rPr>
              <a:t>Bài 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13948"/>
              </p:ext>
            </p:extLst>
          </p:nvPr>
        </p:nvGraphicFramePr>
        <p:xfrm>
          <a:off x="762000" y="1733549"/>
          <a:ext cx="7238999" cy="1498600"/>
        </p:xfrm>
        <a:graphic>
          <a:graphicData uri="http://schemas.openxmlformats.org/drawingml/2006/table">
            <a:tbl>
              <a:tblPr firstRow="1" firstCol="1" bandRow="1"/>
              <a:tblGrid>
                <a:gridCol w="2301947"/>
                <a:gridCol w="1208686"/>
                <a:gridCol w="1301813"/>
                <a:gridCol w="1301157"/>
                <a:gridCol w="1125396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bị</a:t>
                      </a:r>
                      <a:r>
                        <a:rPr lang="en-US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trừ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r>
                        <a:rPr lang="en-US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728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65 372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0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trừ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38 475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28 370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5 846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36 485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42 817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52 408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43000" y="770602"/>
            <a:ext cx="5477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237019" y="2771805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53 252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1724228"/>
            <a:ext cx="1146795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95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64 855      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2343150"/>
            <a:ext cx="954107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5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22 555</a:t>
            </a:r>
            <a:r>
              <a:rPr lang="en-US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7978" y="1741085"/>
            <a:ext cx="93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58 254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409950"/>
            <a:ext cx="65369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95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Nêu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hiệu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?</a:t>
            </a:r>
          </a:p>
          <a:p>
            <a:pPr lvl="0">
              <a:lnSpc>
                <a:spcPts val="195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Muốn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trừ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?</a:t>
            </a:r>
          </a:p>
          <a:p>
            <a:pPr lvl="0">
              <a:lnSpc>
                <a:spcPts val="195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Nêu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trừ</a:t>
            </a:r>
            <a:r>
              <a:rPr lang="en-US" sz="20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?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39885"/>
            <a:ext cx="4572000" cy="897135"/>
          </a:xfrm>
        </p:spPr>
        <p:txBody>
          <a:bodyPr>
            <a:noAutofit/>
          </a:bodyPr>
          <a:lstStyle/>
          <a:p>
            <a:r>
              <a:rPr lang="en-US" sz="3600" noProof="1" smtClean="0">
                <a:solidFill>
                  <a:srgbClr val="0000FF"/>
                </a:solidFill>
                <a:latin typeface="HP-089" pitchFamily="34" charset="0"/>
              </a:rPr>
              <a:t>Bài 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992" y="769134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4463"/>
              </p:ext>
            </p:extLst>
          </p:nvPr>
        </p:nvGraphicFramePr>
        <p:xfrm>
          <a:off x="762000" y="2038350"/>
          <a:ext cx="7543800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1256844"/>
                <a:gridCol w="1256844"/>
                <a:gridCol w="1257528"/>
                <a:gridCol w="1257528"/>
                <a:gridCol w="1257528"/>
                <a:gridCol w="1257528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5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6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0B0F0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 </a:t>
                      </a:r>
                      <a:r>
                        <a:rPr lang="en-US" sz="1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ngày</a:t>
                      </a:r>
                      <a:r>
                        <a:rPr lang="en-US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31392"/>
              </p:ext>
            </p:extLst>
          </p:nvPr>
        </p:nvGraphicFramePr>
        <p:xfrm>
          <a:off x="705992" y="3562350"/>
          <a:ext cx="7543800" cy="1066800"/>
        </p:xfrm>
        <a:graphic>
          <a:graphicData uri="http://schemas.openxmlformats.org/drawingml/2006/table">
            <a:tbl>
              <a:tblPr firstRow="1" firstCol="1" bandRow="1"/>
              <a:tblGrid>
                <a:gridCol w="1256844"/>
                <a:gridCol w="1256844"/>
                <a:gridCol w="1257528"/>
                <a:gridCol w="1257528"/>
                <a:gridCol w="1257528"/>
                <a:gridCol w="1257528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7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8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9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Tháng 10</a:t>
                      </a:r>
                      <a:r>
                        <a:rPr lang="en-US" sz="18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11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Tháng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12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628" marR="62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99190" y="2571750"/>
            <a:ext cx="133562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50"/>
              </a:lnSpc>
              <a:defRPr/>
            </a:pPr>
            <a:r>
              <a:rPr lang="en-US" b="1" dirty="0">
                <a:solidFill>
                  <a:srgbClr val="F14124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28, 29 </a:t>
            </a:r>
            <a:r>
              <a:rPr lang="en-US" b="1" dirty="0" err="1">
                <a:solidFill>
                  <a:srgbClr val="F14124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ngày</a:t>
            </a:r>
            <a:r>
              <a:rPr lang="en-US" sz="1300" b="1" dirty="0">
                <a:solidFill>
                  <a:srgbClr val="F14124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sz="1000" dirty="0">
              <a:solidFill>
                <a:srgbClr val="F14124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7499" y="264795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31 </a:t>
            </a:r>
            <a:r>
              <a:rPr lang="en-US" b="1" dirty="0" err="1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ngày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67400" y="2658209"/>
            <a:ext cx="98937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50"/>
              </a:lnSpc>
              <a:defRPr/>
            </a:pPr>
            <a:r>
              <a:rPr lang="en-US" b="1" dirty="0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31 </a:t>
            </a:r>
            <a:r>
              <a:rPr lang="en-US" b="1" dirty="0" err="1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ngày</a:t>
            </a:r>
            <a:r>
              <a:rPr lang="en-US" sz="13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sz="1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658209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30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ngày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086600" y="2668469"/>
            <a:ext cx="98937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50"/>
              </a:lnSpc>
              <a:defRPr/>
            </a:pP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30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ngày</a:t>
            </a:r>
            <a:r>
              <a:rPr lang="en-US" sz="13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sz="1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417195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31 </a:t>
            </a:r>
            <a:r>
              <a:rPr lang="en-US" b="1" dirty="0" err="1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ngày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057400" y="417195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31 </a:t>
            </a:r>
            <a:r>
              <a:rPr lang="en-US" b="1" dirty="0" err="1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ngày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4812" y="4175040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30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ngày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661842" y="4177598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en-US" b="1" dirty="0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31 </a:t>
            </a:r>
            <a:r>
              <a:rPr lang="en-US" b="1" dirty="0" err="1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ngày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67400" y="4187857"/>
            <a:ext cx="98937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1950"/>
              </a:lnSpc>
              <a:defRPr/>
            </a:pPr>
            <a:r>
              <a:rPr lang="en-US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30</a:t>
            </a: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ngày</a:t>
            </a:r>
            <a:r>
              <a:rPr lang="en-US" sz="13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en-US" sz="1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4167338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31 </a:t>
            </a:r>
            <a:r>
              <a:rPr lang="en-US" b="1" dirty="0" err="1">
                <a:solidFill>
                  <a:srgbClr val="F14124"/>
                </a:solidFill>
                <a:latin typeface="Times New Roman"/>
                <a:ea typeface="Calibri"/>
                <a:cs typeface="Times New Roman"/>
              </a:rPr>
              <a:t>ngày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oid 8"/>
          <p:cNvSpPr/>
          <p:nvPr/>
        </p:nvSpPr>
        <p:spPr>
          <a:xfrm rot="16200000">
            <a:off x="1094407" y="-80346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93673"/>
            <a:ext cx="4760913" cy="96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582284"/>
              </p:ext>
            </p:extLst>
          </p:nvPr>
        </p:nvGraphicFramePr>
        <p:xfrm>
          <a:off x="724630" y="1723241"/>
          <a:ext cx="7889875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4" imgW="7039025" imgH="2393771" progId="Word.Document.12">
                  <p:embed/>
                </p:oleObj>
              </mc:Choice>
              <mc:Fallback>
                <p:oleObj name="Document" r:id="rId4" imgW="7039025" imgH="23937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630" y="1723241"/>
                        <a:ext cx="7889875" cy="2686050"/>
                      </a:xfrm>
                      <a:prstGeom prst="rect">
                        <a:avLst/>
                      </a:prstGeom>
                      <a:solidFill>
                        <a:schemeClr val="accent1">
                          <a:tint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4992" y="769134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1056" y="358772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56671" y="192112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6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56671" y="21849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7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5169" y="25676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8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42949" y="318135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10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498963" y="3638550"/>
            <a:ext cx="40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11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86400" y="172324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12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486400" y="22133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14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43764" y="255432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15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86400" y="292153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16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43764" y="36267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18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629400" y="16793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19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33094" y="194657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20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688401" y="221295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21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688401" y="292153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23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700836" y="325737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24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772400" y="19377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27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755117" y="22373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28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755117" y="258269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0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3091" y="868402"/>
            <a:ext cx="90009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……………………………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………………..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………..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96838"/>
            <a:ext cx="3048000" cy="96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rapezoid 6"/>
          <p:cNvSpPr/>
          <p:nvPr/>
        </p:nvSpPr>
        <p:spPr>
          <a:xfrm rot="16200000">
            <a:off x="1565461" y="-803463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29000" y="1200150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6996" y="1581150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3374" y="193023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26695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345372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>
            <a:off x="4114800" y="2857500"/>
            <a:ext cx="1295400" cy="5715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28575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00447"/>
            <a:ext cx="7239000" cy="391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77" y="2287755"/>
            <a:ext cx="1676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05" y="2213786"/>
            <a:ext cx="15478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13786"/>
            <a:ext cx="1676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77" y="4171950"/>
            <a:ext cx="1676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095750"/>
            <a:ext cx="1676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95749"/>
            <a:ext cx="1676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>
          <a:xfrm>
            <a:off x="4114800" y="2857500"/>
            <a:ext cx="1295400" cy="5715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780282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AutoNum type="alphaLcParenR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AutoNum type="alphaLcParenR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>
              <a:buAutoNum type="alphaLcParenR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vi-VN" sz="2800" dirty="0" smtClean="0">
                <a:solidFill>
                  <a:srgbClr val="081C36"/>
                </a:solidFill>
                <a:latin typeface="SegoeuiPc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 đàn từ lúc 8 giờ 5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…..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3233" y="222376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43800" y="304390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3930212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2830" y="120015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rapezoid 12"/>
          <p:cNvSpPr/>
          <p:nvPr/>
        </p:nvSpPr>
        <p:spPr>
          <a:xfrm rot="16200000">
            <a:off x="1565461" y="-670111"/>
            <a:ext cx="769133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30" y="36512"/>
            <a:ext cx="3048000" cy="96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200400" y="1921668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thÇy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c«,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</a:p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</a:p>
          <a:p>
            <a:pPr eaLnBrk="1" hangingPunct="1"/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275</TotalTime>
  <Words>450</Words>
  <Application>Microsoft Office PowerPoint</Application>
  <PresentationFormat>On-screen Show (16:9)</PresentationFormat>
  <Paragraphs>121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Slipstream</vt:lpstr>
      <vt:lpstr>Microsoft Word Document</vt:lpstr>
      <vt:lpstr>PowerPoint Presentation</vt:lpstr>
      <vt:lpstr>Khởi động</vt:lpstr>
      <vt:lpstr>Bài luyện tập</vt:lpstr>
      <vt:lpstr>Bài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33</cp:revision>
  <dcterms:created xsi:type="dcterms:W3CDTF">2006-08-16T00:00:00Z</dcterms:created>
  <dcterms:modified xsi:type="dcterms:W3CDTF">2023-04-11T12:55:56Z</dcterms:modified>
</cp:coreProperties>
</file>