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5" r:id="rId3"/>
    <p:sldId id="261" r:id="rId4"/>
    <p:sldId id="278" r:id="rId5"/>
    <p:sldId id="257" r:id="rId6"/>
    <p:sldId id="276" r:id="rId7"/>
    <p:sldId id="279" r:id="rId8"/>
    <p:sldId id="264" r:id="rId9"/>
    <p:sldId id="262" r:id="rId10"/>
    <p:sldId id="282" r:id="rId11"/>
    <p:sldId id="263" r:id="rId12"/>
    <p:sldId id="265" r:id="rId13"/>
    <p:sldId id="277" r:id="rId14"/>
    <p:sldId id="274" r:id="rId15"/>
    <p:sldId id="266" r:id="rId16"/>
    <p:sldId id="268" r:id="rId17"/>
    <p:sldId id="269" r:id="rId18"/>
    <p:sldId id="271" r:id="rId19"/>
    <p:sldId id="281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69" autoAdjust="0"/>
    <p:restoredTop sz="94660"/>
  </p:normalViewPr>
  <p:slideViewPr>
    <p:cSldViewPr>
      <p:cViewPr varScale="1">
        <p:scale>
          <a:sx n="84" d="100"/>
          <a:sy n="84" d="100"/>
        </p:scale>
        <p:origin x="169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4CD4E-05EC-40AA-96FD-D7573A3C3CA5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39920-D658-454D-ABE8-252E40A3C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3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E1BD0-A241-470B-B33D-3388683127ED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177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E1BD0-A241-470B-B33D-3388683127ED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6550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E1BD0-A241-470B-B33D-3388683127ED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6724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E1BD0-A241-470B-B33D-3388683127ED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3076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E1BD0-A241-470B-B33D-3388683127ED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065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8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04B5-8FB6-4CB3-8C26-93AFC2ED9703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1C31-728A-453B-8A77-E4A84642D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21"/>
          <p:cNvSpPr>
            <a:spLocks noChangeArrowheads="1" noChangeShapeType="1" noTextEdit="1"/>
          </p:cNvSpPr>
          <p:nvPr/>
        </p:nvSpPr>
        <p:spPr bwMode="auto">
          <a:xfrm>
            <a:off x="152400" y="3078163"/>
            <a:ext cx="8801100" cy="157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Toán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1C</a:t>
            </a:r>
          </a:p>
          <a:p>
            <a:pPr algn="ctr"/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Nhiều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hơn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ít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hơn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bằng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nhau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14300" y="152400"/>
            <a:ext cx="8915400" cy="2438400"/>
          </a:xfrm>
          <a:prstGeom prst="rect">
            <a:avLst/>
          </a:prstGeom>
          <a:noFill/>
        </p:spPr>
        <p:txBody>
          <a:bodyPr>
            <a:prstTxWarp prst="textWave2">
              <a:avLst>
                <a:gd name="adj1" fmla="val 12500"/>
                <a:gd name="adj2" fmla="val -1188"/>
              </a:avLst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rgbClr val="FF00FF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310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Nhiệt</a:t>
            </a:r>
            <a:r>
              <a:rPr lang="en-US" sz="331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310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liệt</a:t>
            </a:r>
            <a:r>
              <a:rPr lang="en-US" sz="331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sz="331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ch</a:t>
            </a:r>
            <a:r>
              <a:rPr lang="vi-VN" sz="33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ào</a:t>
            </a:r>
            <a:r>
              <a:rPr lang="en-US" sz="33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31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mừng</a:t>
            </a:r>
            <a:endParaRPr lang="en-US" sz="33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vi-VN" sz="33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quý </a:t>
            </a:r>
            <a:r>
              <a:rPr lang="vi-VN" sz="33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Times New Roman" pitchFamily="18" charset="0"/>
              </a:rPr>
              <a:t>thầy cô về dự giờ </a:t>
            </a: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457200" y="5715000"/>
            <a:ext cx="8267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4483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463" y="1673713"/>
            <a:ext cx="925676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16" y="3318092"/>
            <a:ext cx="167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S/20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53156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668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2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8117" y="505023"/>
            <a:ext cx="8613434" cy="5829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02" b="89820" l="9859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54251" r="59794" b="16332"/>
          <a:stretch/>
        </p:blipFill>
        <p:spPr bwMode="auto">
          <a:xfrm>
            <a:off x="1131170" y="1352914"/>
            <a:ext cx="1423115" cy="19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96" b="85629" l="35614" r="60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29" t="50000" r="44287" b="16602"/>
          <a:stretch/>
        </p:blipFill>
        <p:spPr bwMode="auto">
          <a:xfrm>
            <a:off x="3033986" y="873887"/>
            <a:ext cx="1264661" cy="243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94" b="89621" l="53521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48" t="54790" b="17412"/>
          <a:stretch/>
        </p:blipFill>
        <p:spPr bwMode="auto">
          <a:xfrm>
            <a:off x="6172200" y="1140948"/>
            <a:ext cx="2057399" cy="219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07" b="85230" l="45674" r="7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3" t="53711" r="23504" b="19301"/>
          <a:stretch/>
        </p:blipFill>
        <p:spPr bwMode="auto">
          <a:xfrm>
            <a:off x="4644144" y="897275"/>
            <a:ext cx="1711514" cy="22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43" b="98204" l="9658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84005" r="41838" b="-67"/>
          <a:stretch/>
        </p:blipFill>
        <p:spPr bwMode="auto">
          <a:xfrm>
            <a:off x="1045615" y="4572000"/>
            <a:ext cx="150867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43" b="98204" l="9658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84005" r="41838" b="-67"/>
          <a:stretch/>
        </p:blipFill>
        <p:spPr bwMode="auto">
          <a:xfrm>
            <a:off x="3135474" y="4596897"/>
            <a:ext cx="150867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43" b="98204" l="9658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84005" r="41838" b="-67"/>
          <a:stretch/>
        </p:blipFill>
        <p:spPr bwMode="auto">
          <a:xfrm>
            <a:off x="4828683" y="4560683"/>
            <a:ext cx="150867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43" b="98204" l="9658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84005" r="41838" b="-67"/>
          <a:stretch/>
        </p:blipFill>
        <p:spPr bwMode="auto">
          <a:xfrm>
            <a:off x="6360516" y="4603687"/>
            <a:ext cx="150867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1.94444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2.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1.11111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086 -0.13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1771 -0.144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72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-0.02934 -0.15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" y="-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2118 -0.166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" b="95549" l="975" r="20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r="77934" b="8373"/>
          <a:stretch/>
        </p:blipFill>
        <p:spPr bwMode="auto">
          <a:xfrm>
            <a:off x="3774647" y="-3220"/>
            <a:ext cx="1474765" cy="29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" b="95549" l="975" r="20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r="77934" b="8373"/>
          <a:stretch/>
        </p:blipFill>
        <p:spPr bwMode="auto">
          <a:xfrm>
            <a:off x="908830" y="2146"/>
            <a:ext cx="1474765" cy="29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" b="95549" l="975" r="20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r="77934" b="8373"/>
          <a:stretch/>
        </p:blipFill>
        <p:spPr bwMode="auto">
          <a:xfrm>
            <a:off x="6709152" y="2146"/>
            <a:ext cx="1474765" cy="29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" b="95549" l="975" r="20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r="77934" b="8373"/>
          <a:stretch/>
        </p:blipFill>
        <p:spPr bwMode="auto">
          <a:xfrm>
            <a:off x="2342812" y="2146"/>
            <a:ext cx="1474765" cy="29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" b="95549" l="975" r="20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r="77934" b="8373"/>
          <a:stretch/>
        </p:blipFill>
        <p:spPr bwMode="auto">
          <a:xfrm>
            <a:off x="5249412" y="2146"/>
            <a:ext cx="1474765" cy="29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43717" y="6021946"/>
            <a:ext cx="7536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" b="96736" l="60585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-1" b="-4465"/>
          <a:stretch/>
        </p:blipFill>
        <p:spPr bwMode="auto">
          <a:xfrm>
            <a:off x="5105398" y="3317986"/>
            <a:ext cx="2440681" cy="33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" b="96736" l="60585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-1" b="-4465"/>
          <a:stretch/>
        </p:blipFill>
        <p:spPr bwMode="auto">
          <a:xfrm>
            <a:off x="6553198" y="3284716"/>
            <a:ext cx="2440681" cy="33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" b="96736" l="60585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-1" b="-4465"/>
          <a:stretch/>
        </p:blipFill>
        <p:spPr bwMode="auto">
          <a:xfrm>
            <a:off x="3698447" y="3278277"/>
            <a:ext cx="2440681" cy="33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" b="96736" l="60585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-1" b="-4465"/>
          <a:stretch/>
        </p:blipFill>
        <p:spPr bwMode="auto">
          <a:xfrm>
            <a:off x="2209798" y="3284716"/>
            <a:ext cx="2440681" cy="33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" b="96736" l="60585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-1" b="-4465"/>
          <a:stretch/>
        </p:blipFill>
        <p:spPr bwMode="auto">
          <a:xfrm>
            <a:off x="743717" y="3278277"/>
            <a:ext cx="2440681" cy="33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6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197"/>
            <a:ext cx="4724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6637"/>
            <a:ext cx="4191000" cy="32051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76636"/>
            <a:ext cx="4267200" cy="32051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62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874135" y="6858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" y="3581400"/>
            <a:ext cx="906994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708a1f406d5c8f43f6694097641dbe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1880"/>
            <a:ext cx="2247900" cy="16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enor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98" y="0"/>
            <a:ext cx="1602346" cy="16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1471275788_69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9444">
            <a:off x="7010470" y="1339301"/>
            <a:ext cx="1423482" cy="13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71" y="1441880"/>
            <a:ext cx="1697329" cy="149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11039_f1fc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199"/>
            <a:ext cx="2642852" cy="133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33117E-6 L -0.14045 0.225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1124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0.17708 0.277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389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4903 L -0.23611 0.279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9" y="164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7197E-6 L -0.17777 0.41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9" y="20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SLGG_2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N64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225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64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2225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AN64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41875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0876472">
            <a:off x="0" y="1317208"/>
            <a:ext cx="86868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Trò chơi</a:t>
            </a:r>
          </a:p>
          <a:p>
            <a:pPr algn="ctr" eaLnBrk="1" hangingPunct="1">
              <a:defRPr/>
            </a:pPr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8540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-19878" y="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69534"/>
            <a:ext cx="7162800" cy="33738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228600" y="4434048"/>
            <a:ext cx="8839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228600" y="5135217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28600" y="5791200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-19878" y="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228600" y="4434048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228600" y="5135217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28600" y="5791200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838200"/>
            <a:ext cx="78533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6" grpId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21"/>
          <p:cNvSpPr>
            <a:spLocks noChangeArrowheads="1" noChangeShapeType="1" noTextEdit="1"/>
          </p:cNvSpPr>
          <p:nvPr/>
        </p:nvSpPr>
        <p:spPr bwMode="auto">
          <a:xfrm>
            <a:off x="609600" y="1219200"/>
            <a:ext cx="7467600" cy="157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152400" y="1307510"/>
            <a:ext cx="82677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401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874135" y="6858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ẾM SAO - ÂM NHẠC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990600"/>
            <a:ext cx="644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9"/>
            <a:ext cx="5334000" cy="31032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un 4"/>
          <p:cNvSpPr/>
          <p:nvPr/>
        </p:nvSpPr>
        <p:spPr>
          <a:xfrm>
            <a:off x="3810000" y="143494"/>
            <a:ext cx="1066800" cy="876156"/>
          </a:xfrm>
          <a:prstGeom prst="su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/>
          <p:cNvSpPr/>
          <p:nvPr/>
        </p:nvSpPr>
        <p:spPr>
          <a:xfrm>
            <a:off x="685800" y="522739"/>
            <a:ext cx="1143000" cy="249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4343400" y="522739"/>
            <a:ext cx="762000" cy="56169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2667000" y="217939"/>
            <a:ext cx="1295400" cy="249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58" y="2599567"/>
            <a:ext cx="776288" cy="48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26" b="89863" l="74223" r="92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67" t="51801" r="2361" b="11957"/>
          <a:stretch/>
        </p:blipFill>
        <p:spPr bwMode="auto">
          <a:xfrm>
            <a:off x="-13096" y="942517"/>
            <a:ext cx="2484046" cy="22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676638" y="2035121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1257300" y="2285154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892627" y="1821386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1297010" y="1970844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10" b="42784" l="84456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8" t="25781" r="435" b="57260"/>
          <a:stretch/>
        </p:blipFill>
        <p:spPr bwMode="auto">
          <a:xfrm>
            <a:off x="3206705" y="2282540"/>
            <a:ext cx="1110937" cy="8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10" b="42784" l="84456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8" t="25781" r="435" b="57260"/>
          <a:stretch/>
        </p:blipFill>
        <p:spPr bwMode="auto">
          <a:xfrm>
            <a:off x="4283131" y="2005490"/>
            <a:ext cx="822269" cy="66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61051"/>
            <a:ext cx="5334000" cy="33845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6" name="Cloud 55"/>
          <p:cNvSpPr/>
          <p:nvPr/>
        </p:nvSpPr>
        <p:spPr>
          <a:xfrm>
            <a:off x="4447973" y="4112651"/>
            <a:ext cx="1143000" cy="249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/>
          <p:cNvSpPr/>
          <p:nvPr/>
        </p:nvSpPr>
        <p:spPr>
          <a:xfrm>
            <a:off x="8105573" y="4112651"/>
            <a:ext cx="762000" cy="56169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/>
          <p:cNvSpPr/>
          <p:nvPr/>
        </p:nvSpPr>
        <p:spPr>
          <a:xfrm>
            <a:off x="6429173" y="3807851"/>
            <a:ext cx="1295400" cy="249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93" y="6054740"/>
            <a:ext cx="1119187" cy="70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19" y="6240998"/>
            <a:ext cx="776288" cy="48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26" b="89863" l="74223" r="92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67" t="51801" r="2361" b="11957"/>
          <a:stretch/>
        </p:blipFill>
        <p:spPr bwMode="auto">
          <a:xfrm>
            <a:off x="3762173" y="4569851"/>
            <a:ext cx="2484046" cy="22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4465975" y="5670298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5091708" y="5595402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31" b="62468" l="17238" r="25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46646" r="74727" b="32151"/>
          <a:stretch/>
        </p:blipFill>
        <p:spPr bwMode="auto">
          <a:xfrm>
            <a:off x="4645710" y="5418888"/>
            <a:ext cx="308020" cy="4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10" b="42784" l="84456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8" t="25781" r="435" b="57260"/>
          <a:stretch/>
        </p:blipFill>
        <p:spPr bwMode="auto">
          <a:xfrm>
            <a:off x="6968878" y="5872452"/>
            <a:ext cx="1110937" cy="8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10" b="42784" l="84456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8" t="25781" r="435" b="57260"/>
          <a:stretch/>
        </p:blipFill>
        <p:spPr bwMode="auto">
          <a:xfrm>
            <a:off x="8045304" y="5595402"/>
            <a:ext cx="822269" cy="66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1084436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0293" y="5042271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874135" y="6858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3881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0" y="1552039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7243" y="304800"/>
            <a:ext cx="8458200" cy="6400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6694" r="58021" b="41653"/>
          <a:stretch/>
        </p:blipFill>
        <p:spPr bwMode="auto">
          <a:xfrm>
            <a:off x="3667792" y="458004"/>
            <a:ext cx="1094705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6694" r="58021" b="41653"/>
          <a:stretch/>
        </p:blipFill>
        <p:spPr bwMode="auto">
          <a:xfrm rot="369175" flipH="1">
            <a:off x="3903904" y="824779"/>
            <a:ext cx="1094705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6694" r="58021" b="41653"/>
          <a:stretch/>
        </p:blipFill>
        <p:spPr bwMode="auto">
          <a:xfrm>
            <a:off x="3411828" y="1037754"/>
            <a:ext cx="1094705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6694" r="58021" b="41653"/>
          <a:stretch/>
        </p:blipFill>
        <p:spPr bwMode="auto">
          <a:xfrm rot="1310498" flipH="1">
            <a:off x="4271190" y="1170989"/>
            <a:ext cx="1094705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6694" r="58021" b="41653"/>
          <a:stretch/>
        </p:blipFill>
        <p:spPr bwMode="auto">
          <a:xfrm rot="981105">
            <a:off x="3811683" y="1402253"/>
            <a:ext cx="1094705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59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22" t="22917" b="54166"/>
          <a:stretch/>
        </p:blipFill>
        <p:spPr bwMode="auto">
          <a:xfrm>
            <a:off x="6546222" y="3886200"/>
            <a:ext cx="1607178" cy="249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281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5" t="22917" r="69843" b="56220"/>
          <a:stretch/>
        </p:blipFill>
        <p:spPr bwMode="auto">
          <a:xfrm>
            <a:off x="843562" y="3912494"/>
            <a:ext cx="1600200" cy="226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4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25773" r="55924" b="54166"/>
          <a:stretch/>
        </p:blipFill>
        <p:spPr bwMode="auto">
          <a:xfrm>
            <a:off x="2614947" y="4218909"/>
            <a:ext cx="1600200" cy="216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1389" r="6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25773" r="38525" b="54166"/>
          <a:stretch/>
        </p:blipFill>
        <p:spPr bwMode="auto">
          <a:xfrm>
            <a:off x="4551066" y="4239698"/>
            <a:ext cx="1766556" cy="217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2239E-6 L 0.09652 0.35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76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64662E-6 L -0.23299 0.299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14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9639E-6 L 0.28142 0.280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0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3599E-6 L -0.08507 0.268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13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838200"/>
            <a:ext cx="8534400" cy="4343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5" b="42116" l="58149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46" r="17898" b="69769"/>
          <a:stretch/>
        </p:blipFill>
        <p:spPr bwMode="auto">
          <a:xfrm>
            <a:off x="5681730" y="1042988"/>
            <a:ext cx="1481070" cy="180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37" b="54491" l="9658" r="46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26992" r="62242" b="51147"/>
          <a:stretch/>
        </p:blipFill>
        <p:spPr bwMode="auto">
          <a:xfrm>
            <a:off x="1495023" y="3264794"/>
            <a:ext cx="155297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37" b="54491" l="9658" r="46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26992" r="62242" b="51147"/>
          <a:stretch/>
        </p:blipFill>
        <p:spPr bwMode="auto">
          <a:xfrm>
            <a:off x="3468711" y="3264794"/>
            <a:ext cx="155297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6751" r="61698" b="70309"/>
          <a:stretch/>
        </p:blipFill>
        <p:spPr bwMode="auto">
          <a:xfrm>
            <a:off x="1545464" y="1393064"/>
            <a:ext cx="1578735" cy="14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89820" l="36217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6481" r="39934" b="67070"/>
          <a:stretch/>
        </p:blipFill>
        <p:spPr bwMode="auto">
          <a:xfrm>
            <a:off x="3581401" y="1352282"/>
            <a:ext cx="1467118" cy="16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201</Words>
  <Application>Microsoft Office PowerPoint</Application>
  <PresentationFormat>On-screen Show (4:3)</PresentationFormat>
  <Paragraphs>34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Swift 3</cp:lastModifiedBy>
  <cp:revision>38</cp:revision>
  <dcterms:created xsi:type="dcterms:W3CDTF">2020-08-22T14:03:23Z</dcterms:created>
  <dcterms:modified xsi:type="dcterms:W3CDTF">2020-08-24T08:53:37Z</dcterms:modified>
</cp:coreProperties>
</file>