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4660"/>
  </p:normalViewPr>
  <p:slideViewPr>
    <p:cSldViewPr>
      <p:cViewPr varScale="1">
        <p:scale>
          <a:sx n="62" d="100"/>
          <a:sy n="62" d="100"/>
        </p:scale>
        <p:origin x="-682" y="-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98" tIns="121998" rIns="121998" bIns="1219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98" y="486271"/>
            <a:ext cx="2763352" cy="1379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3871997" y="642497"/>
            <a:ext cx="11056733" cy="126198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just"/>
            <a:r>
              <a:rPr lang="en-US" sz="3700" dirty="0" smtClean="0"/>
              <a:t> </a:t>
            </a:r>
            <a:r>
              <a:rPr lang="en-US" sz="3700" dirty="0"/>
              <a:t>24 </a:t>
            </a:r>
            <a:r>
              <a:rPr lang="vi-VN" sz="37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5314469"/>
              </p:ext>
            </p:extLst>
          </p:nvPr>
        </p:nvGraphicFramePr>
        <p:xfrm>
          <a:off x="1146699" y="2077000"/>
          <a:ext cx="13626121" cy="609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872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11713249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</a:tblGrid>
              <a:tr h="85537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1333211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8748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  <a:tr h="127857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942325"/>
                  </a:ext>
                </a:extLst>
              </a:tr>
              <a:tr h="8748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91414"/>
                  </a:ext>
                </a:extLst>
              </a:tr>
              <a:tr h="87483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2075" marR="122075" marT="60960" marB="609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3066365" y="3050146"/>
            <a:ext cx="11158004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2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3066365" y="4388141"/>
            <a:ext cx="11158004" cy="61555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2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3084056" y="5195754"/>
            <a:ext cx="11650061" cy="1107996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2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3066365" y="6532302"/>
            <a:ext cx="11158004" cy="61555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2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3066365" y="7415952"/>
            <a:ext cx="11650060" cy="615553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vi-VN" sz="32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=""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=""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=""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328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HUONG</cp:lastModifiedBy>
  <cp:revision>159</cp:revision>
  <dcterms:created xsi:type="dcterms:W3CDTF">2022-07-10T01:37:20Z</dcterms:created>
  <dcterms:modified xsi:type="dcterms:W3CDTF">2023-04-02T16:04:42Z</dcterms:modified>
</cp:coreProperties>
</file>