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5" r:id="rId2"/>
    <p:sldId id="386" r:id="rId3"/>
    <p:sldId id="387" r:id="rId4"/>
    <p:sldId id="388" r:id="rId5"/>
    <p:sldId id="389" r:id="rId6"/>
    <p:sldId id="320" r:id="rId7"/>
    <p:sldId id="390" r:id="rId8"/>
    <p:sldId id="391" r:id="rId9"/>
    <p:sldId id="280" r:id="rId10"/>
    <p:sldId id="361" r:id="rId11"/>
    <p:sldId id="346" r:id="rId12"/>
    <p:sldId id="362" r:id="rId13"/>
    <p:sldId id="363" r:id="rId14"/>
    <p:sldId id="348" r:id="rId15"/>
    <p:sldId id="364" r:id="rId16"/>
    <p:sldId id="392" r:id="rId17"/>
    <p:sldId id="393" r:id="rId18"/>
    <p:sldId id="286" r:id="rId19"/>
    <p:sldId id="287" r:id="rId20"/>
    <p:sldId id="394" r:id="rId21"/>
    <p:sldId id="381" r:id="rId22"/>
    <p:sldId id="382" r:id="rId23"/>
    <p:sldId id="402" r:id="rId24"/>
    <p:sldId id="395" r:id="rId25"/>
    <p:sldId id="396" r:id="rId26"/>
    <p:sldId id="370" r:id="rId27"/>
    <p:sldId id="397" r:id="rId28"/>
    <p:sldId id="372" r:id="rId29"/>
    <p:sldId id="373" r:id="rId30"/>
    <p:sldId id="289" r:id="rId31"/>
    <p:sldId id="294" r:id="rId32"/>
    <p:sldId id="337" r:id="rId33"/>
    <p:sldId id="338" r:id="rId34"/>
    <p:sldId id="374" r:id="rId35"/>
    <p:sldId id="399" r:id="rId36"/>
    <p:sldId id="400" r:id="rId37"/>
    <p:sldId id="401" r:id="rId38"/>
    <p:sldId id="39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693A"/>
    <a:srgbClr val="FFCCFF"/>
    <a:srgbClr val="FF00FF"/>
    <a:srgbClr val="FFFF99"/>
    <a:srgbClr val="E6EDA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58" d="100"/>
          <a:sy n="58" d="100"/>
        </p:scale>
        <p:origin x="595"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FF3DCC-D3D3-4CE2-A33F-25590148502C}"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60BC4-E516-4DEB-9E6A-283474D1E829}" type="slidenum">
              <a:rPr lang="en-US" smtClean="0"/>
              <a:t>‹#›</a:t>
            </a:fld>
            <a:endParaRPr lang="en-US"/>
          </a:p>
        </p:txBody>
      </p:sp>
    </p:spTree>
    <p:extLst>
      <p:ext uri="{BB962C8B-B14F-4D97-AF65-F5344CB8AC3E}">
        <p14:creationId xmlns:p14="http://schemas.microsoft.com/office/powerpoint/2010/main" val="319839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FF3DCC-D3D3-4CE2-A33F-25590148502C}"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60BC4-E516-4DEB-9E6A-283474D1E829}" type="slidenum">
              <a:rPr lang="en-US" smtClean="0"/>
              <a:t>‹#›</a:t>
            </a:fld>
            <a:endParaRPr lang="en-US"/>
          </a:p>
        </p:txBody>
      </p:sp>
    </p:spTree>
    <p:extLst>
      <p:ext uri="{BB962C8B-B14F-4D97-AF65-F5344CB8AC3E}">
        <p14:creationId xmlns:p14="http://schemas.microsoft.com/office/powerpoint/2010/main" val="2273826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FF3DCC-D3D3-4CE2-A33F-25590148502C}"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60BC4-E516-4DEB-9E6A-283474D1E829}" type="slidenum">
              <a:rPr lang="en-US" smtClean="0"/>
              <a:t>‹#›</a:t>
            </a:fld>
            <a:endParaRPr lang="en-US"/>
          </a:p>
        </p:txBody>
      </p:sp>
    </p:spTree>
    <p:extLst>
      <p:ext uri="{BB962C8B-B14F-4D97-AF65-F5344CB8AC3E}">
        <p14:creationId xmlns:p14="http://schemas.microsoft.com/office/powerpoint/2010/main" val="365031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FF3DCC-D3D3-4CE2-A33F-25590148502C}"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60BC4-E516-4DEB-9E6A-283474D1E829}" type="slidenum">
              <a:rPr lang="en-US" smtClean="0"/>
              <a:t>‹#›</a:t>
            </a:fld>
            <a:endParaRPr lang="en-US"/>
          </a:p>
        </p:txBody>
      </p:sp>
    </p:spTree>
    <p:extLst>
      <p:ext uri="{BB962C8B-B14F-4D97-AF65-F5344CB8AC3E}">
        <p14:creationId xmlns:p14="http://schemas.microsoft.com/office/powerpoint/2010/main" val="2981629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3FF3DCC-D3D3-4CE2-A33F-25590148502C}"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60BC4-E516-4DEB-9E6A-283474D1E829}" type="slidenum">
              <a:rPr lang="en-US" smtClean="0"/>
              <a:t>‹#›</a:t>
            </a:fld>
            <a:endParaRPr lang="en-US"/>
          </a:p>
        </p:txBody>
      </p:sp>
    </p:spTree>
    <p:extLst>
      <p:ext uri="{BB962C8B-B14F-4D97-AF65-F5344CB8AC3E}">
        <p14:creationId xmlns:p14="http://schemas.microsoft.com/office/powerpoint/2010/main" val="3723490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FF3DCC-D3D3-4CE2-A33F-25590148502C}"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60BC4-E516-4DEB-9E6A-283474D1E829}" type="slidenum">
              <a:rPr lang="en-US" smtClean="0"/>
              <a:t>‹#›</a:t>
            </a:fld>
            <a:endParaRPr lang="en-US"/>
          </a:p>
        </p:txBody>
      </p:sp>
    </p:spTree>
    <p:extLst>
      <p:ext uri="{BB962C8B-B14F-4D97-AF65-F5344CB8AC3E}">
        <p14:creationId xmlns:p14="http://schemas.microsoft.com/office/powerpoint/2010/main" val="3535935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FF3DCC-D3D3-4CE2-A33F-25590148502C}" type="datetimeFigureOut">
              <a:rPr lang="en-US" smtClean="0"/>
              <a:t>4/11/2023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A60BC4-E516-4DEB-9E6A-283474D1E829}" type="slidenum">
              <a:rPr lang="en-US" smtClean="0"/>
              <a:t>‹#›</a:t>
            </a:fld>
            <a:endParaRPr lang="en-US"/>
          </a:p>
        </p:txBody>
      </p:sp>
    </p:spTree>
    <p:extLst>
      <p:ext uri="{BB962C8B-B14F-4D97-AF65-F5344CB8AC3E}">
        <p14:creationId xmlns:p14="http://schemas.microsoft.com/office/powerpoint/2010/main" val="2928365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FF3DCC-D3D3-4CE2-A33F-25590148502C}" type="datetimeFigureOut">
              <a:rPr lang="en-US" smtClean="0"/>
              <a:t>4/11/2023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A60BC4-E516-4DEB-9E6A-283474D1E829}" type="slidenum">
              <a:rPr lang="en-US" smtClean="0"/>
              <a:t>‹#›</a:t>
            </a:fld>
            <a:endParaRPr lang="en-US"/>
          </a:p>
        </p:txBody>
      </p:sp>
    </p:spTree>
    <p:extLst>
      <p:ext uri="{BB962C8B-B14F-4D97-AF65-F5344CB8AC3E}">
        <p14:creationId xmlns:p14="http://schemas.microsoft.com/office/powerpoint/2010/main" val="1138493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FF3DCC-D3D3-4CE2-A33F-25590148502C}" type="datetimeFigureOut">
              <a:rPr lang="en-US" smtClean="0"/>
              <a:t>4/11/2023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A60BC4-E516-4DEB-9E6A-283474D1E829}" type="slidenum">
              <a:rPr lang="en-US" smtClean="0"/>
              <a:t>‹#›</a:t>
            </a:fld>
            <a:endParaRPr lang="en-US"/>
          </a:p>
        </p:txBody>
      </p:sp>
    </p:spTree>
    <p:extLst>
      <p:ext uri="{BB962C8B-B14F-4D97-AF65-F5344CB8AC3E}">
        <p14:creationId xmlns:p14="http://schemas.microsoft.com/office/powerpoint/2010/main" val="2111292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3FF3DCC-D3D3-4CE2-A33F-25590148502C}"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60BC4-E516-4DEB-9E6A-283474D1E829}" type="slidenum">
              <a:rPr lang="en-US" smtClean="0"/>
              <a:t>‹#›</a:t>
            </a:fld>
            <a:endParaRPr lang="en-US"/>
          </a:p>
        </p:txBody>
      </p:sp>
    </p:spTree>
    <p:extLst>
      <p:ext uri="{BB962C8B-B14F-4D97-AF65-F5344CB8AC3E}">
        <p14:creationId xmlns:p14="http://schemas.microsoft.com/office/powerpoint/2010/main" val="2695147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3FF3DCC-D3D3-4CE2-A33F-25590148502C}"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60BC4-E516-4DEB-9E6A-283474D1E829}" type="slidenum">
              <a:rPr lang="en-US" smtClean="0"/>
              <a:t>‹#›</a:t>
            </a:fld>
            <a:endParaRPr lang="en-US"/>
          </a:p>
        </p:txBody>
      </p:sp>
    </p:spTree>
    <p:extLst>
      <p:ext uri="{BB962C8B-B14F-4D97-AF65-F5344CB8AC3E}">
        <p14:creationId xmlns:p14="http://schemas.microsoft.com/office/powerpoint/2010/main" val="412482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F3DCC-D3D3-4CE2-A33F-25590148502C}" type="datetimeFigureOut">
              <a:rPr lang="en-US" smtClean="0"/>
              <a:t>4/11/2023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A60BC4-E516-4DEB-9E6A-283474D1E829}" type="slidenum">
              <a:rPr lang="en-US" smtClean="0"/>
              <a:t>‹#›</a:t>
            </a:fld>
            <a:endParaRPr lang="en-US"/>
          </a:p>
        </p:txBody>
      </p:sp>
    </p:spTree>
    <p:extLst>
      <p:ext uri="{BB962C8B-B14F-4D97-AF65-F5344CB8AC3E}">
        <p14:creationId xmlns:p14="http://schemas.microsoft.com/office/powerpoint/2010/main" val="714549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124" name="Picture 4" descr="Sở Giáo Dục Và Đào Tạo Vĩnh Phú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74"/>
            <a:ext cx="11889671" cy="65843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05299" y="1321827"/>
            <a:ext cx="4425245" cy="1015663"/>
          </a:xfrm>
          <a:prstGeom prst="rect">
            <a:avLst/>
          </a:prstGeom>
          <a:noFill/>
        </p:spPr>
        <p:txBody>
          <a:bodyPr wrap="square" rtlCol="0">
            <a:spAutoFit/>
          </a:bodyPr>
          <a:lstStyle/>
          <a:p>
            <a:r>
              <a:rPr lang="en-US" sz="6000" b="1" dirty="0" smtClean="0">
                <a:solidFill>
                  <a:srgbClr val="FF0000"/>
                </a:solidFill>
                <a:latin typeface="Times New Roman" panose="02020603050405020304" pitchFamily="18" charset="0"/>
                <a:cs typeface="Times New Roman" panose="02020603050405020304" pitchFamily="18" charset="0"/>
              </a:rPr>
              <a:t>BÁO CÁO</a:t>
            </a:r>
            <a:endParaRPr lang="en-US" sz="6000"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277530" y="2515244"/>
            <a:ext cx="8480782" cy="1015663"/>
          </a:xfrm>
          <a:prstGeom prst="rect">
            <a:avLst/>
          </a:prstGeom>
        </p:spPr>
        <p:txBody>
          <a:bodyPr wrap="square">
            <a:spAutoFit/>
          </a:bodyPr>
          <a:lstStyle/>
          <a:p>
            <a:pPr algn="ctr"/>
            <a:r>
              <a:rPr lang="en-US" sz="3000" b="1" dirty="0">
                <a:solidFill>
                  <a:srgbClr val="07693A"/>
                </a:solidFill>
                <a:latin typeface="Times New Roman" panose="02020603050405020304" pitchFamily="18" charset="0"/>
                <a:cs typeface="Times New Roman" panose="02020603050405020304" pitchFamily="18" charset="0"/>
              </a:rPr>
              <a:t>“</a:t>
            </a:r>
            <a:r>
              <a:rPr lang="en-US" sz="3000" b="1" dirty="0" err="1">
                <a:solidFill>
                  <a:srgbClr val="07693A"/>
                </a:solidFill>
                <a:latin typeface="Times New Roman" panose="02020603050405020304" pitchFamily="18" charset="0"/>
                <a:cs typeface="Times New Roman" panose="02020603050405020304" pitchFamily="18" charset="0"/>
              </a:rPr>
              <a:t>Biện</a:t>
            </a:r>
            <a:r>
              <a:rPr lang="en-US" sz="3000" b="1" dirty="0">
                <a:solidFill>
                  <a:srgbClr val="07693A"/>
                </a:solidFill>
                <a:latin typeface="Times New Roman" panose="02020603050405020304" pitchFamily="18" charset="0"/>
                <a:cs typeface="Times New Roman" panose="02020603050405020304" pitchFamily="18" charset="0"/>
              </a:rPr>
              <a:t> </a:t>
            </a:r>
            <a:r>
              <a:rPr lang="en-US" sz="3000" b="1" dirty="0" err="1">
                <a:solidFill>
                  <a:srgbClr val="07693A"/>
                </a:solidFill>
                <a:latin typeface="Times New Roman" panose="02020603050405020304" pitchFamily="18" charset="0"/>
                <a:cs typeface="Times New Roman" panose="02020603050405020304" pitchFamily="18" charset="0"/>
              </a:rPr>
              <a:t>pháp</a:t>
            </a:r>
            <a:r>
              <a:rPr lang="en-US" sz="3000" b="1" dirty="0">
                <a:solidFill>
                  <a:srgbClr val="07693A"/>
                </a:solidFill>
                <a:latin typeface="Times New Roman" panose="02020603050405020304" pitchFamily="18" charset="0"/>
                <a:cs typeface="Times New Roman" panose="02020603050405020304" pitchFamily="18" charset="0"/>
              </a:rPr>
              <a:t> </a:t>
            </a:r>
            <a:r>
              <a:rPr lang="en-US" sz="3000" b="1" dirty="0" err="1">
                <a:solidFill>
                  <a:srgbClr val="07693A"/>
                </a:solidFill>
                <a:latin typeface="Times New Roman" panose="02020603050405020304" pitchFamily="18" charset="0"/>
                <a:cs typeface="Times New Roman" panose="02020603050405020304" pitchFamily="18" charset="0"/>
              </a:rPr>
              <a:t>nâng</a:t>
            </a:r>
            <a:r>
              <a:rPr lang="en-US" sz="3000" b="1" dirty="0">
                <a:solidFill>
                  <a:srgbClr val="07693A"/>
                </a:solidFill>
                <a:latin typeface="Times New Roman" panose="02020603050405020304" pitchFamily="18" charset="0"/>
                <a:cs typeface="Times New Roman" panose="02020603050405020304" pitchFamily="18" charset="0"/>
              </a:rPr>
              <a:t> </a:t>
            </a:r>
            <a:r>
              <a:rPr lang="en-US" sz="3000" b="1" dirty="0" err="1">
                <a:solidFill>
                  <a:srgbClr val="07693A"/>
                </a:solidFill>
                <a:latin typeface="Times New Roman" panose="02020603050405020304" pitchFamily="18" charset="0"/>
                <a:cs typeface="Times New Roman" panose="02020603050405020304" pitchFamily="18" charset="0"/>
              </a:rPr>
              <a:t>cao</a:t>
            </a:r>
            <a:r>
              <a:rPr lang="en-US" sz="3000" b="1" dirty="0">
                <a:solidFill>
                  <a:srgbClr val="07693A"/>
                </a:solidFill>
                <a:latin typeface="Times New Roman" panose="02020603050405020304" pitchFamily="18" charset="0"/>
                <a:cs typeface="Times New Roman" panose="02020603050405020304" pitchFamily="18" charset="0"/>
              </a:rPr>
              <a:t> </a:t>
            </a:r>
            <a:r>
              <a:rPr lang="en-US" sz="3000" b="1" dirty="0" err="1">
                <a:solidFill>
                  <a:srgbClr val="07693A"/>
                </a:solidFill>
                <a:latin typeface="Times New Roman" panose="02020603050405020304" pitchFamily="18" charset="0"/>
                <a:cs typeface="Times New Roman" panose="02020603050405020304" pitchFamily="18" charset="0"/>
              </a:rPr>
              <a:t>chất</a:t>
            </a:r>
            <a:r>
              <a:rPr lang="en-US" sz="3000" b="1" dirty="0">
                <a:solidFill>
                  <a:srgbClr val="07693A"/>
                </a:solidFill>
                <a:latin typeface="Times New Roman" panose="02020603050405020304" pitchFamily="18" charset="0"/>
                <a:cs typeface="Times New Roman" panose="02020603050405020304" pitchFamily="18" charset="0"/>
              </a:rPr>
              <a:t> </a:t>
            </a:r>
            <a:r>
              <a:rPr lang="en-US" sz="3000" b="1" dirty="0" err="1">
                <a:solidFill>
                  <a:srgbClr val="07693A"/>
                </a:solidFill>
                <a:latin typeface="Times New Roman" panose="02020603050405020304" pitchFamily="18" charset="0"/>
                <a:cs typeface="Times New Roman" panose="02020603050405020304" pitchFamily="18" charset="0"/>
              </a:rPr>
              <a:t>lượng</a:t>
            </a:r>
            <a:r>
              <a:rPr lang="en-US" sz="3000" b="1" dirty="0">
                <a:solidFill>
                  <a:srgbClr val="07693A"/>
                </a:solidFill>
                <a:latin typeface="Times New Roman" panose="02020603050405020304" pitchFamily="18" charset="0"/>
                <a:cs typeface="Times New Roman" panose="02020603050405020304" pitchFamily="18" charset="0"/>
              </a:rPr>
              <a:t> </a:t>
            </a:r>
            <a:r>
              <a:rPr lang="en-US" sz="3000" b="1" dirty="0" err="1">
                <a:solidFill>
                  <a:srgbClr val="07693A"/>
                </a:solidFill>
                <a:latin typeface="Times New Roman" panose="02020603050405020304" pitchFamily="18" charset="0"/>
                <a:cs typeface="Times New Roman" panose="02020603050405020304" pitchFamily="18" charset="0"/>
              </a:rPr>
              <a:t>chủ</a:t>
            </a:r>
            <a:r>
              <a:rPr lang="en-US" sz="3000" b="1" dirty="0">
                <a:solidFill>
                  <a:srgbClr val="07693A"/>
                </a:solidFill>
                <a:latin typeface="Times New Roman" panose="02020603050405020304" pitchFamily="18" charset="0"/>
                <a:cs typeface="Times New Roman" panose="02020603050405020304" pitchFamily="18" charset="0"/>
              </a:rPr>
              <a:t> </a:t>
            </a:r>
            <a:r>
              <a:rPr lang="en-US" sz="3000" b="1" dirty="0" err="1">
                <a:solidFill>
                  <a:srgbClr val="07693A"/>
                </a:solidFill>
                <a:latin typeface="Times New Roman" panose="02020603050405020304" pitchFamily="18" charset="0"/>
                <a:cs typeface="Times New Roman" panose="02020603050405020304" pitchFamily="18" charset="0"/>
              </a:rPr>
              <a:t>nhiệm</a:t>
            </a:r>
            <a:r>
              <a:rPr lang="en-US" sz="3000" b="1" dirty="0">
                <a:solidFill>
                  <a:srgbClr val="07693A"/>
                </a:solidFill>
                <a:latin typeface="Times New Roman" panose="02020603050405020304" pitchFamily="18" charset="0"/>
                <a:cs typeface="Times New Roman" panose="02020603050405020304" pitchFamily="18" charset="0"/>
              </a:rPr>
              <a:t> </a:t>
            </a:r>
            <a:r>
              <a:rPr lang="en-US" sz="3000" b="1" dirty="0" err="1">
                <a:solidFill>
                  <a:srgbClr val="07693A"/>
                </a:solidFill>
                <a:latin typeface="Times New Roman" panose="02020603050405020304" pitchFamily="18" charset="0"/>
                <a:cs typeface="Times New Roman" panose="02020603050405020304" pitchFamily="18" charset="0"/>
              </a:rPr>
              <a:t>lớp</a:t>
            </a:r>
            <a:r>
              <a:rPr lang="en-US" sz="3000" b="1" dirty="0">
                <a:solidFill>
                  <a:srgbClr val="07693A"/>
                </a:solidFill>
                <a:latin typeface="Times New Roman" panose="02020603050405020304" pitchFamily="18" charset="0"/>
                <a:cs typeface="Times New Roman" panose="02020603050405020304" pitchFamily="18" charset="0"/>
              </a:rPr>
              <a:t> </a:t>
            </a:r>
            <a:r>
              <a:rPr lang="en-US" sz="3000" b="1" dirty="0" smtClean="0">
                <a:solidFill>
                  <a:srgbClr val="07693A"/>
                </a:solidFill>
                <a:latin typeface="Times New Roman" panose="02020603050405020304" pitchFamily="18" charset="0"/>
                <a:cs typeface="Times New Roman" panose="02020603050405020304" pitchFamily="18" charset="0"/>
              </a:rPr>
              <a:t>1C </a:t>
            </a:r>
            <a:endParaRPr lang="en-US" sz="3000" dirty="0">
              <a:solidFill>
                <a:srgbClr val="07693A"/>
              </a:solidFill>
              <a:latin typeface="Times New Roman" panose="02020603050405020304" pitchFamily="18" charset="0"/>
              <a:cs typeface="Times New Roman" panose="02020603050405020304" pitchFamily="18" charset="0"/>
            </a:endParaRPr>
          </a:p>
          <a:p>
            <a:pPr algn="ctr"/>
            <a:r>
              <a:rPr lang="en-US" sz="3000" b="1" dirty="0" err="1" smtClean="0">
                <a:solidFill>
                  <a:srgbClr val="07693A"/>
                </a:solidFill>
                <a:latin typeface="Times New Roman" panose="02020603050405020304" pitchFamily="18" charset="0"/>
                <a:cs typeface="Times New Roman" panose="02020603050405020304" pitchFamily="18" charset="0"/>
              </a:rPr>
              <a:t>Trường</a:t>
            </a:r>
            <a:r>
              <a:rPr lang="en-US" sz="3000" b="1" dirty="0" smtClean="0">
                <a:solidFill>
                  <a:srgbClr val="07693A"/>
                </a:solidFill>
                <a:latin typeface="Times New Roman" panose="02020603050405020304" pitchFamily="18" charset="0"/>
                <a:cs typeface="Times New Roman" panose="02020603050405020304" pitchFamily="18" charset="0"/>
              </a:rPr>
              <a:t> </a:t>
            </a:r>
            <a:r>
              <a:rPr lang="en-US" sz="3000" b="1" dirty="0" err="1" smtClean="0">
                <a:solidFill>
                  <a:srgbClr val="07693A"/>
                </a:solidFill>
                <a:latin typeface="Times New Roman" panose="02020603050405020304" pitchFamily="18" charset="0"/>
                <a:cs typeface="Times New Roman" panose="02020603050405020304" pitchFamily="18" charset="0"/>
              </a:rPr>
              <a:t>Tiểu</a:t>
            </a:r>
            <a:r>
              <a:rPr lang="en-US" sz="3000" b="1" dirty="0" smtClean="0">
                <a:solidFill>
                  <a:srgbClr val="07693A"/>
                </a:solidFill>
                <a:latin typeface="Times New Roman" panose="02020603050405020304" pitchFamily="18" charset="0"/>
                <a:cs typeface="Times New Roman" panose="02020603050405020304" pitchFamily="18" charset="0"/>
              </a:rPr>
              <a:t> </a:t>
            </a:r>
            <a:r>
              <a:rPr lang="en-US" sz="3000" b="1" dirty="0" err="1" smtClean="0">
                <a:solidFill>
                  <a:srgbClr val="07693A"/>
                </a:solidFill>
                <a:latin typeface="Times New Roman" panose="02020603050405020304" pitchFamily="18" charset="0"/>
                <a:cs typeface="Times New Roman" panose="02020603050405020304" pitchFamily="18" charset="0"/>
              </a:rPr>
              <a:t>học</a:t>
            </a:r>
            <a:r>
              <a:rPr lang="en-US" sz="3000" b="1" dirty="0" smtClean="0">
                <a:solidFill>
                  <a:srgbClr val="07693A"/>
                </a:solidFill>
                <a:latin typeface="Times New Roman" panose="02020603050405020304" pitchFamily="18" charset="0"/>
                <a:cs typeface="Times New Roman" panose="02020603050405020304" pitchFamily="18" charset="0"/>
              </a:rPr>
              <a:t> </a:t>
            </a:r>
            <a:r>
              <a:rPr lang="en-US" sz="3000" b="1" dirty="0" err="1" smtClean="0">
                <a:solidFill>
                  <a:srgbClr val="07693A"/>
                </a:solidFill>
                <a:latin typeface="Times New Roman" panose="02020603050405020304" pitchFamily="18" charset="0"/>
                <a:cs typeface="Times New Roman" panose="02020603050405020304" pitchFamily="18" charset="0"/>
              </a:rPr>
              <a:t>Trường</a:t>
            </a:r>
            <a:r>
              <a:rPr lang="en-US" sz="3000" b="1" dirty="0" smtClean="0">
                <a:solidFill>
                  <a:srgbClr val="07693A"/>
                </a:solidFill>
                <a:latin typeface="Times New Roman" panose="02020603050405020304" pitchFamily="18" charset="0"/>
                <a:cs typeface="Times New Roman" panose="02020603050405020304" pitchFamily="18" charset="0"/>
              </a:rPr>
              <a:t> </a:t>
            </a:r>
            <a:r>
              <a:rPr lang="en-US" sz="3000" b="1" dirty="0" err="1" smtClean="0">
                <a:solidFill>
                  <a:srgbClr val="07693A"/>
                </a:solidFill>
                <a:latin typeface="Times New Roman" panose="02020603050405020304" pitchFamily="18" charset="0"/>
                <a:cs typeface="Times New Roman" panose="02020603050405020304" pitchFamily="18" charset="0"/>
              </a:rPr>
              <a:t>Sơn</a:t>
            </a:r>
            <a:r>
              <a:rPr lang="en-US" sz="3000" b="1" dirty="0" smtClean="0">
                <a:solidFill>
                  <a:srgbClr val="07693A"/>
                </a:solidFill>
                <a:latin typeface="Times New Roman" panose="02020603050405020304" pitchFamily="18" charset="0"/>
                <a:cs typeface="Times New Roman" panose="02020603050405020304" pitchFamily="18" charset="0"/>
              </a:rPr>
              <a:t>”</a:t>
            </a:r>
            <a:endParaRPr lang="en-US" sz="3000" dirty="0">
              <a:solidFill>
                <a:srgbClr val="07693A"/>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301932" y="273646"/>
            <a:ext cx="9144000" cy="646331"/>
          </a:xfrm>
          <a:prstGeom prst="rect">
            <a:avLst/>
          </a:prstGeom>
          <a:noFill/>
        </p:spPr>
        <p:txBody>
          <a:bodyPr wrap="square" rtlCol="0">
            <a:spAutoFit/>
          </a:bodyPr>
          <a:lstStyle/>
          <a:p>
            <a:pPr algn="ctr"/>
            <a:r>
              <a:rPr lang="en-US" dirty="0" smtClean="0">
                <a:solidFill>
                  <a:srgbClr val="0F2315"/>
                </a:solidFill>
                <a:latin typeface="Times New Roman" pitchFamily="18" charset="0"/>
                <a:cs typeface="Times New Roman" pitchFamily="18" charset="0"/>
              </a:rPr>
              <a:t>PHÒNG GIÁO DỤC VÀ ĐÀO TẠO HUYỆN AN LÃO</a:t>
            </a:r>
          </a:p>
          <a:p>
            <a:pPr algn="ctr"/>
            <a:r>
              <a:rPr lang="en-US" b="1" dirty="0" smtClean="0">
                <a:solidFill>
                  <a:srgbClr val="0F2315"/>
                </a:solidFill>
                <a:latin typeface="Times New Roman" pitchFamily="18" charset="0"/>
                <a:cs typeface="Times New Roman" pitchFamily="18" charset="0"/>
              </a:rPr>
              <a:t>TRƯỜNG TIỂU HỌC TRƯỜNG SƠN</a:t>
            </a:r>
            <a:endParaRPr lang="en-US" b="1" dirty="0">
              <a:solidFill>
                <a:srgbClr val="0F2315"/>
              </a:solidFill>
              <a:latin typeface="Times New Roman" pitchFamily="18" charset="0"/>
              <a:cs typeface="Times New Roman" pitchFamily="18" charset="0"/>
            </a:endParaRPr>
          </a:p>
        </p:txBody>
      </p:sp>
      <p:sp>
        <p:nvSpPr>
          <p:cNvPr id="9" name="TextBox 8"/>
          <p:cNvSpPr txBox="1"/>
          <p:nvPr/>
        </p:nvSpPr>
        <p:spPr>
          <a:xfrm>
            <a:off x="2039983" y="4580434"/>
            <a:ext cx="8458200" cy="830997"/>
          </a:xfrm>
          <a:prstGeom prst="rect">
            <a:avLst/>
          </a:prstGeom>
          <a:noFill/>
        </p:spPr>
        <p:txBody>
          <a:bodyPr wrap="square" rtlCol="0">
            <a:spAutoFit/>
          </a:bodyPr>
          <a:lstStyle/>
          <a:p>
            <a:r>
              <a:rPr lang="en-US" sz="2400" b="1" dirty="0" err="1" smtClean="0">
                <a:latin typeface="Times New Roman" pitchFamily="18" charset="0"/>
                <a:cs typeface="Times New Roman" pitchFamily="18" charset="0"/>
              </a:rPr>
              <a:t>Giáo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trình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bày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Nguyễn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Thị</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Hồng</a:t>
            </a:r>
            <a:endParaRPr lang="en-US" sz="2400" b="1" dirty="0" smtClean="0">
              <a:latin typeface="Times New Roman" pitchFamily="18" charset="0"/>
              <a:cs typeface="Times New Roman" pitchFamily="18" charset="0"/>
            </a:endParaRPr>
          </a:p>
          <a:p>
            <a:r>
              <a:rPr lang="en-US" sz="2400" b="1" dirty="0" err="1" smtClean="0">
                <a:latin typeface="Times New Roman" pitchFamily="18" charset="0"/>
                <a:cs typeface="Times New Roman" pitchFamily="18" charset="0"/>
              </a:rPr>
              <a:t>Đơn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vị</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Trường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Tiểu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họcTrường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Sơn</a:t>
            </a:r>
            <a:r>
              <a:rPr lang="en-US" sz="2400" b="1" dirty="0" smtClean="0">
                <a:latin typeface="Times New Roman" pitchFamily="18" charset="0"/>
                <a:cs typeface="Times New Roman" pitchFamily="18" charset="0"/>
              </a:rPr>
              <a:t>, An </a:t>
            </a:r>
            <a:r>
              <a:rPr lang="en-US" sz="2400" b="1" dirty="0" err="1" smtClean="0">
                <a:latin typeface="Times New Roman" pitchFamily="18" charset="0"/>
                <a:cs typeface="Times New Roman" pitchFamily="18" charset="0"/>
              </a:rPr>
              <a:t>Lão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Hải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Phòng</a:t>
            </a:r>
            <a:endParaRPr lang="en-US" sz="2400" b="1" dirty="0">
              <a:latin typeface="Times New Roman" pitchFamily="18" charset="0"/>
              <a:cs typeface="Times New Roman" pitchFamily="18" charset="0"/>
            </a:endParaRPr>
          </a:p>
        </p:txBody>
      </p:sp>
      <p:cxnSp>
        <p:nvCxnSpPr>
          <p:cNvPr id="10" name="Straight Connector 9"/>
          <p:cNvCxnSpPr/>
          <p:nvPr/>
        </p:nvCxnSpPr>
        <p:spPr>
          <a:xfrm>
            <a:off x="2039983" y="934883"/>
            <a:ext cx="2590800" cy="0"/>
          </a:xfrm>
          <a:prstGeom prst="line">
            <a:avLst/>
          </a:prstGeom>
          <a:noFill/>
          <a:ln w="9525" cap="flat" cmpd="sng" algn="ctr">
            <a:solidFill>
              <a:srgbClr val="002060"/>
            </a:solidFill>
            <a:prstDash val="solid"/>
          </a:ln>
          <a:effectLst/>
        </p:spPr>
      </p:cxnSp>
    </p:spTree>
    <p:extLst>
      <p:ext uri="{BB962C8B-B14F-4D97-AF65-F5344CB8AC3E}">
        <p14:creationId xmlns:p14="http://schemas.microsoft.com/office/powerpoint/2010/main" val="15064473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24+ Hình nền powerpoint đặc sắc cho máy tính của bạn | Hoa tím, Hoa sen,  Hình nề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597" y="225777"/>
            <a:ext cx="11641313" cy="63330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4597" y="445028"/>
            <a:ext cx="11641313" cy="5755422"/>
          </a:xfrm>
          <a:prstGeom prst="rect">
            <a:avLst/>
          </a:prstGeom>
        </p:spPr>
        <p:txBody>
          <a:bodyPr wrap="square">
            <a:spAutoFit/>
          </a:bodyPr>
          <a:lstStyle/>
          <a:p>
            <a:r>
              <a:rPr lang="en-US" sz="2300">
                <a:latin typeface="Times New Roman" panose="02020603050405020304" pitchFamily="18" charset="0"/>
                <a:cs typeface="Times New Roman" panose="02020603050405020304" pitchFamily="18" charset="0"/>
              </a:rPr>
              <a:t>Sự phát triển của quá trình nhận thức của học sinh tiểu học: </a:t>
            </a:r>
          </a:p>
          <a:p>
            <a:r>
              <a:rPr lang="en-US" sz="2300">
                <a:latin typeface="Times New Roman" panose="02020603050405020304" pitchFamily="18" charset="0"/>
                <a:cs typeface="Times New Roman" panose="02020603050405020304" pitchFamily="18" charset="0"/>
              </a:rPr>
              <a:t>+ Chú ý và sự phát triển nhận thức của học sinh tiểu học:</a:t>
            </a:r>
          </a:p>
          <a:p>
            <a:r>
              <a:rPr lang="en-US" sz="2300">
                <a:latin typeface="Times New Roman" panose="02020603050405020304" pitchFamily="18" charset="0"/>
                <a:cs typeface="Times New Roman" panose="02020603050405020304" pitchFamily="18" charset="0"/>
              </a:rPr>
              <a:t>        Ở đầu tuổi tiểu học chú ý có chủ định của trẻ còn yếu, khả năng kiểm soát, điều khiển chú ý còn hạn chế. Ở giai đoạn này chú ý không chủ định chiếm ưu thế hơn chú ý có chủ định. Trẻ lúc này chỉ quan tâm chú ý đến những môn học, giờ học có đồ dùng trực quan sinh động, hấp dẫn có nhiều tranh ảnh, trò chơi hoặc có cô giáo xinh đẹp, dịu dàng,...Sự tập trung chú ý của trẻ còn yếu và thiếu tính bền vững, chưa thể tập trung lâu dài và dễ bị phân tán trong quá trình học tập.</a:t>
            </a:r>
          </a:p>
          <a:p>
            <a:r>
              <a:rPr lang="en-US" sz="2300">
                <a:latin typeface="Times New Roman" panose="02020603050405020304" pitchFamily="18" charset="0"/>
                <a:cs typeface="Times New Roman" panose="02020603050405020304" pitchFamily="18" charset="0"/>
              </a:rPr>
              <a:t>        Biết được điều này các nhà giáo dục nên giao cho trẻ những công việc hay bài tập đòi hỏi sự chú ý của trẻ và nên giới hạn về mặt thời gian. Chú ý áp dụng linh động theo từng độ tuổi đầu hay cuối tuổi tiểu học và chú ý đến tính cá thể của trẻ, điều này là vô cùng quan trọng và ảnh hưởng trực tiếp đến kết quả giáo dục trẻ.</a:t>
            </a:r>
          </a:p>
          <a:p>
            <a:r>
              <a:rPr lang="en-US" sz="2300">
                <a:latin typeface="Times New Roman" panose="02020603050405020304" pitchFamily="18" charset="0"/>
                <a:cs typeface="Times New Roman" panose="02020603050405020304" pitchFamily="18" charset="0"/>
              </a:rPr>
              <a:t>+ Ý chí và sự phát triển nhận thức của học sinh tiểu học</a:t>
            </a:r>
          </a:p>
          <a:p>
            <a:r>
              <a:rPr lang="en-US" sz="2300">
                <a:latin typeface="Times New Roman" panose="02020603050405020304" pitchFamily="18" charset="0"/>
                <a:cs typeface="Times New Roman" panose="02020603050405020304" pitchFamily="18" charset="0"/>
              </a:rPr>
              <a:t>        Ở đầu tuổi tiểu học hành vi mà trẻ thực hiện còn phụ thuộc nhiều vào yêu cầu của người lớn (học để được bố cho đi ăn kem, học để được cô giáo khen, quét nhà để được ông cho tiền,...) Khi đó, sự điều chỉnh ý chí đối với việc thực thi hành vi ở các em còn yếu. Đặc biệt các em chưa đủ ý chí để thực hiện đến cùng mục đích đã đề ra nếu gặp khó khăn.</a:t>
            </a:r>
          </a:p>
        </p:txBody>
      </p:sp>
    </p:spTree>
    <p:extLst>
      <p:ext uri="{BB962C8B-B14F-4D97-AF65-F5344CB8AC3E}">
        <p14:creationId xmlns:p14="http://schemas.microsoft.com/office/powerpoint/2010/main" val="35324783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ết quả hình ảnh cho hình nền slide đơn giản và đẹp | Hình nền, Hình ảnh,  H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08" y="97895"/>
            <a:ext cx="11968691" cy="66565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43468" y="385687"/>
            <a:ext cx="10747022" cy="5863144"/>
          </a:xfrm>
          <a:prstGeom prst="rect">
            <a:avLst/>
          </a:prstGeom>
        </p:spPr>
        <p:txBody>
          <a:bodyPr wrap="square">
            <a:spAutoFit/>
          </a:bodyPr>
          <a:lstStyle/>
          <a:p>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bồi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dưỡng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năng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lực</a:t>
            </a:r>
            <a:r>
              <a:rPr lang="en-US" sz="2500" dirty="0">
                <a:latin typeface="Times New Roman" panose="02020603050405020304" pitchFamily="18" charset="0"/>
                <a:cs typeface="Times New Roman" panose="02020603050405020304" pitchFamily="18" charset="0"/>
              </a:rPr>
              <a:t> ý </a:t>
            </a:r>
            <a:r>
              <a:rPr lang="en-US" sz="2500" dirty="0" err="1">
                <a:latin typeface="Times New Roman" panose="02020603050405020304" pitchFamily="18" charset="0"/>
                <a:cs typeface="Times New Roman" panose="02020603050405020304" pitchFamily="18" charset="0"/>
              </a:rPr>
              <a:t>chí</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sinh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tiểu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đòi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hỏi</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nhà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giáo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dục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sự</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kiên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trì</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bền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bỉ</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trong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giáo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dục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muốn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vậy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thì</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trước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mỗi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bậc</a:t>
            </a:r>
            <a:r>
              <a:rPr lang="en-US" sz="2500" dirty="0">
                <a:latin typeface="Times New Roman" panose="02020603050405020304" pitchFamily="18" charset="0"/>
                <a:cs typeface="Times New Roman" panose="02020603050405020304" pitchFamily="18" charset="0"/>
              </a:rPr>
              <a:t> cha </a:t>
            </a:r>
            <a:r>
              <a:rPr lang="en-US" sz="2500" dirty="0" err="1">
                <a:latin typeface="Times New Roman" panose="02020603050405020304" pitchFamily="18" charset="0"/>
                <a:cs typeface="Times New Roman" panose="02020603050405020304" pitchFamily="18" charset="0"/>
              </a:rPr>
              <a:t>mẹ</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thầy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cô</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trở</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thành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tấm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về</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nghị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lực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trong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mắt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trẻ</a:t>
            </a:r>
            <a:r>
              <a:rPr lang="en-US" sz="2500" dirty="0">
                <a:latin typeface="Times New Roman" panose="02020603050405020304" pitchFamily="18" charset="0"/>
                <a:cs typeface="Times New Roman" panose="02020603050405020304" pitchFamily="18" charset="0"/>
              </a:rPr>
              <a:t>.</a:t>
            </a:r>
          </a:p>
          <a:p>
            <a:pPr lvl="0"/>
            <a:r>
              <a:rPr lang="en-US" sz="2500" dirty="0" err="1">
                <a:latin typeface="Times New Roman" panose="02020603050405020304" pitchFamily="18" charset="0"/>
                <a:cs typeface="Times New Roman" panose="02020603050405020304" pitchFamily="18" charset="0"/>
              </a:rPr>
              <a:t>Sự</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triển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cảm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sinh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tiểu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endParaRPr lang="en-US" sz="2500"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cảm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sinh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tiểu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mang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cụ</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trực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tiếp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luôn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gắn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liền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sự</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vật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tượng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sinh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rực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rỡ</a:t>
            </a:r>
            <a:r>
              <a:rPr lang="en-US" sz="2500" dirty="0">
                <a:latin typeface="Times New Roman" panose="02020603050405020304" pitchFamily="18" charset="0"/>
                <a:cs typeface="Times New Roman" panose="02020603050405020304" pitchFamily="18" charset="0"/>
              </a:rPr>
              <a:t>,...</a:t>
            </a:r>
            <a:r>
              <a:rPr lang="en-US" sz="2500" dirty="0" err="1">
                <a:latin typeface="Times New Roman" panose="02020603050405020304" pitchFamily="18" charset="0"/>
                <a:cs typeface="Times New Roman" panose="02020603050405020304" pitchFamily="18" charset="0"/>
              </a:rPr>
              <a:t>Lúc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này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năng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kiềm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chế</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cảm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xúc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còn</a:t>
            </a:r>
            <a:r>
              <a:rPr lang="en-US" sz="2500" dirty="0">
                <a:latin typeface="Times New Roman" panose="02020603050405020304" pitchFamily="18" charset="0"/>
                <a:cs typeface="Times New Roman" panose="02020603050405020304" pitchFamily="18" charset="0"/>
              </a:rPr>
              <a:t> non </a:t>
            </a:r>
            <a:r>
              <a:rPr lang="en-US" sz="2500" dirty="0" err="1">
                <a:latin typeface="Times New Roman" panose="02020603050405020304" pitchFamily="18" charset="0"/>
                <a:cs typeface="Times New Roman" panose="02020603050405020304" pitchFamily="18" charset="0"/>
              </a:rPr>
              <a:t>nớt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dễ</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xúc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cũng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dễ</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giận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biểu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cụ</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dễ</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khóc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cũng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nhanh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cười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hồn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nhiên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vô</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tư</a:t>
            </a:r>
            <a:r>
              <a:rPr lang="en-US" sz="2500" dirty="0">
                <a:latin typeface="Times New Roman" panose="02020603050405020304" pitchFamily="18" charset="0"/>
                <a:cs typeface="Times New Roman" panose="02020603050405020304" pitchFamily="18" charset="0"/>
              </a:rPr>
              <a:t>...</a:t>
            </a:r>
          </a:p>
          <a:p>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Vì</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thế</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nói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cảm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chưa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bền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vững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dễ</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thay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vậy</a:t>
            </a:r>
            <a:r>
              <a:rPr lang="en-US" sz="2500" dirty="0">
                <a:latin typeface="Times New Roman" panose="02020603050405020304" pitchFamily="18" charset="0"/>
                <a:cs typeface="Times New Roman" panose="02020603050405020304" pitchFamily="18" charset="0"/>
              </a:rPr>
              <a:t> so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mầm</a:t>
            </a:r>
            <a:r>
              <a:rPr lang="en-US" sz="2500" dirty="0">
                <a:latin typeface="Times New Roman" panose="02020603050405020304" pitchFamily="18" charset="0"/>
                <a:cs typeface="Times New Roman" panose="02020603050405020304" pitchFamily="18" charset="0"/>
              </a:rPr>
              <a:t> non </a:t>
            </a:r>
            <a:r>
              <a:rPr lang="en-US" sz="2500" dirty="0" err="1">
                <a:latin typeface="Times New Roman" panose="02020603050405020304" pitchFamily="18" charset="0"/>
                <a:cs typeface="Times New Roman" panose="02020603050405020304" pitchFamily="18" charset="0"/>
              </a:rPr>
              <a:t>thì</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cảm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tiểu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người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lớn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nhiều</a:t>
            </a:r>
            <a:r>
              <a:rPr lang="en-US" sz="2500" dirty="0">
                <a:latin typeface="Times New Roman" panose="02020603050405020304" pitchFamily="18" charset="0"/>
                <a:cs typeface="Times New Roman" panose="02020603050405020304" pitchFamily="18" charset="0"/>
              </a:rPr>
              <a:t>.</a:t>
            </a:r>
          </a:p>
          <a:p>
            <a:r>
              <a:rPr lang="en-US" sz="2500" dirty="0" err="1">
                <a:latin typeface="Times New Roman" panose="02020603050405020304" pitchFamily="18" charset="0"/>
                <a:cs typeface="Times New Roman" panose="02020603050405020304" pitchFamily="18" charset="0"/>
              </a:rPr>
              <a:t>Trong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thành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triển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cảm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sinh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tiểu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luôn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luôn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kèm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theo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sự</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triển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năng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khiếu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đồng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xuất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năng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khiếu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như</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thơ</a:t>
            </a:r>
            <a:r>
              <a:rPr lang="en-US" sz="2500" dirty="0">
                <a:latin typeface="Times New Roman" panose="02020603050405020304" pitchFamily="18" charset="0"/>
                <a:cs typeface="Times New Roman" panose="02020603050405020304" pitchFamily="18" charset="0"/>
              </a:rPr>
              <a:t>, ca, </a:t>
            </a:r>
            <a:r>
              <a:rPr lang="en-US" sz="2500" dirty="0" err="1">
                <a:latin typeface="Times New Roman" panose="02020603050405020304" pitchFamily="18" charset="0"/>
                <a:cs typeface="Times New Roman" panose="02020603050405020304" pitchFamily="18" charset="0"/>
              </a:rPr>
              <a:t>hội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kĩ</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thuật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khoa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a:t>
            </a:r>
            <a:r>
              <a:rPr lang="en-US" sz="2500" dirty="0" err="1">
                <a:latin typeface="Times New Roman" panose="02020603050405020304" pitchFamily="18" charset="0"/>
                <a:cs typeface="Times New Roman" panose="02020603050405020304" pitchFamily="18" charset="0"/>
              </a:rPr>
              <a:t>khi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cần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bồi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dưỡng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kịp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vẫn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đảm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bảo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tập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làm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thui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chột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năng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khiếu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trẻ</a:t>
            </a:r>
            <a:r>
              <a:rPr lang="en-US" sz="2500" dirty="0" smtClean="0">
                <a:latin typeface="Times New Roman" panose="02020603050405020304" pitchFamily="18" charset="0"/>
                <a:cs typeface="Times New Roman" panose="02020603050405020304" pitchFamily="18" charset="0"/>
              </a:rPr>
              <a:t>. </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78722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40" name="Picture 4" descr="Hình ảnh Khung Anh đào Màu Hồng Tím đẹp Cây Anh đào Màu Hồng Tím đẹp Cành  Anh đào Màu Hồng Tím, Cây Anh đào Màu Hồng Tím đẹp, đẹp, đào miễ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53" y="167393"/>
            <a:ext cx="11821936" cy="653820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29923" y="825953"/>
            <a:ext cx="10747022" cy="5478423"/>
          </a:xfrm>
          <a:prstGeom prst="rect">
            <a:avLst/>
          </a:prstGeom>
        </p:spPr>
        <p:txBody>
          <a:bodyPr wrap="square">
            <a:spAutoFit/>
          </a:bodyPr>
          <a:lstStyle/>
          <a:p>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Nhìn</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chung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thành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sinh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tiểu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mang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những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đặc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điểm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bản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sau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lúc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này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mang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chỉnh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hồn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nhiên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Trong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triển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luôn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bộc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những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nhận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thức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tư</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tưởng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cảm</a:t>
            </a:r>
            <a:r>
              <a:rPr lang="en-US" sz="2500" dirty="0">
                <a:latin typeface="Times New Roman" panose="02020603050405020304" pitchFamily="18" charset="0"/>
                <a:cs typeface="Times New Roman" panose="02020603050405020304" pitchFamily="18" charset="0"/>
              </a:rPr>
              <a:t>, ý </a:t>
            </a:r>
            <a:r>
              <a:rPr lang="en-US" sz="2500" dirty="0" err="1">
                <a:latin typeface="Times New Roman" panose="02020603050405020304" pitchFamily="18" charset="0"/>
                <a:cs typeface="Times New Roman" panose="02020603050405020304" pitchFamily="18" charset="0"/>
              </a:rPr>
              <a:t>nghĩ</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một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vô</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tư</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thật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ngay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thẳng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lúc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này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còn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mang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tiềm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ẩn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những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năng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lực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tố</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còn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chưa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được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bộc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rõ</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rệt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nếu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được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thích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ứng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chúng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sẽ</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bộc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triển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đặc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biệt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còn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mang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đang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thành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thành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diễn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một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sớm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một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chiều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sinh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tiểu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còn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đang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trong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triển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toàn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về</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mọi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mặt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vì</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thế</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sẽ</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được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hoàn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dần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cùng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tiến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triển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mình</a:t>
            </a:r>
            <a:r>
              <a:rPr lang="en-US" sz="2500" dirty="0">
                <a:latin typeface="Times New Roman" panose="02020603050405020304" pitchFamily="18" charset="0"/>
                <a:cs typeface="Times New Roman" panose="02020603050405020304" pitchFamily="18" charset="0"/>
              </a:rPr>
              <a:t>.</a:t>
            </a:r>
          </a:p>
          <a:p>
            <a:r>
              <a:rPr lang="en-US" sz="2500" dirty="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Hiểu</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được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những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điều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này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mà</a:t>
            </a:r>
            <a:r>
              <a:rPr lang="en-US" sz="2500" dirty="0">
                <a:latin typeface="Times New Roman" panose="02020603050405020304" pitchFamily="18" charset="0"/>
                <a:cs typeface="Times New Roman" panose="02020603050405020304" pitchFamily="18" charset="0"/>
              </a:rPr>
              <a:t> cha </a:t>
            </a:r>
            <a:r>
              <a:rPr lang="en-US" sz="2500" dirty="0" err="1">
                <a:latin typeface="Times New Roman" panose="02020603050405020304" pitchFamily="18" charset="0"/>
                <a:cs typeface="Times New Roman" panose="02020603050405020304" pitchFamily="18" charset="0"/>
              </a:rPr>
              <a:t>mẹ</a:t>
            </a:r>
            <a:r>
              <a:rPr lang="en-US" sz="2500" dirty="0">
                <a:latin typeface="Times New Roman" panose="02020603050405020304" pitchFamily="18" charset="0"/>
                <a:cs typeface="Times New Roman" panose="02020603050405020304" pitchFamily="18" charset="0"/>
              </a:rPr>
              <a:t> hay </a:t>
            </a:r>
            <a:r>
              <a:rPr lang="en-US" sz="2500" dirty="0" err="1">
                <a:latin typeface="Times New Roman" panose="02020603050405020304" pitchFamily="18" charset="0"/>
                <a:cs typeface="Times New Roman" panose="02020603050405020304" pitchFamily="18" charset="0"/>
              </a:rPr>
              <a:t>thầy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cô</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giáo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tuyệt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được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chụp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mũ</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dùng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những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lẽ</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nhẹ</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nhàng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mang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mở</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chờ</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hướng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đến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những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mẫu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tốt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đẹp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đâu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chính</a:t>
            </a:r>
            <a:r>
              <a:rPr lang="en-US" sz="2500" dirty="0">
                <a:latin typeface="Times New Roman" panose="02020603050405020304" pitchFamily="18" charset="0"/>
                <a:cs typeface="Times New Roman" panose="02020603050405020304" pitchFamily="18" charset="0"/>
              </a:rPr>
              <a:t> cha </a:t>
            </a:r>
            <a:r>
              <a:rPr lang="en-US" sz="2500" dirty="0" err="1">
                <a:latin typeface="Times New Roman" panose="02020603050405020304" pitchFamily="18" charset="0"/>
                <a:cs typeface="Times New Roman" panose="02020603050405020304" pitchFamily="18" charset="0"/>
              </a:rPr>
              <a:t>mẹ</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thầy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cô</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những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mẫu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ấy</a:t>
            </a:r>
            <a:r>
              <a:rPr lang="en-US" sz="25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985637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8" name="Picture 8" descr="Top 100 hình nền Powerpoint đẹp và chất lượng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195" y="211418"/>
            <a:ext cx="11670894" cy="644902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3426315" y="785443"/>
            <a:ext cx="4786489" cy="905245"/>
          </a:xfrm>
          <a:prstGeom prst="ellipse">
            <a:avLst/>
          </a:prstGeom>
          <a:solidFill>
            <a:schemeClr val="accent1">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solidFill>
                  <a:srgbClr val="7030A0"/>
                </a:solidFill>
                <a:latin typeface="Times New Roman" panose="02020603050405020304" pitchFamily="18" charset="0"/>
                <a:cs typeface="Times New Roman" panose="02020603050405020304" pitchFamily="18" charset="0"/>
              </a:rPr>
              <a:t>Quy</a:t>
            </a:r>
            <a:r>
              <a:rPr lang="en-US" sz="3000" dirty="0" smtClean="0">
                <a:solidFill>
                  <a:srgbClr val="7030A0"/>
                </a:solidFill>
                <a:latin typeface="Times New Roman" panose="02020603050405020304" pitchFamily="18" charset="0"/>
                <a:cs typeface="Times New Roman" panose="02020603050405020304" pitchFamily="18" charset="0"/>
              </a:rPr>
              <a:t> </a:t>
            </a:r>
            <a:r>
              <a:rPr lang="en-US" sz="3000" dirty="0" err="1" smtClean="0">
                <a:solidFill>
                  <a:srgbClr val="7030A0"/>
                </a:solidFill>
                <a:latin typeface="Times New Roman" panose="02020603050405020304" pitchFamily="18" charset="0"/>
                <a:cs typeface="Times New Roman" panose="02020603050405020304" pitchFamily="18" charset="0"/>
              </a:rPr>
              <a:t>trình</a:t>
            </a:r>
            <a:r>
              <a:rPr lang="en-US" sz="3000" dirty="0" smtClean="0">
                <a:solidFill>
                  <a:srgbClr val="7030A0"/>
                </a:solidFill>
                <a:latin typeface="Times New Roman" panose="02020603050405020304" pitchFamily="18" charset="0"/>
                <a:cs typeface="Times New Roman" panose="02020603050405020304" pitchFamily="18" charset="0"/>
              </a:rPr>
              <a:t> </a:t>
            </a:r>
            <a:r>
              <a:rPr lang="en-US" sz="3000" dirty="0" err="1" smtClean="0">
                <a:solidFill>
                  <a:srgbClr val="7030A0"/>
                </a:solidFill>
                <a:latin typeface="Times New Roman" panose="02020603050405020304" pitchFamily="18" charset="0"/>
                <a:cs typeface="Times New Roman" panose="02020603050405020304" pitchFamily="18" charset="0"/>
              </a:rPr>
              <a:t>thực</a:t>
            </a:r>
            <a:r>
              <a:rPr lang="en-US" sz="3000" dirty="0" smtClean="0">
                <a:solidFill>
                  <a:srgbClr val="7030A0"/>
                </a:solidFill>
                <a:latin typeface="Times New Roman" panose="02020603050405020304" pitchFamily="18" charset="0"/>
                <a:cs typeface="Times New Roman" panose="02020603050405020304" pitchFamily="18" charset="0"/>
              </a:rPr>
              <a:t> </a:t>
            </a:r>
            <a:r>
              <a:rPr lang="en-US" sz="3000" dirty="0" err="1" smtClean="0">
                <a:solidFill>
                  <a:srgbClr val="7030A0"/>
                </a:solidFill>
                <a:latin typeface="Times New Roman" panose="02020603050405020304" pitchFamily="18" charset="0"/>
                <a:cs typeface="Times New Roman" panose="02020603050405020304" pitchFamily="18" charset="0"/>
              </a:rPr>
              <a:t>hiện</a:t>
            </a:r>
            <a:endParaRPr lang="en-US" sz="3000" dirty="0">
              <a:solidFill>
                <a:srgbClr val="7030A0"/>
              </a:solidFill>
              <a:latin typeface="Times New Roman" panose="02020603050405020304" pitchFamily="18" charset="0"/>
              <a:cs typeface="Times New Roman" panose="02020603050405020304" pitchFamily="18" charset="0"/>
            </a:endParaRPr>
          </a:p>
        </p:txBody>
      </p:sp>
      <p:sp>
        <p:nvSpPr>
          <p:cNvPr id="7" name="Rectangle 6"/>
          <p:cNvSpPr/>
          <p:nvPr/>
        </p:nvSpPr>
        <p:spPr>
          <a:xfrm>
            <a:off x="667750" y="2868331"/>
            <a:ext cx="3204227" cy="90478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err="1" smtClean="0">
                <a:solidFill>
                  <a:srgbClr val="C00000"/>
                </a:solidFill>
                <a:latin typeface="Times New Roman" panose="02020603050405020304" pitchFamily="18" charset="0"/>
                <a:cs typeface="Times New Roman" panose="02020603050405020304" pitchFamily="18" charset="0"/>
              </a:rPr>
              <a:t>Bước</a:t>
            </a:r>
            <a:r>
              <a:rPr lang="en-US" sz="2300" dirty="0" smtClean="0">
                <a:solidFill>
                  <a:srgbClr val="C00000"/>
                </a:solidFill>
                <a:latin typeface="Times New Roman" panose="02020603050405020304" pitchFamily="18" charset="0"/>
                <a:cs typeface="Times New Roman" panose="02020603050405020304" pitchFamily="18" charset="0"/>
              </a:rPr>
              <a:t> 1: </a:t>
            </a:r>
            <a:r>
              <a:rPr lang="en-US" sz="2300" dirty="0" err="1" smtClean="0">
                <a:solidFill>
                  <a:srgbClr val="C00000"/>
                </a:solidFill>
                <a:latin typeface="Times New Roman" panose="02020603050405020304" pitchFamily="18" charset="0"/>
                <a:cs typeface="Times New Roman" panose="02020603050405020304" pitchFamily="18" charset="0"/>
              </a:rPr>
              <a:t>Điều</a:t>
            </a:r>
            <a:r>
              <a:rPr lang="en-US" sz="2300" dirty="0" smtClean="0">
                <a:solidFill>
                  <a:srgbClr val="C00000"/>
                </a:solidFill>
                <a:latin typeface="Times New Roman" panose="02020603050405020304" pitchFamily="18" charset="0"/>
                <a:cs typeface="Times New Roman" panose="02020603050405020304" pitchFamily="18" charset="0"/>
              </a:rPr>
              <a:t> </a:t>
            </a:r>
            <a:r>
              <a:rPr lang="en-US" sz="2300" dirty="0" err="1" smtClean="0">
                <a:solidFill>
                  <a:srgbClr val="C00000"/>
                </a:solidFill>
                <a:latin typeface="Times New Roman" panose="02020603050405020304" pitchFamily="18" charset="0"/>
                <a:cs typeface="Times New Roman" panose="02020603050405020304" pitchFamily="18" charset="0"/>
              </a:rPr>
              <a:t>tra</a:t>
            </a:r>
            <a:r>
              <a:rPr lang="en-US" sz="2300" dirty="0" smtClean="0">
                <a:solidFill>
                  <a:srgbClr val="C00000"/>
                </a:solidFill>
                <a:latin typeface="Times New Roman" panose="02020603050405020304" pitchFamily="18" charset="0"/>
                <a:cs typeface="Times New Roman" panose="02020603050405020304" pitchFamily="18" charset="0"/>
              </a:rPr>
              <a:t> </a:t>
            </a:r>
            <a:r>
              <a:rPr lang="en-US" sz="2300" dirty="0" err="1" smtClean="0">
                <a:solidFill>
                  <a:srgbClr val="C00000"/>
                </a:solidFill>
                <a:latin typeface="Times New Roman" panose="02020603050405020304" pitchFamily="18" charset="0"/>
                <a:cs typeface="Times New Roman" panose="02020603050405020304" pitchFamily="18" charset="0"/>
              </a:rPr>
              <a:t>lí</a:t>
            </a:r>
            <a:r>
              <a:rPr lang="en-US" sz="2300" dirty="0" smtClean="0">
                <a:solidFill>
                  <a:srgbClr val="C00000"/>
                </a:solidFill>
                <a:latin typeface="Times New Roman" panose="02020603050405020304" pitchFamily="18" charset="0"/>
                <a:cs typeface="Times New Roman" panose="02020603050405020304" pitchFamily="18" charset="0"/>
              </a:rPr>
              <a:t> </a:t>
            </a:r>
            <a:r>
              <a:rPr lang="en-US" sz="2300" dirty="0" err="1" smtClean="0">
                <a:solidFill>
                  <a:srgbClr val="C00000"/>
                </a:solidFill>
                <a:latin typeface="Times New Roman" panose="02020603050405020304" pitchFamily="18" charset="0"/>
                <a:cs typeface="Times New Roman" panose="02020603050405020304" pitchFamily="18" charset="0"/>
              </a:rPr>
              <a:t>lịch</a:t>
            </a:r>
            <a:endParaRPr lang="en-US" sz="2300" dirty="0">
              <a:solidFill>
                <a:srgbClr val="C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4501547" y="2859163"/>
            <a:ext cx="3897523" cy="103857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err="1" smtClean="0">
                <a:solidFill>
                  <a:srgbClr val="C00000"/>
                </a:solidFill>
                <a:latin typeface="Times New Roman" panose="02020603050405020304" pitchFamily="18" charset="0"/>
                <a:cs typeface="Times New Roman" panose="02020603050405020304" pitchFamily="18" charset="0"/>
              </a:rPr>
              <a:t>Bước</a:t>
            </a:r>
            <a:r>
              <a:rPr lang="en-US" sz="2300" dirty="0" smtClean="0">
                <a:solidFill>
                  <a:srgbClr val="C00000"/>
                </a:solidFill>
                <a:latin typeface="Times New Roman" panose="02020603050405020304" pitchFamily="18" charset="0"/>
                <a:cs typeface="Times New Roman" panose="02020603050405020304" pitchFamily="18" charset="0"/>
              </a:rPr>
              <a:t> 2: </a:t>
            </a:r>
            <a:r>
              <a:rPr lang="en-US" sz="2300" dirty="0" err="1" smtClean="0">
                <a:solidFill>
                  <a:srgbClr val="C00000"/>
                </a:solidFill>
                <a:latin typeface="Times New Roman" panose="02020603050405020304" pitchFamily="18" charset="0"/>
                <a:cs typeface="Times New Roman" panose="02020603050405020304" pitchFamily="18" charset="0"/>
              </a:rPr>
              <a:t>Trò</a:t>
            </a:r>
            <a:r>
              <a:rPr lang="en-US" sz="2300" dirty="0" smtClean="0">
                <a:solidFill>
                  <a:srgbClr val="C00000"/>
                </a:solidFill>
                <a:latin typeface="Times New Roman" panose="02020603050405020304" pitchFamily="18" charset="0"/>
                <a:cs typeface="Times New Roman" panose="02020603050405020304" pitchFamily="18" charset="0"/>
              </a:rPr>
              <a:t> </a:t>
            </a:r>
            <a:r>
              <a:rPr lang="en-US" sz="2300" dirty="0" err="1" smtClean="0">
                <a:solidFill>
                  <a:srgbClr val="C00000"/>
                </a:solidFill>
                <a:latin typeface="Times New Roman" panose="02020603050405020304" pitchFamily="18" charset="0"/>
                <a:cs typeface="Times New Roman" panose="02020603050405020304" pitchFamily="18" charset="0"/>
              </a:rPr>
              <a:t>chuyện</a:t>
            </a:r>
            <a:r>
              <a:rPr lang="en-US" sz="2300" dirty="0" smtClean="0">
                <a:solidFill>
                  <a:srgbClr val="C00000"/>
                </a:solidFill>
                <a:latin typeface="Times New Roman" panose="02020603050405020304" pitchFamily="18" charset="0"/>
                <a:cs typeface="Times New Roman" panose="02020603050405020304" pitchFamily="18" charset="0"/>
              </a:rPr>
              <a:t>, </a:t>
            </a:r>
            <a:r>
              <a:rPr lang="en-US" sz="2300" dirty="0" err="1" smtClean="0">
                <a:solidFill>
                  <a:srgbClr val="C00000"/>
                </a:solidFill>
                <a:latin typeface="Times New Roman" panose="02020603050405020304" pitchFamily="18" charset="0"/>
                <a:cs typeface="Times New Roman" panose="02020603050405020304" pitchFamily="18" charset="0"/>
              </a:rPr>
              <a:t>tìm</a:t>
            </a:r>
            <a:r>
              <a:rPr lang="en-US" sz="2300" dirty="0" smtClean="0">
                <a:solidFill>
                  <a:srgbClr val="C00000"/>
                </a:solidFill>
                <a:latin typeface="Times New Roman" panose="02020603050405020304" pitchFamily="18" charset="0"/>
                <a:cs typeface="Times New Roman" panose="02020603050405020304" pitchFamily="18" charset="0"/>
              </a:rPr>
              <a:t> </a:t>
            </a:r>
            <a:r>
              <a:rPr lang="en-US" sz="2300" dirty="0" err="1" smtClean="0">
                <a:solidFill>
                  <a:srgbClr val="C00000"/>
                </a:solidFill>
                <a:latin typeface="Times New Roman" panose="02020603050405020304" pitchFamily="18" charset="0"/>
                <a:cs typeface="Times New Roman" panose="02020603050405020304" pitchFamily="18" charset="0"/>
              </a:rPr>
              <a:t>hiểu</a:t>
            </a:r>
            <a:r>
              <a:rPr lang="en-US" sz="2300" dirty="0" smtClean="0">
                <a:solidFill>
                  <a:srgbClr val="C00000"/>
                </a:solidFill>
                <a:latin typeface="Times New Roman" panose="02020603050405020304" pitchFamily="18" charset="0"/>
                <a:cs typeface="Times New Roman" panose="02020603050405020304" pitchFamily="18" charset="0"/>
              </a:rPr>
              <a:t> </a:t>
            </a:r>
            <a:r>
              <a:rPr lang="en-US" sz="2300" dirty="0" err="1" smtClean="0">
                <a:solidFill>
                  <a:srgbClr val="C00000"/>
                </a:solidFill>
                <a:latin typeface="Times New Roman" panose="02020603050405020304" pitchFamily="18" charset="0"/>
                <a:cs typeface="Times New Roman" panose="02020603050405020304" pitchFamily="18" charset="0"/>
              </a:rPr>
              <a:t>thêm</a:t>
            </a:r>
            <a:r>
              <a:rPr lang="en-US" sz="2300" dirty="0" smtClean="0">
                <a:solidFill>
                  <a:srgbClr val="C00000"/>
                </a:solidFill>
                <a:latin typeface="Times New Roman" panose="02020603050405020304" pitchFamily="18" charset="0"/>
                <a:cs typeface="Times New Roman" panose="02020603050405020304" pitchFamily="18" charset="0"/>
              </a:rPr>
              <a:t> </a:t>
            </a:r>
            <a:r>
              <a:rPr lang="en-US" sz="2300" dirty="0" err="1" smtClean="0">
                <a:solidFill>
                  <a:srgbClr val="C00000"/>
                </a:solidFill>
                <a:latin typeface="Times New Roman" panose="02020603050405020304" pitchFamily="18" charset="0"/>
                <a:cs typeface="Times New Roman" panose="02020603050405020304" pitchFamily="18" charset="0"/>
              </a:rPr>
              <a:t>về</a:t>
            </a:r>
            <a:r>
              <a:rPr lang="en-US" sz="2300" dirty="0" smtClean="0">
                <a:solidFill>
                  <a:srgbClr val="C00000"/>
                </a:solidFill>
                <a:latin typeface="Times New Roman" panose="02020603050405020304" pitchFamily="18" charset="0"/>
                <a:cs typeface="Times New Roman" panose="02020603050405020304" pitchFamily="18" charset="0"/>
              </a:rPr>
              <a:t> </a:t>
            </a:r>
            <a:r>
              <a:rPr lang="en-US" sz="2300" dirty="0" err="1" smtClean="0">
                <a:solidFill>
                  <a:srgbClr val="C00000"/>
                </a:solidFill>
                <a:latin typeface="Times New Roman" panose="02020603050405020304" pitchFamily="18" charset="0"/>
                <a:cs typeface="Times New Roman" panose="02020603050405020304" pitchFamily="18" charset="0"/>
              </a:rPr>
              <a:t>tâm</a:t>
            </a:r>
            <a:r>
              <a:rPr lang="en-US" sz="2300" dirty="0" smtClean="0">
                <a:solidFill>
                  <a:srgbClr val="C00000"/>
                </a:solidFill>
                <a:latin typeface="Times New Roman" panose="02020603050405020304" pitchFamily="18" charset="0"/>
                <a:cs typeface="Times New Roman" panose="02020603050405020304" pitchFamily="18" charset="0"/>
              </a:rPr>
              <a:t> </a:t>
            </a:r>
            <a:r>
              <a:rPr lang="en-US" sz="2300" dirty="0" err="1" smtClean="0">
                <a:solidFill>
                  <a:srgbClr val="C00000"/>
                </a:solidFill>
                <a:latin typeface="Times New Roman" panose="02020603050405020304" pitchFamily="18" charset="0"/>
                <a:cs typeface="Times New Roman" panose="02020603050405020304" pitchFamily="18" charset="0"/>
              </a:rPr>
              <a:t>tư</a:t>
            </a:r>
            <a:r>
              <a:rPr lang="en-US" sz="2300" dirty="0" smtClean="0">
                <a:solidFill>
                  <a:srgbClr val="C00000"/>
                </a:solidFill>
                <a:latin typeface="Times New Roman" panose="02020603050405020304" pitchFamily="18" charset="0"/>
                <a:cs typeface="Times New Roman" panose="02020603050405020304" pitchFamily="18" charset="0"/>
              </a:rPr>
              <a:t> </a:t>
            </a:r>
            <a:r>
              <a:rPr lang="en-US" sz="2300" dirty="0" err="1" smtClean="0">
                <a:solidFill>
                  <a:srgbClr val="C00000"/>
                </a:solidFill>
                <a:latin typeface="Times New Roman" panose="02020603050405020304" pitchFamily="18" charset="0"/>
                <a:cs typeface="Times New Roman" panose="02020603050405020304" pitchFamily="18" charset="0"/>
              </a:rPr>
              <a:t>nguyện</a:t>
            </a:r>
            <a:r>
              <a:rPr lang="en-US" sz="2300" dirty="0" smtClean="0">
                <a:solidFill>
                  <a:srgbClr val="C00000"/>
                </a:solidFill>
                <a:latin typeface="Times New Roman" panose="02020603050405020304" pitchFamily="18" charset="0"/>
                <a:cs typeface="Times New Roman" panose="02020603050405020304" pitchFamily="18" charset="0"/>
              </a:rPr>
              <a:t> </a:t>
            </a:r>
            <a:r>
              <a:rPr lang="en-US" sz="2300" dirty="0" err="1" smtClean="0">
                <a:solidFill>
                  <a:srgbClr val="C00000"/>
                </a:solidFill>
                <a:latin typeface="Times New Roman" panose="02020603050405020304" pitchFamily="18" charset="0"/>
                <a:cs typeface="Times New Roman" panose="02020603050405020304" pitchFamily="18" charset="0"/>
              </a:rPr>
              <a:t>vọng</a:t>
            </a:r>
            <a:r>
              <a:rPr lang="en-US" sz="2300" dirty="0" smtClean="0">
                <a:solidFill>
                  <a:srgbClr val="C00000"/>
                </a:solidFill>
                <a:latin typeface="Times New Roman" panose="02020603050405020304" pitchFamily="18" charset="0"/>
                <a:cs typeface="Times New Roman" panose="02020603050405020304" pitchFamily="18" charset="0"/>
              </a:rPr>
              <a:t> </a:t>
            </a:r>
            <a:r>
              <a:rPr lang="en-US" sz="2300" dirty="0" err="1" smtClean="0">
                <a:solidFill>
                  <a:srgbClr val="C00000"/>
                </a:solidFill>
                <a:latin typeface="Times New Roman" panose="02020603050405020304" pitchFamily="18" charset="0"/>
                <a:cs typeface="Times New Roman" panose="02020603050405020304" pitchFamily="18" charset="0"/>
              </a:rPr>
              <a:t>của</a:t>
            </a:r>
            <a:r>
              <a:rPr lang="en-US" sz="2300" dirty="0" smtClean="0">
                <a:solidFill>
                  <a:srgbClr val="C00000"/>
                </a:solidFill>
                <a:latin typeface="Times New Roman" panose="02020603050405020304" pitchFamily="18" charset="0"/>
                <a:cs typeface="Times New Roman" panose="02020603050405020304" pitchFamily="18" charset="0"/>
              </a:rPr>
              <a:t> HS</a:t>
            </a:r>
            <a:endParaRPr lang="en-US" sz="2300" dirty="0">
              <a:solidFill>
                <a:srgbClr val="C00000"/>
              </a:solidFill>
              <a:latin typeface="Times New Roman" panose="02020603050405020304" pitchFamily="18" charset="0"/>
              <a:cs typeface="Times New Roman" panose="02020603050405020304" pitchFamily="18" charset="0"/>
            </a:endParaRPr>
          </a:p>
        </p:txBody>
      </p:sp>
      <p:cxnSp>
        <p:nvCxnSpPr>
          <p:cNvPr id="10" name="Straight Arrow Connector 9"/>
          <p:cNvCxnSpPr>
            <a:stCxn id="6" idx="4"/>
          </p:cNvCxnSpPr>
          <p:nvPr/>
        </p:nvCxnSpPr>
        <p:spPr>
          <a:xfrm flipH="1">
            <a:off x="1485572" y="1690688"/>
            <a:ext cx="4333988" cy="1110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4"/>
          </p:cNvCxnSpPr>
          <p:nvPr/>
        </p:nvCxnSpPr>
        <p:spPr>
          <a:xfrm flipH="1">
            <a:off x="4501547" y="1690688"/>
            <a:ext cx="1318013" cy="1074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045359" y="2801435"/>
            <a:ext cx="2478891" cy="103857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err="1" smtClean="0">
                <a:solidFill>
                  <a:srgbClr val="C00000"/>
                </a:solidFill>
                <a:latin typeface="Times New Roman" panose="02020603050405020304" pitchFamily="18" charset="0"/>
                <a:cs typeface="Times New Roman" panose="02020603050405020304" pitchFamily="18" charset="0"/>
              </a:rPr>
              <a:t>Bước</a:t>
            </a:r>
            <a:r>
              <a:rPr lang="en-US" sz="2300" dirty="0" smtClean="0">
                <a:solidFill>
                  <a:srgbClr val="C00000"/>
                </a:solidFill>
                <a:latin typeface="Times New Roman" panose="02020603050405020304" pitchFamily="18" charset="0"/>
                <a:cs typeface="Times New Roman" panose="02020603050405020304" pitchFamily="18" charset="0"/>
              </a:rPr>
              <a:t> 3: </a:t>
            </a:r>
            <a:r>
              <a:rPr lang="en-US" sz="2300" dirty="0" err="1" smtClean="0">
                <a:solidFill>
                  <a:srgbClr val="C00000"/>
                </a:solidFill>
                <a:latin typeface="Times New Roman" panose="02020603050405020304" pitchFamily="18" charset="0"/>
                <a:cs typeface="Times New Roman" panose="02020603050405020304" pitchFamily="18" charset="0"/>
              </a:rPr>
              <a:t>Phối</a:t>
            </a:r>
            <a:r>
              <a:rPr lang="en-US" sz="2300" dirty="0" smtClean="0">
                <a:solidFill>
                  <a:srgbClr val="C00000"/>
                </a:solidFill>
                <a:latin typeface="Times New Roman" panose="02020603050405020304" pitchFamily="18" charset="0"/>
                <a:cs typeface="Times New Roman" panose="02020603050405020304" pitchFamily="18" charset="0"/>
              </a:rPr>
              <a:t> </a:t>
            </a:r>
            <a:r>
              <a:rPr lang="en-US" sz="2300" dirty="0" err="1" smtClean="0">
                <a:solidFill>
                  <a:srgbClr val="C00000"/>
                </a:solidFill>
                <a:latin typeface="Times New Roman" panose="02020603050405020304" pitchFamily="18" charset="0"/>
                <a:cs typeface="Times New Roman" panose="02020603050405020304" pitchFamily="18" charset="0"/>
              </a:rPr>
              <a:t>kết</a:t>
            </a:r>
            <a:r>
              <a:rPr lang="en-US" sz="2300" dirty="0" smtClean="0">
                <a:solidFill>
                  <a:srgbClr val="C00000"/>
                </a:solidFill>
                <a:latin typeface="Times New Roman" panose="02020603050405020304" pitchFamily="18" charset="0"/>
                <a:cs typeface="Times New Roman" panose="02020603050405020304" pitchFamily="18" charset="0"/>
              </a:rPr>
              <a:t> </a:t>
            </a:r>
            <a:r>
              <a:rPr lang="en-US" sz="2300" dirty="0" err="1" smtClean="0">
                <a:solidFill>
                  <a:srgbClr val="C00000"/>
                </a:solidFill>
                <a:latin typeface="Times New Roman" panose="02020603050405020304" pitchFamily="18" charset="0"/>
                <a:cs typeface="Times New Roman" panose="02020603050405020304" pitchFamily="18" charset="0"/>
              </a:rPr>
              <a:t>hợp</a:t>
            </a:r>
            <a:r>
              <a:rPr lang="en-US" sz="2300" dirty="0" smtClean="0">
                <a:solidFill>
                  <a:srgbClr val="C00000"/>
                </a:solidFill>
                <a:latin typeface="Times New Roman" panose="02020603050405020304" pitchFamily="18" charset="0"/>
                <a:cs typeface="Times New Roman" panose="02020603050405020304" pitchFamily="18" charset="0"/>
              </a:rPr>
              <a:t> </a:t>
            </a:r>
            <a:r>
              <a:rPr lang="en-US" sz="2300" dirty="0" err="1" smtClean="0">
                <a:solidFill>
                  <a:srgbClr val="C00000"/>
                </a:solidFill>
                <a:latin typeface="Times New Roman" panose="02020603050405020304" pitchFamily="18" charset="0"/>
                <a:cs typeface="Times New Roman" panose="02020603050405020304" pitchFamily="18" charset="0"/>
              </a:rPr>
              <a:t>gia</a:t>
            </a:r>
            <a:r>
              <a:rPr lang="en-US" sz="2300" dirty="0" smtClean="0">
                <a:solidFill>
                  <a:srgbClr val="C00000"/>
                </a:solidFill>
                <a:latin typeface="Times New Roman" panose="02020603050405020304" pitchFamily="18" charset="0"/>
                <a:cs typeface="Times New Roman" panose="02020603050405020304" pitchFamily="18" charset="0"/>
              </a:rPr>
              <a:t> </a:t>
            </a:r>
            <a:r>
              <a:rPr lang="en-US" sz="2300" dirty="0" err="1" smtClean="0">
                <a:solidFill>
                  <a:srgbClr val="C00000"/>
                </a:solidFill>
                <a:latin typeface="Times New Roman" panose="02020603050405020304" pitchFamily="18" charset="0"/>
                <a:cs typeface="Times New Roman" panose="02020603050405020304" pitchFamily="18" charset="0"/>
              </a:rPr>
              <a:t>đình</a:t>
            </a:r>
            <a:r>
              <a:rPr lang="en-US" sz="2300" dirty="0" smtClean="0">
                <a:solidFill>
                  <a:srgbClr val="C00000"/>
                </a:solidFill>
                <a:latin typeface="Times New Roman" panose="02020603050405020304" pitchFamily="18" charset="0"/>
                <a:cs typeface="Times New Roman" panose="02020603050405020304" pitchFamily="18" charset="0"/>
              </a:rPr>
              <a:t> HS</a:t>
            </a:r>
            <a:endParaRPr lang="en-US" sz="2300" dirty="0">
              <a:solidFill>
                <a:srgbClr val="C00000"/>
              </a:solidFill>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a:off x="5758453" y="1669398"/>
            <a:ext cx="4683769" cy="1095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3181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53" presetClass="entr" presetSubtype="16"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Drawing-oil-painting-free-ppt-backgrounds.jpg (380×300) | Ảnh hoạt hình  chibi, Đồ họa, H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18" y="84665"/>
            <a:ext cx="11979982" cy="66861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8356" y="231213"/>
            <a:ext cx="11492088" cy="6109365"/>
          </a:xfrm>
          <a:prstGeom prst="rect">
            <a:avLst/>
          </a:prstGeom>
        </p:spPr>
        <p:txBody>
          <a:bodyPr wrap="square">
            <a:spAutoFit/>
          </a:bodyPr>
          <a:lstStyle/>
          <a:p>
            <a:r>
              <a:rPr lang="nl-NL" sz="2300" b="1" i="1" dirty="0" smtClean="0">
                <a:latin typeface="Times New Roman" panose="02020603050405020304" pitchFamily="18" charset="0"/>
                <a:cs typeface="Times New Roman" panose="02020603050405020304" pitchFamily="18" charset="0"/>
              </a:rPr>
              <a:t>       </a:t>
            </a:r>
            <a:r>
              <a:rPr lang="nl-NL" sz="2300" b="1" i="1" u="sng" dirty="0" smtClean="0">
                <a:latin typeface="Times New Roman" panose="02020603050405020304" pitchFamily="18" charset="0"/>
                <a:cs typeface="Times New Roman" panose="02020603050405020304" pitchFamily="18" charset="0"/>
              </a:rPr>
              <a:t>Biện </a:t>
            </a:r>
            <a:r>
              <a:rPr lang="nl-NL" sz="2300" b="1" i="1" u="sng" dirty="0">
                <a:latin typeface="Times New Roman" panose="02020603050405020304" pitchFamily="18" charset="0"/>
                <a:cs typeface="Times New Roman" panose="02020603050405020304" pitchFamily="18" charset="0"/>
              </a:rPr>
              <a:t>pháp thứ 3:</a:t>
            </a:r>
            <a:r>
              <a:rPr lang="nl-NL" sz="2300" b="1" i="1" dirty="0">
                <a:latin typeface="Times New Roman" panose="02020603050405020304" pitchFamily="18" charset="0"/>
                <a:cs typeface="Times New Roman" panose="02020603050405020304" pitchFamily="18" charset="0"/>
              </a:rPr>
              <a:t> Ổn định nề nếp lớp bầu ra ban cán sự của lớp</a:t>
            </a:r>
            <a:endParaRPr lang="en-US"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Vào</a:t>
            </a:r>
            <a:r>
              <a:rPr lang="en-US" sz="2300" dirty="0" smtClean="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đầu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năm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tôi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tổ</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chức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bầu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chọn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ra</a:t>
            </a:r>
            <a:r>
              <a:rPr lang="en-US" sz="2300" dirty="0">
                <a:latin typeface="Times New Roman" panose="02020603050405020304" pitchFamily="18" charset="0"/>
                <a:cs typeface="Times New Roman" panose="02020603050405020304" pitchFamily="18" charset="0"/>
              </a:rPr>
              <a:t> ban </a:t>
            </a:r>
            <a:r>
              <a:rPr lang="en-US" sz="2300" dirty="0" err="1">
                <a:latin typeface="Times New Roman" panose="02020603050405020304" pitchFamily="18" charset="0"/>
                <a:cs typeface="Times New Roman" panose="02020603050405020304" pitchFamily="18" charset="0"/>
              </a:rPr>
              <a:t>cán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sự</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lớp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hướng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dẫn</a:t>
            </a:r>
            <a:r>
              <a:rPr lang="en-US" sz="2300" dirty="0">
                <a:latin typeface="Times New Roman" panose="02020603050405020304" pitchFamily="18" charset="0"/>
                <a:cs typeface="Times New Roman" panose="02020603050405020304" pitchFamily="18" charset="0"/>
              </a:rPr>
              <a:t> , </a:t>
            </a:r>
            <a:r>
              <a:rPr lang="en-US" sz="2300" dirty="0" err="1">
                <a:latin typeface="Times New Roman" panose="02020603050405020304" pitchFamily="18" charset="0"/>
                <a:cs typeface="Times New Roman" panose="02020603050405020304" pitchFamily="18" charset="0"/>
              </a:rPr>
              <a:t>giao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nhiệm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vụ</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cụ</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cho</a:t>
            </a:r>
            <a:r>
              <a:rPr lang="en-US" sz="2300" dirty="0">
                <a:latin typeface="Times New Roman" panose="02020603050405020304" pitchFamily="18" charset="0"/>
                <a:cs typeface="Times New Roman" panose="02020603050405020304" pitchFamily="18" charset="0"/>
              </a:rPr>
              <a:t> ban </a:t>
            </a:r>
            <a:r>
              <a:rPr lang="en-US" sz="2300" dirty="0" err="1">
                <a:latin typeface="Times New Roman" panose="02020603050405020304" pitchFamily="18" charset="0"/>
                <a:cs typeface="Times New Roman" panose="02020603050405020304" pitchFamily="18" charset="0"/>
              </a:rPr>
              <a:t>cán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sự</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lớp</a:t>
            </a:r>
            <a:r>
              <a:rPr lang="en-US" sz="2300" dirty="0">
                <a:latin typeface="Times New Roman" panose="02020603050405020304" pitchFamily="18" charset="0"/>
                <a:cs typeface="Times New Roman" panose="02020603050405020304" pitchFamily="18" charset="0"/>
              </a:rPr>
              <a:t> :</a:t>
            </a:r>
          </a:p>
          <a:p>
            <a:r>
              <a:rPr lang="en-US" sz="2300" dirty="0">
                <a:latin typeface="Times New Roman" panose="02020603050405020304" pitchFamily="18" charset="0"/>
                <a:cs typeface="Times New Roman" panose="02020603050405020304" pitchFamily="18" charset="0"/>
              </a:rPr>
              <a:t> </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Lớp</a:t>
            </a:r>
            <a:r>
              <a:rPr lang="en-US" sz="2300" dirty="0" smtClean="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trưởng</a:t>
            </a:r>
            <a:r>
              <a:rPr lang="en-US" sz="2300" dirty="0">
                <a:latin typeface="Times New Roman" panose="02020603050405020304" pitchFamily="18" charset="0"/>
                <a:cs typeface="Times New Roman" panose="02020603050405020304" pitchFamily="18" charset="0"/>
              </a:rPr>
              <a:t> : </a:t>
            </a:r>
            <a:r>
              <a:rPr lang="en-US" sz="2300" dirty="0" err="1" smtClean="0">
                <a:latin typeface="Times New Roman" panose="02020603050405020304" pitchFamily="18" charset="0"/>
                <a:cs typeface="Times New Roman" panose="02020603050405020304" pitchFamily="18" charset="0"/>
              </a:rPr>
              <a:t>Nguyễn</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N</a:t>
            </a:r>
            <a:r>
              <a:rPr lang="en-US" sz="2300" dirty="0" err="1">
                <a:latin typeface="Times New Roman" panose="02020603050405020304" pitchFamily="18" charset="0"/>
                <a:cs typeface="Times New Roman" panose="02020603050405020304" pitchFamily="18" charset="0"/>
              </a:rPr>
              <a:t>g</a:t>
            </a:r>
            <a:r>
              <a:rPr lang="en-US" sz="2300" dirty="0" err="1" smtClean="0">
                <a:latin typeface="Times New Roman" panose="02020603050405020304" pitchFamily="18" charset="0"/>
                <a:cs typeface="Times New Roman" panose="02020603050405020304" pitchFamily="18" charset="0"/>
              </a:rPr>
              <a:t>ọc</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Thảo</a:t>
            </a:r>
            <a:r>
              <a:rPr lang="en-US" sz="2300" dirty="0" smtClean="0">
                <a:latin typeface="Times New Roman" panose="02020603050405020304" pitchFamily="18" charset="0"/>
                <a:cs typeface="Times New Roman" panose="02020603050405020304" pitchFamily="18" charset="0"/>
              </a:rPr>
              <a:t> My </a:t>
            </a:r>
            <a:r>
              <a:rPr lang="en-US" sz="2300" dirty="0" err="1" smtClean="0">
                <a:latin typeface="Times New Roman" panose="02020603050405020304" pitchFamily="18" charset="0"/>
                <a:cs typeface="Times New Roman" panose="02020603050405020304" pitchFamily="18" charset="0"/>
              </a:rPr>
              <a:t>có</a:t>
            </a:r>
            <a:r>
              <a:rPr lang="en-US" sz="2300" dirty="0" smtClean="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nhiệm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vụ</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tổ</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chức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tập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hợp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ra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lớp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hô</a:t>
            </a:r>
            <a:r>
              <a:rPr lang="en-US" sz="2300" dirty="0">
                <a:latin typeface="Times New Roman" panose="02020603050405020304" pitchFamily="18" charset="0"/>
                <a:cs typeface="Times New Roman" panose="02020603050405020304" pitchFamily="18" charset="0"/>
              </a:rPr>
              <a:t> 5 </a:t>
            </a:r>
            <a:r>
              <a:rPr lang="en-US" sz="2300" dirty="0" err="1">
                <a:latin typeface="Times New Roman" panose="02020603050405020304" pitchFamily="18" charset="0"/>
                <a:cs typeface="Times New Roman" panose="02020603050405020304" pitchFamily="18" charset="0"/>
              </a:rPr>
              <a:t>điều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Hồ</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dạy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Quản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lý</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lớp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theo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dõi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hoạt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lớp</a:t>
            </a:r>
            <a:r>
              <a:rPr lang="en-US" sz="2300" dirty="0">
                <a:latin typeface="Times New Roman" panose="02020603050405020304" pitchFamily="18" charset="0"/>
                <a:cs typeface="Times New Roman" panose="02020603050405020304" pitchFamily="18" charset="0"/>
              </a:rPr>
              <a:t>.</a:t>
            </a:r>
          </a:p>
          <a:p>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Lớp</a:t>
            </a:r>
            <a:r>
              <a:rPr lang="en-US" sz="2300" dirty="0" smtClean="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phó</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Nguyễn</a:t>
            </a:r>
            <a:r>
              <a:rPr lang="en-US" sz="2300" dirty="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Đức</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Phong</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có</a:t>
            </a:r>
            <a:r>
              <a:rPr lang="en-US" sz="2300" dirty="0" smtClean="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nhiệm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vụ</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phụ</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giúp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cô</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trong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việc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tổ</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chức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hoạt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tập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lớp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thay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thế</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lớp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trưởng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lớp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trưởng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vắng</a:t>
            </a:r>
            <a:r>
              <a:rPr lang="en-US" sz="2300" dirty="0">
                <a:latin typeface="Times New Roman" panose="02020603050405020304" pitchFamily="18" charset="0"/>
                <a:cs typeface="Times New Roman" panose="02020603050405020304" pitchFamily="18" charset="0"/>
              </a:rPr>
              <a:t>.</a:t>
            </a:r>
          </a:p>
          <a:p>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Văn</a:t>
            </a:r>
            <a:r>
              <a:rPr lang="en-US" sz="2300" dirty="0" smtClean="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nghệ</a:t>
            </a:r>
            <a:r>
              <a:rPr lang="en-US" sz="2300" dirty="0">
                <a:latin typeface="Times New Roman" panose="02020603050405020304" pitchFamily="18" charset="0"/>
                <a:cs typeface="Times New Roman" panose="02020603050405020304" pitchFamily="18" charset="0"/>
              </a:rPr>
              <a:t> : </a:t>
            </a:r>
            <a:r>
              <a:rPr lang="en-US" sz="2300" dirty="0" err="1" smtClean="0">
                <a:latin typeface="Times New Roman" panose="02020603050405020304" pitchFamily="18" charset="0"/>
                <a:cs typeface="Times New Roman" panose="02020603050405020304" pitchFamily="18" charset="0"/>
              </a:rPr>
              <a:t>Nguyễn</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Khánh</a:t>
            </a:r>
            <a:r>
              <a:rPr lang="en-US" sz="2300" dirty="0" smtClean="0">
                <a:latin typeface="Times New Roman" panose="02020603050405020304" pitchFamily="18" charset="0"/>
                <a:cs typeface="Times New Roman" panose="02020603050405020304" pitchFamily="18" charset="0"/>
              </a:rPr>
              <a:t> Chi </a:t>
            </a:r>
            <a:r>
              <a:rPr lang="en-US" sz="2300" dirty="0" err="1" smtClean="0">
                <a:latin typeface="Times New Roman" panose="02020603050405020304" pitchFamily="18" charset="0"/>
                <a:cs typeface="Times New Roman" panose="02020603050405020304" pitchFamily="18" charset="0"/>
              </a:rPr>
              <a:t>có</a:t>
            </a:r>
            <a:r>
              <a:rPr lang="en-US" sz="2300" dirty="0" smtClean="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nhiệm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vụ</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tổ</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chức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lớp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đầu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giờ</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sau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ra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chơi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vào</a:t>
            </a:r>
            <a:r>
              <a:rPr lang="en-US" sz="2300" dirty="0">
                <a:latin typeface="Times New Roman" panose="02020603050405020304" pitchFamily="18" charset="0"/>
                <a:cs typeface="Times New Roman" panose="02020603050405020304" pitchFamily="18" charset="0"/>
              </a:rPr>
              <a:t>.</a:t>
            </a:r>
          </a:p>
          <a:p>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Tổ</a:t>
            </a:r>
            <a:r>
              <a:rPr lang="en-US" sz="2300" dirty="0" smtClean="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trưởng</a:t>
            </a:r>
            <a:r>
              <a:rPr lang="en-US" sz="2300" dirty="0">
                <a:latin typeface="Times New Roman" panose="02020603050405020304" pitchFamily="18" charset="0"/>
                <a:cs typeface="Times New Roman" panose="02020603050405020304" pitchFamily="18" charset="0"/>
              </a:rPr>
              <a:t> : </a:t>
            </a:r>
            <a:r>
              <a:rPr lang="en-US" sz="2300" dirty="0" err="1">
                <a:latin typeface="Times New Roman" panose="02020603050405020304" pitchFamily="18" charset="0"/>
                <a:cs typeface="Times New Roman" panose="02020603050405020304" pitchFamily="18" charset="0"/>
              </a:rPr>
              <a:t>Gồm</a:t>
            </a:r>
            <a:r>
              <a:rPr lang="en-US" sz="2300" dirty="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có</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Phạm</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Trần</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Diệp</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Lâm</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Vũ</a:t>
            </a:r>
            <a:r>
              <a:rPr lang="en-US" sz="2300" dirty="0" smtClean="0">
                <a:latin typeface="Times New Roman" panose="02020603050405020304" pitchFamily="18" charset="0"/>
                <a:cs typeface="Times New Roman" panose="02020603050405020304" pitchFamily="18" charset="0"/>
              </a:rPr>
              <a:t> Minh </a:t>
            </a:r>
            <a:r>
              <a:rPr lang="en-US" sz="2300" dirty="0" err="1" smtClean="0">
                <a:latin typeface="Times New Roman" panose="02020603050405020304" pitchFamily="18" charset="0"/>
                <a:cs typeface="Times New Roman" panose="02020603050405020304" pitchFamily="18" charset="0"/>
              </a:rPr>
              <a:t>Phúc</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Hoàng</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Lê</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Hải</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Băng</a:t>
            </a:r>
            <a:r>
              <a:rPr lang="en-US" sz="2300" dirty="0" smtClean="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tổ</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trưởng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có</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nhiệm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vụ</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theo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dõi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nhắc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nhở</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những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thành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trong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tổ</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thực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hiện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tốt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nề</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nếp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lớp</a:t>
            </a:r>
            <a:r>
              <a:rPr lang="en-US" sz="2300" dirty="0" smtClean="0">
                <a:latin typeface="Times New Roman" panose="02020603050405020304" pitchFamily="18" charset="0"/>
                <a:cs typeface="Times New Roman" panose="02020603050405020304" pitchFamily="18" charset="0"/>
              </a:rPr>
              <a:t>.</a:t>
            </a:r>
          </a:p>
          <a:p>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Sau</a:t>
            </a:r>
            <a:r>
              <a:rPr lang="en-US" sz="2300" dirty="0" smtClean="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Liên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đội</a:t>
            </a:r>
            <a:r>
              <a:rPr lang="en-US" sz="2300" dirty="0">
                <a:latin typeface="Times New Roman" panose="02020603050405020304" pitchFamily="18" charset="0"/>
                <a:cs typeface="Times New Roman" panose="02020603050405020304" pitchFamily="18" charset="0"/>
              </a:rPr>
              <a:t> ban </a:t>
            </a:r>
            <a:r>
              <a:rPr lang="en-US" sz="2300" dirty="0" err="1">
                <a:latin typeface="Times New Roman" panose="02020603050405020304" pitchFamily="18" charset="0"/>
                <a:cs typeface="Times New Roman" panose="02020603050405020304" pitchFamily="18" charset="0"/>
              </a:rPr>
              <a:t>hành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chế</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đua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kế</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hoạch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hoạt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Liên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năm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smtClean="0">
                <a:latin typeface="Times New Roman" panose="02020603050405020304" pitchFamily="18" charset="0"/>
                <a:cs typeface="Times New Roman" panose="02020603050405020304" pitchFamily="18" charset="0"/>
              </a:rPr>
              <a:t>2022 </a:t>
            </a:r>
            <a:r>
              <a:rPr lang="en-US" sz="2300" dirty="0">
                <a:latin typeface="Times New Roman" panose="02020603050405020304" pitchFamily="18" charset="0"/>
                <a:cs typeface="Times New Roman" panose="02020603050405020304" pitchFamily="18" charset="0"/>
              </a:rPr>
              <a:t>- </a:t>
            </a:r>
            <a:r>
              <a:rPr lang="en-US" sz="2300" dirty="0" smtClean="0">
                <a:latin typeface="Times New Roman" panose="02020603050405020304" pitchFamily="18" charset="0"/>
                <a:cs typeface="Times New Roman" panose="02020603050405020304" pitchFamily="18" charset="0"/>
              </a:rPr>
              <a:t>2023, </a:t>
            </a:r>
            <a:r>
              <a:rPr lang="en-US" sz="2300" dirty="0" err="1">
                <a:latin typeface="Times New Roman" panose="02020603050405020304" pitchFamily="18" charset="0"/>
                <a:cs typeface="Times New Roman" panose="02020603050405020304" pitchFamily="18" charset="0"/>
              </a:rPr>
              <a:t>tôi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triển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khai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ngay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em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biết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thực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hiện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đúng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theo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định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Đồng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thời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tôi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cũng</a:t>
            </a:r>
            <a:r>
              <a:rPr lang="en-US" sz="2300" dirty="0">
                <a:latin typeface="Times New Roman" panose="02020603050405020304" pitchFamily="18" charset="0"/>
                <a:cs typeface="Times New Roman" panose="02020603050405020304" pitchFamily="18" charset="0"/>
              </a:rPr>
              <a:t> ban </a:t>
            </a:r>
            <a:r>
              <a:rPr lang="en-US" sz="2300" dirty="0" err="1">
                <a:latin typeface="Times New Roman" panose="02020603050405020304" pitchFamily="18" charset="0"/>
                <a:cs typeface="Times New Roman" panose="02020603050405020304" pitchFamily="18" charset="0"/>
              </a:rPr>
              <a:t>hành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nội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riêng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lớp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em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thực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hiện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Vì</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lớp</a:t>
            </a:r>
            <a:r>
              <a:rPr lang="en-US" sz="2300" dirty="0">
                <a:latin typeface="Times New Roman" panose="02020603050405020304" pitchFamily="18" charset="0"/>
                <a:cs typeface="Times New Roman" panose="02020603050405020304" pitchFamily="18" charset="0"/>
              </a:rPr>
              <a:t> 1 </a:t>
            </a:r>
            <a:r>
              <a:rPr lang="en-US" sz="2300" dirty="0" err="1">
                <a:latin typeface="Times New Roman" panose="02020603050405020304" pitchFamily="18" charset="0"/>
                <a:cs typeface="Times New Roman" panose="02020603050405020304" pitchFamily="18" charset="0"/>
              </a:rPr>
              <a:t>còn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nhỏ</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tôi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triển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khai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về</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tận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phụ</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huynh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phụ</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huynh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hợp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nhắc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nhở</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mặc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đúng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đồng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phục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chuẩn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bị</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sách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vở</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đồ</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dùng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tập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phù</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hợp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với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thời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khóa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biểu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từng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buổi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từng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ngày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đưa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đón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em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đúng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giờ</a:t>
            </a:r>
            <a:r>
              <a:rPr lang="en-US" sz="2300" dirty="0" smtClean="0">
                <a:latin typeface="Times New Roman" panose="02020603050405020304" pitchFamily="18" charset="0"/>
                <a:cs typeface="Times New Roman" panose="02020603050405020304" pitchFamily="18" charset="0"/>
              </a:rPr>
              <a:t>.</a:t>
            </a:r>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64227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descr="25 mẫu hình nền powerpoint chủ đề hoa độc đáo cho một bài thuyết trình hoàn  hả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441" y="156986"/>
            <a:ext cx="11788070" cy="64405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7644" y="669925"/>
            <a:ext cx="10656712" cy="3631763"/>
          </a:xfrm>
          <a:prstGeom prst="rect">
            <a:avLst/>
          </a:prstGeom>
        </p:spPr>
        <p:txBody>
          <a:bodyPr wrap="square">
            <a:spAutoFit/>
          </a:bodyPr>
          <a:lstStyle/>
          <a:p>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Bước</a:t>
            </a:r>
            <a:r>
              <a:rPr lang="en-US" sz="2300" dirty="0" smtClean="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đầu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xây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dựng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tổ</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tự</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quản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lớp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tự</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quản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em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huy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hết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vai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trò</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mình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tự</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quản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lớp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trong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tập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cũng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như</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trong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hoạt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Tôi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tập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em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thói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quen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như</a:t>
            </a:r>
            <a:r>
              <a:rPr lang="en-US" sz="2300" dirty="0">
                <a:latin typeface="Times New Roman" panose="02020603050405020304" pitchFamily="18" charset="0"/>
                <a:cs typeface="Times New Roman" panose="02020603050405020304" pitchFamily="18" charset="0"/>
              </a:rPr>
              <a:t> : </a:t>
            </a:r>
            <a:r>
              <a:rPr lang="en-US" sz="2300" dirty="0" err="1">
                <a:latin typeface="Times New Roman" panose="02020603050405020304" pitchFamily="18" charset="0"/>
                <a:cs typeface="Times New Roman" panose="02020603050405020304" pitchFamily="18" charset="0"/>
              </a:rPr>
              <a:t>không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nói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chuyện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riêng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làm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việc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riêng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trong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giờ</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giờ</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nào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việc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nấy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tự</a:t>
            </a:r>
            <a:r>
              <a:rPr lang="en-US" sz="2300" dirty="0">
                <a:latin typeface="Times New Roman" panose="02020603050405020304" pitchFamily="18" charset="0"/>
                <a:cs typeface="Times New Roman" panose="02020603050405020304" pitchFamily="18" charset="0"/>
              </a:rPr>
              <a:t> do </a:t>
            </a:r>
            <a:r>
              <a:rPr lang="en-US" sz="2300" dirty="0" err="1">
                <a:latin typeface="Times New Roman" panose="02020603050405020304" pitchFamily="18" charset="0"/>
                <a:cs typeface="Times New Roman" panose="02020603050405020304" pitchFamily="18" charset="0"/>
              </a:rPr>
              <a:t>đi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lại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trong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giờ</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xin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phép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cô</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thầy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muốn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vệ</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đến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giờ</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ra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chơi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mới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uống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nước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vệ</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Đồng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thời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luôn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khuyến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khích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em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tự</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nêu</a:t>
            </a:r>
            <a:r>
              <a:rPr lang="en-US" sz="2300" dirty="0">
                <a:latin typeface="Times New Roman" panose="02020603050405020304" pitchFamily="18" charset="0"/>
                <a:cs typeface="Times New Roman" panose="02020603050405020304" pitchFamily="18" charset="0"/>
              </a:rPr>
              <a:t> ý </a:t>
            </a:r>
            <a:r>
              <a:rPr lang="en-US" sz="2300" dirty="0" err="1">
                <a:latin typeface="Times New Roman" panose="02020603050405020304" pitchFamily="18" charset="0"/>
                <a:cs typeface="Times New Roman" panose="02020603050405020304" pitchFamily="18" charset="0"/>
              </a:rPr>
              <a:t>kiến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mình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trước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tập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lớp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em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tự</a:t>
            </a:r>
            <a:r>
              <a:rPr lang="en-US" sz="2300" dirty="0">
                <a:latin typeface="Times New Roman" panose="02020603050405020304" pitchFamily="18" charset="0"/>
                <a:cs typeface="Times New Roman" panose="02020603050405020304" pitchFamily="18" charset="0"/>
              </a:rPr>
              <a:t> tin </a:t>
            </a:r>
            <a:r>
              <a:rPr lang="en-US" sz="2300" dirty="0" err="1">
                <a:latin typeface="Times New Roman" panose="02020603050405020304" pitchFamily="18" charset="0"/>
                <a:cs typeface="Times New Roman" panose="02020603050405020304" pitchFamily="18" charset="0"/>
              </a:rPr>
              <a:t>hơn</a:t>
            </a:r>
            <a:r>
              <a:rPr lang="en-US" sz="2300" dirty="0">
                <a:latin typeface="Times New Roman" panose="02020603050405020304" pitchFamily="18" charset="0"/>
                <a:cs typeface="Times New Roman" panose="02020603050405020304" pitchFamily="18" charset="0"/>
              </a:rPr>
              <a:t>.</a:t>
            </a:r>
          </a:p>
          <a:p>
            <a:r>
              <a:rPr lang="en-US" sz="2300" dirty="0">
                <a:latin typeface="Times New Roman" panose="02020603050405020304" pitchFamily="18" charset="0"/>
                <a:cs typeface="Times New Roman" panose="02020603050405020304" pitchFamily="18" charset="0"/>
              </a:rPr>
              <a:t> </a:t>
            </a:r>
            <a:r>
              <a:rPr lang="en-US" sz="2300" dirty="0" smtClean="0">
                <a:latin typeface="Times New Roman" panose="02020603050405020304" pitchFamily="18" charset="0"/>
                <a:cs typeface="Times New Roman" panose="02020603050405020304" pitchFamily="18" charset="0"/>
              </a:rPr>
              <a:t>     </a:t>
            </a:r>
            <a:r>
              <a:rPr lang="nl-NL" sz="2300" dirty="0" smtClean="0">
                <a:latin typeface="Times New Roman" panose="02020603050405020304" pitchFamily="18" charset="0"/>
                <a:cs typeface="Times New Roman" panose="02020603050405020304" pitchFamily="18" charset="0"/>
              </a:rPr>
              <a:t>Sắp </a:t>
            </a:r>
            <a:r>
              <a:rPr lang="nl-NL" sz="2300" dirty="0">
                <a:latin typeface="Times New Roman" panose="02020603050405020304" pitchFamily="18" charset="0"/>
                <a:cs typeface="Times New Roman" panose="02020603050405020304" pitchFamily="18" charset="0"/>
              </a:rPr>
              <a:t>xếp chỗ ngồi: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sắp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xếp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chỗ</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ngồi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tôi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luôn</a:t>
            </a:r>
            <a:r>
              <a:rPr lang="en-US" sz="2300" dirty="0">
                <a:latin typeface="Times New Roman" panose="02020603050405020304" pitchFamily="18" charset="0"/>
                <a:cs typeface="Times New Roman" panose="02020603050405020304" pitchFamily="18" charset="0"/>
              </a:rPr>
              <a:t> c</a:t>
            </a:r>
            <a:r>
              <a:rPr lang="nl-NL" sz="2300" dirty="0">
                <a:latin typeface="Times New Roman" panose="02020603050405020304" pitchFamily="18" charset="0"/>
                <a:cs typeface="Times New Roman" panose="02020603050405020304" pitchFamily="18" charset="0"/>
              </a:rPr>
              <a:t>hú ý các em có </a:t>
            </a:r>
            <a:r>
              <a:rPr lang="en-US" sz="2300" dirty="0" err="1">
                <a:latin typeface="Times New Roman" panose="02020603050405020304" pitchFamily="18" charset="0"/>
                <a:cs typeface="Times New Roman" panose="02020603050405020304" pitchFamily="18" charset="0"/>
              </a:rPr>
              <a:t>vấn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đề</a:t>
            </a:r>
            <a:r>
              <a:rPr lang="nl-NL" sz="2300" dirty="0">
                <a:latin typeface="Times New Roman" panose="02020603050405020304" pitchFamily="18" charset="0"/>
                <a:cs typeface="Times New Roman" panose="02020603050405020304" pitchFamily="18" charset="0"/>
              </a:rPr>
              <a:t> về tai</a:t>
            </a:r>
            <a:r>
              <a:rPr lang="en-US" sz="2300" dirty="0">
                <a:latin typeface="Times New Roman" panose="02020603050405020304" pitchFamily="18" charset="0"/>
                <a:cs typeface="Times New Roman" panose="02020603050405020304" pitchFamily="18" charset="0"/>
              </a:rPr>
              <a:t>,</a:t>
            </a:r>
            <a:r>
              <a:rPr lang="nl-NL" sz="2300" dirty="0">
                <a:latin typeface="Times New Roman" panose="02020603050405020304" pitchFamily="18" charset="0"/>
                <a:cs typeface="Times New Roman" panose="02020603050405020304" pitchFamily="18" charset="0"/>
              </a:rPr>
              <a:t> mắt, tới vóc dáng chiều cao, giới tính, học lực. Bên cạnh đó tôi còn chú ý đến học lực, khả năng tập trung của các em, để sắp xếp chổ ngồi cho phù hợp nhất. Và sẽ được thay đổi </a:t>
            </a:r>
            <a:r>
              <a:rPr lang="en-US" sz="2300" dirty="0" err="1">
                <a:latin typeface="Times New Roman" panose="02020603050405020304" pitchFamily="18" charset="0"/>
                <a:cs typeface="Times New Roman" panose="02020603050405020304" pitchFamily="18" charset="0"/>
              </a:rPr>
              <a:t>theo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định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kì</a:t>
            </a:r>
            <a:r>
              <a:rPr lang="en-US" sz="2300" dirty="0">
                <a:latin typeface="Times New Roman" panose="02020603050405020304" pitchFamily="18" charset="0"/>
                <a:cs typeface="Times New Roman" panose="02020603050405020304" pitchFamily="18" charset="0"/>
              </a:rPr>
              <a:t> 2 </a:t>
            </a:r>
            <a:r>
              <a:rPr lang="en-US" sz="2300" dirty="0" err="1">
                <a:latin typeface="Times New Roman" panose="02020603050405020304" pitchFamily="18" charset="0"/>
                <a:cs typeface="Times New Roman" panose="02020603050405020304" pitchFamily="18" charset="0"/>
              </a:rPr>
              <a:t>lần</a:t>
            </a:r>
            <a:r>
              <a:rPr lang="en-US" sz="2300" dirty="0">
                <a:latin typeface="Times New Roman" panose="02020603050405020304" pitchFamily="18" charset="0"/>
                <a:cs typeface="Times New Roman" panose="02020603050405020304" pitchFamily="18" charset="0"/>
              </a:rPr>
              <a:t>/</a:t>
            </a:r>
            <a:r>
              <a:rPr lang="en-US" sz="2300" dirty="0" err="1">
                <a:latin typeface="Times New Roman" panose="02020603050405020304" pitchFamily="18" charset="0"/>
                <a:cs typeface="Times New Roman" panose="02020603050405020304" pitchFamily="18" charset="0"/>
              </a:rPr>
              <a:t>tháng</a:t>
            </a:r>
            <a:r>
              <a:rPr lang="nl-NL" sz="2300" dirty="0">
                <a:latin typeface="Times New Roman" panose="02020603050405020304" pitchFamily="18" charset="0"/>
                <a:cs typeface="Times New Roman" panose="02020603050405020304" pitchFamily="18" charset="0"/>
              </a:rPr>
              <a:t>.</a:t>
            </a:r>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8700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Hình nền PowerPoint dễ thương màu hồng | Hình nền, Hình ảnh, Nhật ký nghệ  thuậ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24" y="173620"/>
            <a:ext cx="11842491" cy="64868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1915" y="329208"/>
            <a:ext cx="11785600" cy="5847755"/>
          </a:xfrm>
          <a:prstGeom prst="rect">
            <a:avLst/>
          </a:prstGeom>
        </p:spPr>
        <p:txBody>
          <a:bodyPr wrap="square">
            <a:spAutoFit/>
          </a:bodyPr>
          <a:lstStyle/>
          <a:p>
            <a:pPr algn="just"/>
            <a:r>
              <a:rPr lang="nl-NL" sz="2200" b="1" i="1" dirty="0" smtClean="0">
                <a:latin typeface="Times New Roman" panose="02020603050405020304" pitchFamily="18" charset="0"/>
                <a:cs typeface="Times New Roman" panose="02020603050405020304" pitchFamily="18" charset="0"/>
              </a:rPr>
              <a:t>      </a:t>
            </a:r>
            <a:r>
              <a:rPr lang="nl-NL" sz="2200" b="1" i="1" u="sng" dirty="0" smtClean="0">
                <a:latin typeface="Times New Roman" panose="02020603050405020304" pitchFamily="18" charset="0"/>
                <a:cs typeface="Times New Roman" panose="02020603050405020304" pitchFamily="18" charset="0"/>
              </a:rPr>
              <a:t>Biện </a:t>
            </a:r>
            <a:r>
              <a:rPr lang="nl-NL" sz="2200" b="1" i="1" u="sng" dirty="0">
                <a:latin typeface="Times New Roman" panose="02020603050405020304" pitchFamily="18" charset="0"/>
                <a:cs typeface="Times New Roman" panose="02020603050405020304" pitchFamily="18" charset="0"/>
              </a:rPr>
              <a:t>pháp thứ </a:t>
            </a:r>
            <a:r>
              <a:rPr lang="nl-NL" sz="2200" b="1" i="1" u="sng" dirty="0" smtClean="0">
                <a:latin typeface="Times New Roman" panose="02020603050405020304" pitchFamily="18" charset="0"/>
                <a:cs typeface="Times New Roman" panose="02020603050405020304" pitchFamily="18" charset="0"/>
              </a:rPr>
              <a:t>5</a:t>
            </a:r>
            <a:r>
              <a:rPr lang="nl-NL" sz="2200" b="1" i="1" dirty="0" smtClean="0">
                <a:latin typeface="Times New Roman" panose="02020603050405020304" pitchFamily="18" charset="0"/>
                <a:cs typeface="Times New Roman" panose="02020603050405020304" pitchFamily="18" charset="0"/>
              </a:rPr>
              <a:t>: </a:t>
            </a:r>
            <a:r>
              <a:rPr lang="nl-NL" sz="2200" b="1" i="1" dirty="0">
                <a:latin typeface="Times New Roman" panose="02020603050405020304" pitchFamily="18" charset="0"/>
                <a:cs typeface="Times New Roman" panose="02020603050405020304" pitchFamily="18" charset="0"/>
              </a:rPr>
              <a:t>Xây dựng phong trào</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thi</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đua</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học</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tập</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học</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tốt</a:t>
            </a:r>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Ngay</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lớp</a:t>
            </a:r>
            <a:r>
              <a:rPr lang="en-US" sz="2200" dirty="0">
                <a:latin typeface="Times New Roman" panose="02020603050405020304" pitchFamily="18" charset="0"/>
                <a:cs typeface="Times New Roman" panose="02020603050405020304" pitchFamily="18" charset="0"/>
              </a:rPr>
              <a:t>, song </a:t>
            </a:r>
            <a:r>
              <a:rPr lang="en-US" sz="2200" dirty="0" err="1">
                <a:latin typeface="Times New Roman" panose="02020603050405020304" pitchFamily="18" charset="0"/>
                <a:cs typeface="Times New Roman" panose="02020603050405020304" pitchFamily="18" charset="0"/>
              </a:rPr>
              <a:t>song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hướng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dẫn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ổn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nếp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lớp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hướng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dẫn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lớp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khảo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loại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chỉnh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hợp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sinh</a:t>
            </a:r>
            <a:r>
              <a:rPr lang="en-US" sz="2200" dirty="0" smtClean="0">
                <a:latin typeface="Times New Roman" panose="02020603050405020304" pitchFamily="18" charset="0"/>
                <a:cs typeface="Times New Roman" panose="02020603050405020304" pitchFamily="18" charset="0"/>
              </a:rPr>
              <a:t>.</a:t>
            </a:r>
          </a:p>
          <a:p>
            <a:pPr algn="just"/>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lang="nl-NL" sz="2200" dirty="0" smtClean="0">
                <a:latin typeface="Times New Roman" panose="02020603050405020304" pitchFamily="18" charset="0"/>
                <a:cs typeface="Times New Roman" panose="02020603050405020304" pitchFamily="18" charset="0"/>
              </a:rPr>
              <a:t>Qu</a:t>
            </a:r>
            <a:r>
              <a:rPr lang="en-US" sz="2200" dirty="0">
                <a:latin typeface="Times New Roman" panose="02020603050405020304" pitchFamily="18" charset="0"/>
                <a:cs typeface="Times New Roman" panose="02020603050405020304" pitchFamily="18" charset="0"/>
              </a:rPr>
              <a:t>y</a:t>
            </a:r>
            <a:r>
              <a:rPr lang="nl-NL" sz="2200" dirty="0">
                <a:latin typeface="Times New Roman" panose="02020603050405020304" pitchFamily="18" charset="0"/>
                <a:cs typeface="Times New Roman" panose="02020603050405020304" pitchFamily="18" charset="0"/>
              </a:rPr>
              <a:t> định về thưởng phạt theo hình thức : Khen thưởng công khai, khiển trách nhẹ nhàng. Cuối mỗi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bài</a:t>
            </a:r>
            <a:r>
              <a:rPr lang="en-US" sz="2200" dirty="0">
                <a:latin typeface="Times New Roman" panose="02020603050405020304" pitchFamily="18" charset="0"/>
                <a:cs typeface="Times New Roman" panose="02020603050405020304" pitchFamily="18" charset="0"/>
              </a:rPr>
              <a:t>, ý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tập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tốt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thưởng</a:t>
            </a:r>
            <a:r>
              <a:rPr lang="en-US" sz="2200" dirty="0">
                <a:latin typeface="Times New Roman" panose="02020603050405020304" pitchFamily="18" charset="0"/>
                <a:cs typeface="Times New Roman" panose="02020603050405020304" pitchFamily="18" charset="0"/>
              </a:rPr>
              <a:t> 1 </a:t>
            </a:r>
            <a:r>
              <a:rPr lang="en-US" sz="2200" dirty="0" err="1">
                <a:latin typeface="Times New Roman" panose="02020603050405020304" pitchFamily="18" charset="0"/>
                <a:cs typeface="Times New Roman" panose="02020603050405020304" pitchFamily="18" charset="0"/>
              </a:rPr>
              <a:t>bông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tốt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ngồi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tập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trung</a:t>
            </a:r>
            <a:r>
              <a:rPr lang="en-US" sz="2200" dirty="0">
                <a:latin typeface="Times New Roman" panose="02020603050405020304" pitchFamily="18" charset="0"/>
                <a:cs typeface="Times New Roman" panose="02020603050405020304" pitchFamily="18" charset="0"/>
              </a:rPr>
              <a:t>, hay </a:t>
            </a:r>
            <a:r>
              <a:rPr lang="en-US" sz="2200" dirty="0" err="1">
                <a:latin typeface="Times New Roman" panose="02020603050405020304" pitchFamily="18" charset="0"/>
                <a:cs typeface="Times New Roman" panose="02020603050405020304" pitchFamily="18" charset="0"/>
              </a:rPr>
              <a:t>quên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nhắc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riêng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ý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tốt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đua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tập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thấy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tặng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rè</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đọc</a:t>
            </a:r>
            <a:r>
              <a:rPr lang="en-US" sz="2200" dirty="0">
                <a:latin typeface="Times New Roman" panose="02020603050405020304" pitchFamily="18" charset="0"/>
                <a:cs typeface="Times New Roman" panose="02020603050405020304" pitchFamily="18" charset="0"/>
              </a:rPr>
              <a:t> to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rõ</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ràng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tất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tốt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tổ</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tuyên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tốt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tổng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tốt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chọn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2 </a:t>
            </a:r>
            <a:r>
              <a:rPr lang="en-US" sz="2200" dirty="0" err="1">
                <a:latin typeface="Times New Roman" panose="02020603050405020304" pitchFamily="18" charset="0"/>
                <a:cs typeface="Times New Roman" panose="02020603050405020304" pitchFamily="18" charset="0"/>
              </a:rPr>
              <a:t>tốp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tốt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thưởng</a:t>
            </a:r>
            <a:r>
              <a:rPr lang="en-US" sz="2200" dirty="0" smtClean="0">
                <a:latin typeface="Times New Roman" panose="02020603050405020304" pitchFamily="18" charset="0"/>
                <a:cs typeface="Times New Roman" panose="02020603050405020304" pitchFamily="18" charset="0"/>
              </a:rPr>
              <a:t>.</a:t>
            </a:r>
          </a:p>
          <a:p>
            <a:pPr algn="just"/>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Ngoài</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hướng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dẫn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lệnh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tập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tập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trung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lệnh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chú</a:t>
            </a:r>
            <a:r>
              <a:rPr lang="en-US" sz="2200" dirty="0">
                <a:latin typeface="Times New Roman" panose="02020603050405020304" pitchFamily="18" charset="0"/>
                <a:cs typeface="Times New Roman" panose="02020603050405020304" pitchFamily="18" charset="0"/>
              </a:rPr>
              <a:t> ý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tập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nhẹn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gọn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gàng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nấy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hướng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dẫn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tốt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11579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diendanbaclieunet.jpg | ♥ Chauuke love Chun!uk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31" y="203199"/>
            <a:ext cx="11776780" cy="641209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652587" y="920380"/>
            <a:ext cx="6750756" cy="905245"/>
          </a:xfrm>
          <a:prstGeom prst="ellipse">
            <a:avLst/>
          </a:prstGeom>
          <a:solidFill>
            <a:schemeClr val="accent1">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300" b="1" i="1" dirty="0">
                <a:solidFill>
                  <a:srgbClr val="FF0000"/>
                </a:solidFill>
                <a:latin typeface="Times New Roman" panose="02020603050405020304" pitchFamily="18" charset="0"/>
                <a:cs typeface="Times New Roman" panose="02020603050405020304" pitchFamily="18" charset="0"/>
              </a:rPr>
              <a:t>Biện pháp thứ </a:t>
            </a:r>
            <a:r>
              <a:rPr lang="nl-NL" sz="2300" b="1" i="1" dirty="0">
                <a:solidFill>
                  <a:srgbClr val="FF0000"/>
                </a:solidFill>
                <a:latin typeface="Times New Roman" panose="02020603050405020304" pitchFamily="18" charset="0"/>
                <a:cs typeface="Times New Roman" panose="02020603050405020304" pitchFamily="18" charset="0"/>
              </a:rPr>
              <a:t>5</a:t>
            </a:r>
            <a:r>
              <a:rPr lang="nl-NL" sz="2300" b="1" i="1" dirty="0" smtClean="0">
                <a:solidFill>
                  <a:srgbClr val="FF0000"/>
                </a:solidFill>
                <a:latin typeface="Times New Roman" panose="02020603050405020304" pitchFamily="18" charset="0"/>
                <a:cs typeface="Times New Roman" panose="02020603050405020304" pitchFamily="18" charset="0"/>
              </a:rPr>
              <a:t>:</a:t>
            </a:r>
            <a:r>
              <a:rPr lang="it-IT" sz="2300" b="1" i="1" dirty="0" smtClean="0">
                <a:solidFill>
                  <a:srgbClr val="FF0000"/>
                </a:solidFill>
                <a:latin typeface="Times New Roman" panose="02020603050405020304" pitchFamily="18" charset="0"/>
                <a:cs typeface="Times New Roman" panose="02020603050405020304" pitchFamily="18" charset="0"/>
              </a:rPr>
              <a:t> </a:t>
            </a:r>
            <a:r>
              <a:rPr lang="it-IT" sz="2300" b="1" i="1" dirty="0">
                <a:solidFill>
                  <a:srgbClr val="FF0000"/>
                </a:solidFill>
                <a:latin typeface="Times New Roman" panose="02020603050405020304" pitchFamily="18" charset="0"/>
                <a:cs typeface="Times New Roman" panose="02020603050405020304" pitchFamily="18" charset="0"/>
              </a:rPr>
              <a:t>Xây dựng “Lớp học thân thiện, học sinh tích cực”</a:t>
            </a:r>
            <a:endParaRPr lang="en-US" sz="2300" dirty="0">
              <a:solidFill>
                <a:srgbClr val="FF0000"/>
              </a:solidFill>
              <a:latin typeface="Times New Roman" panose="02020603050405020304" pitchFamily="18" charset="0"/>
              <a:cs typeface="Times New Roman" panose="02020603050405020304" pitchFamily="18" charset="0"/>
            </a:endParaRPr>
          </a:p>
        </p:txBody>
      </p:sp>
      <p:sp>
        <p:nvSpPr>
          <p:cNvPr id="6" name="Right Arrow 5"/>
          <p:cNvSpPr/>
          <p:nvPr/>
        </p:nvSpPr>
        <p:spPr>
          <a:xfrm>
            <a:off x="2305631" y="2284367"/>
            <a:ext cx="5032149" cy="6046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300" i="1" dirty="0">
                <a:latin typeface="Times New Roman" panose="02020603050405020304" pitchFamily="18" charset="0"/>
                <a:cs typeface="Times New Roman" panose="02020603050405020304" pitchFamily="18" charset="0"/>
              </a:rPr>
              <a:t>Xây dựng mối quan hệ </a:t>
            </a:r>
            <a:r>
              <a:rPr lang="en-US" sz="2300" i="1" dirty="0" err="1">
                <a:latin typeface="Times New Roman" panose="02020603050405020304" pitchFamily="18" charset="0"/>
                <a:cs typeface="Times New Roman" panose="02020603050405020304" pitchFamily="18" charset="0"/>
              </a:rPr>
              <a:t>cô</a:t>
            </a:r>
            <a:r>
              <a:rPr lang="it-IT" sz="2300" i="1" dirty="0">
                <a:latin typeface="Times New Roman" panose="02020603050405020304" pitchFamily="18" charset="0"/>
                <a:cs typeface="Times New Roman" panose="02020603050405020304" pitchFamily="18" charset="0"/>
              </a:rPr>
              <a:t> trò</a:t>
            </a:r>
            <a:endParaRPr lang="en-US" sz="2300" dirty="0">
              <a:latin typeface="Times New Roman" panose="02020603050405020304" pitchFamily="18" charset="0"/>
              <a:cs typeface="Times New Roman" panose="02020603050405020304" pitchFamily="18" charset="0"/>
            </a:endParaRPr>
          </a:p>
        </p:txBody>
      </p:sp>
      <p:sp>
        <p:nvSpPr>
          <p:cNvPr id="7" name="Right Arrow 6"/>
          <p:cNvSpPr/>
          <p:nvPr/>
        </p:nvSpPr>
        <p:spPr>
          <a:xfrm>
            <a:off x="2305631" y="3680973"/>
            <a:ext cx="5032149" cy="6046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300" i="1" dirty="0">
                <a:latin typeface="Times New Roman" panose="02020603050405020304" pitchFamily="18" charset="0"/>
                <a:cs typeface="Times New Roman" panose="02020603050405020304" pitchFamily="18" charset="0"/>
              </a:rPr>
              <a:t>Xây dựng mối quan hệ bạn bè</a:t>
            </a:r>
            <a:endParaRPr lang="en-US" sz="2300" dirty="0">
              <a:latin typeface="Times New Roman" panose="02020603050405020304" pitchFamily="18" charset="0"/>
              <a:cs typeface="Times New Roman" panose="02020603050405020304" pitchFamily="18" charset="0"/>
            </a:endParaRPr>
          </a:p>
        </p:txBody>
      </p:sp>
      <p:sp>
        <p:nvSpPr>
          <p:cNvPr id="8" name="Right Arrow 7"/>
          <p:cNvSpPr/>
          <p:nvPr/>
        </p:nvSpPr>
        <p:spPr>
          <a:xfrm>
            <a:off x="2305631" y="5055297"/>
            <a:ext cx="5048184" cy="6046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300" i="1" dirty="0" smtClean="0">
                <a:latin typeface="Times New Roman" panose="02020603050405020304" pitchFamily="18" charset="0"/>
                <a:cs typeface="Times New Roman" panose="02020603050405020304" pitchFamily="18" charset="0"/>
              </a:rPr>
              <a:t>Trang </a:t>
            </a:r>
            <a:r>
              <a:rPr lang="it-IT" sz="2300" i="1" dirty="0">
                <a:latin typeface="Times New Roman" panose="02020603050405020304" pitchFamily="18" charset="0"/>
                <a:cs typeface="Times New Roman" panose="02020603050405020304" pitchFamily="18" charset="0"/>
              </a:rPr>
              <a:t>trí lớp học gần gũi với học trò</a:t>
            </a:r>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47850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him của 🌈Quynh Quinn💋🍑 trên ppt | Hình nền, Hình ảnh, H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15746"/>
            <a:ext cx="11928395" cy="66438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8622" y="506108"/>
            <a:ext cx="10679289" cy="5863144"/>
          </a:xfrm>
          <a:prstGeom prst="rect">
            <a:avLst/>
          </a:prstGeom>
        </p:spPr>
        <p:txBody>
          <a:bodyPr wrap="square">
            <a:spAutoFit/>
          </a:bodyPr>
          <a:lstStyle/>
          <a:p>
            <a:pPr algn="just" fontAlgn="base"/>
            <a:r>
              <a:rPr lang="nl-NL" sz="2500" b="1" i="1" u="sng" dirty="0">
                <a:latin typeface="Times New Roman" panose="02020603050405020304" pitchFamily="18" charset="0"/>
                <a:cs typeface="Times New Roman" panose="02020603050405020304" pitchFamily="18" charset="0"/>
              </a:rPr>
              <a:t>Biện pháp thứ  6</a:t>
            </a:r>
            <a:r>
              <a:rPr lang="nl-NL" sz="2500" b="1" i="1" dirty="0">
                <a:latin typeface="Times New Roman" panose="02020603050405020304" pitchFamily="18" charset="0"/>
                <a:cs typeface="Times New Roman" panose="02020603050405020304" pitchFamily="18" charset="0"/>
              </a:rPr>
              <a:t>: </a:t>
            </a:r>
            <a:r>
              <a:rPr lang="it-IT" sz="2500" b="1" i="1" dirty="0">
                <a:latin typeface="Times New Roman" panose="02020603050405020304" pitchFamily="18" charset="0"/>
                <a:cs typeface="Times New Roman" panose="02020603050405020304" pitchFamily="18" charset="0"/>
              </a:rPr>
              <a:t>Áp dụng công nghệ thông tin trong dạy học </a:t>
            </a:r>
            <a:endParaRPr lang="en-US" sz="2500" dirty="0">
              <a:latin typeface="Times New Roman" panose="02020603050405020304" pitchFamily="18" charset="0"/>
              <a:cs typeface="Times New Roman" panose="02020603050405020304" pitchFamily="18" charset="0"/>
            </a:endParaRPr>
          </a:p>
          <a:p>
            <a:pPr algn="just" fontAlgn="base"/>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sử</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dụng</a:t>
            </a:r>
            <a:r>
              <a:rPr lang="en-US" sz="2500" dirty="0">
                <a:latin typeface="Times New Roman" panose="02020603050405020304" pitchFamily="18" charset="0"/>
                <a:cs typeface="Times New Roman" panose="02020603050405020304" pitchFamily="18" charset="0"/>
              </a:rPr>
              <a:t> CNTT ở </a:t>
            </a:r>
            <a:r>
              <a:rPr lang="en-US" sz="2500" dirty="0" err="1">
                <a:latin typeface="Times New Roman" panose="02020603050405020304" pitchFamily="18" charset="0"/>
                <a:cs typeface="Times New Roman" panose="02020603050405020304" pitchFamily="18" charset="0"/>
              </a:rPr>
              <a:t>nước</a:t>
            </a:r>
            <a:r>
              <a:rPr lang="en-US" sz="2500" dirty="0">
                <a:latin typeface="Times New Roman" panose="02020603050405020304" pitchFamily="18" charset="0"/>
                <a:cs typeface="Times New Roman" panose="02020603050405020304" pitchFamily="18" charset="0"/>
              </a:rPr>
              <a:t> ta </a:t>
            </a:r>
            <a:r>
              <a:rPr lang="en-US" sz="2500" dirty="0" err="1">
                <a:latin typeface="Times New Roman" panose="02020603050405020304" pitchFamily="18" charset="0"/>
                <a:cs typeface="Times New Roman" panose="02020603050405020304" pitchFamily="18" charset="0"/>
              </a:rPr>
              <a:t>đã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trở</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phổ</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biến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mang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thường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nhật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Trong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tập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Mạng</a:t>
            </a:r>
            <a:r>
              <a:rPr lang="en-US" sz="2500" dirty="0">
                <a:latin typeface="Times New Roman" panose="02020603050405020304" pitchFamily="18" charset="0"/>
                <a:cs typeface="Times New Roman" panose="02020603050405020304" pitchFamily="18" charset="0"/>
              </a:rPr>
              <a:t> internet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dụng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mạnh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mẽ</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làm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thay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pháp</a:t>
            </a:r>
            <a:r>
              <a:rPr lang="en-US" sz="2500" dirty="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dạy</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r>
            <a:br>
              <a:rPr lang="en-US" sz="2500" dirty="0">
                <a:latin typeface="Times New Roman" panose="02020603050405020304" pitchFamily="18" charset="0"/>
                <a:cs typeface="Times New Roman" panose="02020603050405020304" pitchFamily="18" charset="0"/>
              </a:rPr>
            </a:b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Nhờ</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sinh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hứng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thú</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tập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sinh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tiếp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bài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tốt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hơn</a:t>
            </a:r>
            <a:r>
              <a:rPr lang="en-US" sz="2500" dirty="0">
                <a:latin typeface="Times New Roman" panose="02020603050405020304" pitchFamily="18" charset="0"/>
                <a:cs typeface="Times New Roman" panose="02020603050405020304" pitchFamily="18" charset="0"/>
              </a:rPr>
              <a:t>.</a:t>
            </a:r>
            <a:br>
              <a:rPr lang="en-US" sz="2500" dirty="0">
                <a:latin typeface="Times New Roman" panose="02020603050405020304" pitchFamily="18" charset="0"/>
                <a:cs typeface="Times New Roman" panose="02020603050405020304" pitchFamily="18" charset="0"/>
              </a:rPr>
            </a:br>
            <a:r>
              <a:rPr lang="en-US" sz="2500" dirty="0" err="1">
                <a:latin typeface="Times New Roman" panose="02020603050405020304" pitchFamily="18" charset="0"/>
                <a:cs typeface="Times New Roman" panose="02020603050405020304" pitchFamily="18" charset="0"/>
              </a:rPr>
              <a:t>Nâng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tự</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tự</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tìm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hiểu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kiến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thức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hướng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đến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sự</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tập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suốt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đời</a:t>
            </a:r>
            <a:r>
              <a:rPr lang="en-US" sz="2500" dirty="0">
                <a:latin typeface="Times New Roman" panose="02020603050405020304" pitchFamily="18" charset="0"/>
                <a:cs typeface="Times New Roman" panose="02020603050405020304" pitchFamily="18" charset="0"/>
              </a:rPr>
              <a:t>.</a:t>
            </a:r>
          </a:p>
          <a:p>
            <a:pPr algn="just"/>
            <a:r>
              <a:rPr lang="en-US" sz="2500" dirty="0" err="1">
                <a:latin typeface="Times New Roman" panose="02020603050405020304" pitchFamily="18" charset="0"/>
                <a:cs typeface="Times New Roman" panose="02020603050405020304" pitchFamily="18" charset="0"/>
              </a:rPr>
              <a:t>Nhất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dịch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bệnh</a:t>
            </a:r>
            <a:r>
              <a:rPr lang="en-US" sz="2500" dirty="0">
                <a:latin typeface="Times New Roman" panose="02020603050405020304" pitchFamily="18" charset="0"/>
                <a:cs typeface="Times New Roman" panose="02020603050405020304" pitchFamily="18" charset="0"/>
              </a:rPr>
              <a:t> COVID </a:t>
            </a:r>
            <a:r>
              <a:rPr lang="en-US" sz="2500" dirty="0" err="1">
                <a:latin typeface="Times New Roman" panose="02020603050405020304" pitchFamily="18" charset="0"/>
                <a:cs typeface="Times New Roman" panose="02020603050405020304" pitchFamily="18" charset="0"/>
              </a:rPr>
              <a:t>diễn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biến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phức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tạp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tập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trực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tiếp</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trường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thì</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thức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trực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tuyến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trở</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thành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pháp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hữu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hiệu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duy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trì</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trường</a:t>
            </a:r>
            <a:r>
              <a:rPr lang="en-US" sz="2500" dirty="0">
                <a:latin typeface="Times New Roman" panose="02020603050405020304" pitchFamily="18" charset="0"/>
                <a:cs typeface="Times New Roman" panose="02020603050405020304" pitchFamily="18" charset="0"/>
              </a:rPr>
              <a:t>.</a:t>
            </a:r>
          </a:p>
          <a:p>
            <a:pPr algn="just"/>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hiện</a:t>
            </a:r>
            <a:r>
              <a:rPr lang="en-US" sz="2500" dirty="0">
                <a:latin typeface="Times New Roman" panose="02020603050405020304" pitchFamily="18" charset="0"/>
                <a:cs typeface="Times New Roman" panose="02020603050405020304" pitchFamily="18" charset="0"/>
              </a:rPr>
              <a:t> nay </a:t>
            </a:r>
            <a:r>
              <a:rPr lang="en-US" sz="2500" dirty="0" err="1">
                <a:latin typeface="Times New Roman" panose="02020603050405020304" pitchFamily="18" charset="0"/>
                <a:cs typeface="Times New Roman" panose="02020603050405020304" pitchFamily="18" charset="0"/>
              </a:rPr>
              <a:t>tại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lớp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tôi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tôi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cũng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đang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dụng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ứng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dụng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nghệ</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trong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lớp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được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trang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a:t>
            </a:r>
            <a:r>
              <a:rPr lang="en-US" sz="2500" dirty="0">
                <a:latin typeface="Times New Roman" panose="02020603050405020304" pitchFamily="18" charset="0"/>
                <a:cs typeface="Times New Roman" panose="02020603050405020304" pitchFamily="18" charset="0"/>
              </a:rPr>
              <a:t> vi </a:t>
            </a:r>
            <a:r>
              <a:rPr lang="en-US" sz="2500" dirty="0" err="1">
                <a:latin typeface="Times New Roman" panose="02020603050405020304" pitchFamily="18" charset="0"/>
                <a:cs typeface="Times New Roman" panose="02020603050405020304" pitchFamily="18" charset="0"/>
              </a:rPr>
              <a:t>trong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được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quan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ảnh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trực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tiếp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tivi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ảnh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rõ</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nét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hút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được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sự</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chú</a:t>
            </a:r>
            <a:r>
              <a:rPr lang="en-US" sz="2500" dirty="0">
                <a:latin typeface="Times New Roman" panose="02020603050405020304" pitchFamily="18" charset="0"/>
                <a:cs typeface="Times New Roman" panose="02020603050405020304" pitchFamily="18" charset="0"/>
              </a:rPr>
              <a:t> ý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Ngoài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những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ảnh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trong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giáo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khoa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còn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được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mở</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những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ảnh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liên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quan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đến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nội</a:t>
            </a:r>
            <a:r>
              <a:rPr lang="en-US" sz="2500" dirty="0">
                <a:latin typeface="Times New Roman" panose="02020603050405020304" pitchFamily="18" charset="0"/>
                <a:cs typeface="Times New Roman" panose="02020603050405020304" pitchFamily="18" charset="0"/>
              </a:rPr>
              <a:t> dung </a:t>
            </a:r>
            <a:r>
              <a:rPr lang="en-US" sz="2500" dirty="0" err="1">
                <a:latin typeface="Times New Roman" panose="02020603050405020304" pitchFamily="18" charset="0"/>
                <a:cs typeface="Times New Roman" panose="02020603050405020304" pitchFamily="18" charset="0"/>
              </a:rPr>
              <a:t>bài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710674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Tổng hợp hơn 50 hình nền trắng cực đẹp trong 2020 | Hình nền, Hình, Hình  minh họ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46" y="138897"/>
            <a:ext cx="11898775" cy="65859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8977" y="784368"/>
            <a:ext cx="10972800" cy="4324261"/>
          </a:xfrm>
          <a:prstGeom prst="rect">
            <a:avLst/>
          </a:prstGeom>
        </p:spPr>
        <p:txBody>
          <a:bodyPr wrap="square">
            <a:spAutoFit/>
          </a:bodyPr>
          <a:lstStyle/>
          <a:p>
            <a:pPr algn="just"/>
            <a:r>
              <a:rPr lang="en-US" sz="2500" dirty="0" err="1">
                <a:latin typeface="Times New Roman" panose="02020603050405020304" pitchFamily="18" charset="0"/>
                <a:cs typeface="Times New Roman" panose="02020603050405020304" pitchFamily="18" charset="0"/>
              </a:rPr>
              <a:t>Nhờ</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nghệ</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thông</a:t>
            </a:r>
            <a:r>
              <a:rPr lang="en-US" sz="2500" dirty="0">
                <a:latin typeface="Times New Roman" panose="02020603050405020304" pitchFamily="18" charset="0"/>
                <a:cs typeface="Times New Roman" panose="02020603050405020304" pitchFamily="18" charset="0"/>
              </a:rPr>
              <a:t> tin </a:t>
            </a:r>
            <a:r>
              <a:rPr lang="en-US" sz="2500" dirty="0" err="1">
                <a:latin typeface="Times New Roman" panose="02020603050405020304" pitchFamily="18" charset="0"/>
                <a:cs typeface="Times New Roman" panose="02020603050405020304" pitchFamily="18" charset="0"/>
              </a:rPr>
              <a:t>mà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liên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cũng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như</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giúp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sinh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trong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tập</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nhà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cũng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dễ</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dàng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gặp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khăn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trong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dạy</a:t>
            </a:r>
            <a:r>
              <a:rPr lang="en-US" sz="2500" dirty="0">
                <a:latin typeface="Times New Roman" panose="02020603050405020304" pitchFamily="18" charset="0"/>
                <a:cs typeface="Times New Roman" panose="02020603050405020304" pitchFamily="18" charset="0"/>
              </a:rPr>
              <a:t> con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phụ</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huynh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gọi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trực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tiếp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hoặc</a:t>
            </a:r>
            <a:r>
              <a:rPr lang="en-US" sz="2500" dirty="0">
                <a:latin typeface="Times New Roman" panose="02020603050405020304" pitchFamily="18" charset="0"/>
                <a:cs typeface="Times New Roman" panose="02020603050405020304" pitchFamily="18" charset="0"/>
              </a:rPr>
              <a:t> chia </a:t>
            </a:r>
            <a:r>
              <a:rPr lang="en-US" sz="2500" dirty="0" err="1">
                <a:latin typeface="Times New Roman" panose="02020603050405020304" pitchFamily="18" charset="0"/>
                <a:cs typeface="Times New Roman" panose="02020603050405020304" pitchFamily="18" charset="0"/>
              </a:rPr>
              <a:t>sẻ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kinh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nghiệm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zalo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lớp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cạnh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phụ</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huynh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sẽ</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tập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con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bằng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gửi</a:t>
            </a:r>
            <a:r>
              <a:rPr lang="en-US" sz="2500" dirty="0">
                <a:latin typeface="Times New Roman" panose="02020603050405020304" pitchFamily="18" charset="0"/>
                <a:cs typeface="Times New Roman" panose="02020603050405020304" pitchFamily="18" charset="0"/>
              </a:rPr>
              <a:t> video </a:t>
            </a:r>
            <a:r>
              <a:rPr lang="en-US" sz="2500" dirty="0" err="1">
                <a:latin typeface="Times New Roman" panose="02020603050405020304" pitchFamily="18" charset="0"/>
                <a:cs typeface="Times New Roman" panose="02020603050405020304" pitchFamily="18" charset="0"/>
              </a:rPr>
              <a:t>lên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zalo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lớp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từ</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một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gửi</a:t>
            </a:r>
            <a:r>
              <a:rPr lang="en-US" sz="2500" dirty="0">
                <a:latin typeface="Times New Roman" panose="02020603050405020304" pitchFamily="18" charset="0"/>
                <a:cs typeface="Times New Roman" panose="02020603050405020304" pitchFamily="18" charset="0"/>
              </a:rPr>
              <a:t> video </a:t>
            </a:r>
            <a:r>
              <a:rPr lang="en-US" sz="2500" dirty="0" err="1">
                <a:latin typeface="Times New Roman" panose="02020603050405020304" pitchFamily="18" charset="0"/>
                <a:cs typeface="Times New Roman" panose="02020603050405020304" pitchFamily="18" charset="0"/>
              </a:rPr>
              <a:t>dần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dần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cũng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gửi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cứ</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như</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vậy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phụ</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huynh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cũng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nắm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bắt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được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điểm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yếu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con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pháp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kèm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cặp</a:t>
            </a:r>
            <a:r>
              <a:rPr lang="en-US" sz="2500" dirty="0">
                <a:latin typeface="Times New Roman" panose="02020603050405020304" pitchFamily="18" charset="0"/>
                <a:cs typeface="Times New Roman" panose="02020603050405020304" pitchFamily="18" charset="0"/>
              </a:rPr>
              <a:t> con ở </a:t>
            </a:r>
            <a:r>
              <a:rPr lang="en-US" sz="2500" dirty="0" err="1">
                <a:latin typeface="Times New Roman" panose="02020603050405020304" pitchFamily="18" charset="0"/>
                <a:cs typeface="Times New Roman" panose="02020603050405020304" pitchFamily="18" charset="0"/>
              </a:rPr>
              <a:t>nhà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nhờ</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vậy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tập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nhà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ngày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càng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hiệu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tốt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lớp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bài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nhanh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tiếp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bài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tốt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Trong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gian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tôi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cũng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tập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dần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sinh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được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làm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quen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Violimpic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toán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mạng</a:t>
            </a:r>
            <a:r>
              <a:rPr lang="en-US" sz="2500" dirty="0">
                <a:latin typeface="Times New Roman" panose="02020603050405020304" pitchFamily="18" charset="0"/>
                <a:cs typeface="Times New Roman" panose="02020603050405020304" pitchFamily="18" charset="0"/>
              </a:rPr>
              <a:t>.</a:t>
            </a:r>
          </a:p>
          <a:p>
            <a:pPr algn="just"/>
            <a:r>
              <a:rPr lang="en-US" sz="2500" dirty="0" err="1">
                <a:latin typeface="Times New Roman" panose="02020603050405020304" pitchFamily="18" charset="0"/>
                <a:cs typeface="Times New Roman" panose="02020603050405020304" pitchFamily="18" charset="0"/>
              </a:rPr>
              <a:t>Tuy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nhiên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được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hiệu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tốt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sự</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hợp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giữa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giáo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chủ</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nhiệm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phụ</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huynh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thường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xuyên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liên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tục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trong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tập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sinh</a:t>
            </a:r>
            <a:r>
              <a:rPr lang="en-US" sz="25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534123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99+ Background Powerpoint Đẹp cho bài thuyết trình chuyên nghiệp - Hình Ảnh  Đẹp HD | Hình ảnh, Hình nền, Nhật ký nghệ thuậ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50" y="122057"/>
            <a:ext cx="11832939" cy="6538387"/>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0" y="365125"/>
            <a:ext cx="12192000" cy="1932696"/>
          </a:xfrm>
          <a:prstGeom prst="ellipse">
            <a:avLst/>
          </a:prstGeom>
          <a:solidFill>
            <a:schemeClr val="accent6">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0000"/>
                </a:solidFill>
                <a:latin typeface="Times New Roman" panose="02020603050405020304" pitchFamily="18" charset="0"/>
                <a:cs typeface="Times New Roman" panose="02020603050405020304" pitchFamily="18" charset="0"/>
              </a:rPr>
              <a:t>“</a:t>
            </a:r>
            <a:r>
              <a:rPr lang="en-US" sz="3000" b="1" dirty="0" err="1">
                <a:solidFill>
                  <a:srgbClr val="FF0000"/>
                </a:solidFill>
                <a:latin typeface="Times New Roman" panose="02020603050405020304" pitchFamily="18" charset="0"/>
                <a:cs typeface="Times New Roman" panose="02020603050405020304" pitchFamily="18" charset="0"/>
              </a:rPr>
              <a:t>Biện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pháp</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nâng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cao</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chất</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lượng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chủ</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nhiệm</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lớp</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smtClean="0">
                <a:solidFill>
                  <a:srgbClr val="FF0000"/>
                </a:solidFill>
                <a:latin typeface="Times New Roman" panose="02020603050405020304" pitchFamily="18" charset="0"/>
                <a:cs typeface="Times New Roman" panose="02020603050405020304" pitchFamily="18" charset="0"/>
              </a:rPr>
              <a:t>1C, </a:t>
            </a:r>
            <a:endParaRPr lang="en-US" sz="3000" dirty="0">
              <a:solidFill>
                <a:srgbClr val="FF0000"/>
              </a:solidFill>
              <a:latin typeface="Times New Roman" panose="02020603050405020304" pitchFamily="18" charset="0"/>
              <a:cs typeface="Times New Roman" panose="02020603050405020304" pitchFamily="18" charset="0"/>
            </a:endParaRPr>
          </a:p>
          <a:p>
            <a:pPr algn="ctr"/>
            <a:r>
              <a:rPr lang="en-US" sz="3000" b="1" dirty="0" err="1" smtClean="0">
                <a:solidFill>
                  <a:srgbClr val="FF0000"/>
                </a:solidFill>
                <a:latin typeface="Times New Roman" panose="02020603050405020304" pitchFamily="18" charset="0"/>
                <a:cs typeface="Times New Roman" panose="02020603050405020304" pitchFamily="18" charset="0"/>
              </a:rPr>
              <a:t>TrườngTiểu</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học</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Trường</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Sơn</a:t>
            </a:r>
            <a:r>
              <a:rPr lang="en-US" sz="3000" b="1" dirty="0" smtClean="0">
                <a:solidFill>
                  <a:srgbClr val="FF0000"/>
                </a:solidFill>
                <a:latin typeface="Times New Roman" panose="02020603050405020304" pitchFamily="18" charset="0"/>
                <a:cs typeface="Times New Roman" panose="02020603050405020304" pitchFamily="18" charset="0"/>
              </a:rPr>
              <a:t>”</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55574" y="3528311"/>
            <a:ext cx="2460978" cy="103857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7030A0"/>
                </a:solidFill>
                <a:latin typeface="Times New Roman" panose="02020603050405020304" pitchFamily="18" charset="0"/>
                <a:cs typeface="Times New Roman" panose="02020603050405020304" pitchFamily="18" charset="0"/>
              </a:rPr>
              <a:t>I/ </a:t>
            </a:r>
            <a:r>
              <a:rPr lang="en-US" sz="3000" dirty="0" err="1" smtClean="0">
                <a:solidFill>
                  <a:srgbClr val="7030A0"/>
                </a:solidFill>
                <a:latin typeface="Times New Roman" panose="02020603050405020304" pitchFamily="18" charset="0"/>
                <a:cs typeface="Times New Roman" panose="02020603050405020304" pitchFamily="18" charset="0"/>
              </a:rPr>
              <a:t>Lí</a:t>
            </a:r>
            <a:r>
              <a:rPr lang="en-US" sz="3000" dirty="0" smtClean="0">
                <a:solidFill>
                  <a:srgbClr val="7030A0"/>
                </a:solidFill>
                <a:latin typeface="Times New Roman" panose="02020603050405020304" pitchFamily="18" charset="0"/>
                <a:cs typeface="Times New Roman" panose="02020603050405020304" pitchFamily="18" charset="0"/>
              </a:rPr>
              <a:t> do </a:t>
            </a:r>
            <a:r>
              <a:rPr lang="en-US" sz="3000" dirty="0" err="1" smtClean="0">
                <a:solidFill>
                  <a:srgbClr val="7030A0"/>
                </a:solidFill>
                <a:latin typeface="Times New Roman" panose="02020603050405020304" pitchFamily="18" charset="0"/>
                <a:cs typeface="Times New Roman" panose="02020603050405020304" pitchFamily="18" charset="0"/>
              </a:rPr>
              <a:t>chọn</a:t>
            </a:r>
            <a:r>
              <a:rPr lang="en-US" sz="3000" dirty="0" smtClean="0">
                <a:solidFill>
                  <a:srgbClr val="7030A0"/>
                </a:solidFill>
                <a:latin typeface="Times New Roman" panose="02020603050405020304" pitchFamily="18" charset="0"/>
                <a:cs typeface="Times New Roman" panose="02020603050405020304" pitchFamily="18" charset="0"/>
              </a:rPr>
              <a:t> </a:t>
            </a:r>
            <a:r>
              <a:rPr lang="en-US" sz="3000" dirty="0" err="1" smtClean="0">
                <a:solidFill>
                  <a:srgbClr val="7030A0"/>
                </a:solidFill>
                <a:latin typeface="Times New Roman" panose="02020603050405020304" pitchFamily="18" charset="0"/>
                <a:cs typeface="Times New Roman" panose="02020603050405020304" pitchFamily="18" charset="0"/>
              </a:rPr>
              <a:t>biện</a:t>
            </a:r>
            <a:r>
              <a:rPr lang="en-US" sz="3000" dirty="0" smtClean="0">
                <a:solidFill>
                  <a:srgbClr val="7030A0"/>
                </a:solidFill>
                <a:latin typeface="Times New Roman" panose="02020603050405020304" pitchFamily="18" charset="0"/>
                <a:cs typeface="Times New Roman" panose="02020603050405020304" pitchFamily="18" charset="0"/>
              </a:rPr>
              <a:t> </a:t>
            </a:r>
            <a:r>
              <a:rPr lang="en-US" sz="3000" dirty="0" err="1" smtClean="0">
                <a:solidFill>
                  <a:srgbClr val="7030A0"/>
                </a:solidFill>
                <a:latin typeface="Times New Roman" panose="02020603050405020304" pitchFamily="18" charset="0"/>
                <a:cs typeface="Times New Roman" panose="02020603050405020304" pitchFamily="18" charset="0"/>
              </a:rPr>
              <a:t>pháp</a:t>
            </a:r>
            <a:endParaRPr lang="en-US" sz="3000" dirty="0">
              <a:solidFill>
                <a:srgbClr val="7030A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924174" y="3528311"/>
            <a:ext cx="2932287" cy="103857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7030A0"/>
                </a:solidFill>
                <a:latin typeface="Times New Roman" panose="02020603050405020304" pitchFamily="18" charset="0"/>
                <a:cs typeface="Times New Roman" panose="02020603050405020304" pitchFamily="18" charset="0"/>
              </a:rPr>
              <a:t>II/ </a:t>
            </a:r>
            <a:r>
              <a:rPr lang="en-US" sz="3000" dirty="0" err="1" smtClean="0">
                <a:solidFill>
                  <a:srgbClr val="7030A0"/>
                </a:solidFill>
                <a:latin typeface="Times New Roman" panose="02020603050405020304" pitchFamily="18" charset="0"/>
                <a:cs typeface="Times New Roman" panose="02020603050405020304" pitchFamily="18" charset="0"/>
              </a:rPr>
              <a:t>Nội</a:t>
            </a:r>
            <a:r>
              <a:rPr lang="en-US" sz="3000" dirty="0" smtClean="0">
                <a:solidFill>
                  <a:srgbClr val="7030A0"/>
                </a:solidFill>
                <a:latin typeface="Times New Roman" panose="02020603050405020304" pitchFamily="18" charset="0"/>
                <a:cs typeface="Times New Roman" panose="02020603050405020304" pitchFamily="18" charset="0"/>
              </a:rPr>
              <a:t> dung </a:t>
            </a:r>
            <a:r>
              <a:rPr lang="en-US" sz="3000" dirty="0" err="1" smtClean="0">
                <a:solidFill>
                  <a:srgbClr val="7030A0"/>
                </a:solidFill>
                <a:latin typeface="Times New Roman" panose="02020603050405020304" pitchFamily="18" charset="0"/>
                <a:cs typeface="Times New Roman" panose="02020603050405020304" pitchFamily="18" charset="0"/>
              </a:rPr>
              <a:t>các</a:t>
            </a:r>
            <a:r>
              <a:rPr lang="en-US" sz="3000" dirty="0" smtClean="0">
                <a:solidFill>
                  <a:srgbClr val="7030A0"/>
                </a:solidFill>
                <a:latin typeface="Times New Roman" panose="02020603050405020304" pitchFamily="18" charset="0"/>
                <a:cs typeface="Times New Roman" panose="02020603050405020304" pitchFamily="18" charset="0"/>
              </a:rPr>
              <a:t> </a:t>
            </a:r>
            <a:r>
              <a:rPr lang="en-US" sz="3000" dirty="0" err="1" smtClean="0">
                <a:solidFill>
                  <a:srgbClr val="7030A0"/>
                </a:solidFill>
                <a:latin typeface="Times New Roman" panose="02020603050405020304" pitchFamily="18" charset="0"/>
                <a:cs typeface="Times New Roman" panose="02020603050405020304" pitchFamily="18" charset="0"/>
              </a:rPr>
              <a:t>biện</a:t>
            </a:r>
            <a:r>
              <a:rPr lang="en-US" sz="3000" dirty="0" smtClean="0">
                <a:solidFill>
                  <a:srgbClr val="7030A0"/>
                </a:solidFill>
                <a:latin typeface="Times New Roman" panose="02020603050405020304" pitchFamily="18" charset="0"/>
                <a:cs typeface="Times New Roman" panose="02020603050405020304" pitchFamily="18" charset="0"/>
              </a:rPr>
              <a:t> </a:t>
            </a:r>
            <a:r>
              <a:rPr lang="en-US" sz="3000" dirty="0" err="1" smtClean="0">
                <a:solidFill>
                  <a:srgbClr val="7030A0"/>
                </a:solidFill>
                <a:latin typeface="Times New Roman" panose="02020603050405020304" pitchFamily="18" charset="0"/>
                <a:cs typeface="Times New Roman" panose="02020603050405020304" pitchFamily="18" charset="0"/>
              </a:rPr>
              <a:t>pháp</a:t>
            </a:r>
            <a:endParaRPr lang="en-US" sz="3000" dirty="0">
              <a:solidFill>
                <a:srgbClr val="7030A0"/>
              </a:solidFill>
              <a:latin typeface="Times New Roman" panose="02020603050405020304" pitchFamily="18" charset="0"/>
              <a:cs typeface="Times New Roman" panose="02020603050405020304" pitchFamily="18" charset="0"/>
            </a:endParaRPr>
          </a:p>
        </p:txBody>
      </p:sp>
      <p:sp>
        <p:nvSpPr>
          <p:cNvPr id="8" name="Rectangle 7"/>
          <p:cNvSpPr/>
          <p:nvPr/>
        </p:nvSpPr>
        <p:spPr>
          <a:xfrm>
            <a:off x="6387040" y="3528311"/>
            <a:ext cx="2460978" cy="103857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7030A0"/>
                </a:solidFill>
                <a:latin typeface="Times New Roman" panose="02020603050405020304" pitchFamily="18" charset="0"/>
                <a:cs typeface="Times New Roman" panose="02020603050405020304" pitchFamily="18" charset="0"/>
              </a:rPr>
              <a:t>III/ </a:t>
            </a:r>
            <a:r>
              <a:rPr lang="en-US" sz="3000" dirty="0" err="1" smtClean="0">
                <a:solidFill>
                  <a:srgbClr val="7030A0"/>
                </a:solidFill>
                <a:latin typeface="Times New Roman" panose="02020603050405020304" pitchFamily="18" charset="0"/>
                <a:cs typeface="Times New Roman" panose="02020603050405020304" pitchFamily="18" charset="0"/>
              </a:rPr>
              <a:t>Kết</a:t>
            </a:r>
            <a:r>
              <a:rPr lang="en-US" sz="3000" dirty="0" smtClean="0">
                <a:solidFill>
                  <a:srgbClr val="7030A0"/>
                </a:solidFill>
                <a:latin typeface="Times New Roman" panose="02020603050405020304" pitchFamily="18" charset="0"/>
                <a:cs typeface="Times New Roman" panose="02020603050405020304" pitchFamily="18" charset="0"/>
              </a:rPr>
              <a:t> </a:t>
            </a:r>
            <a:r>
              <a:rPr lang="en-US" sz="3000" dirty="0" err="1" smtClean="0">
                <a:solidFill>
                  <a:srgbClr val="7030A0"/>
                </a:solidFill>
                <a:latin typeface="Times New Roman" panose="02020603050405020304" pitchFamily="18" charset="0"/>
                <a:cs typeface="Times New Roman" panose="02020603050405020304" pitchFamily="18" charset="0"/>
              </a:rPr>
              <a:t>quả</a:t>
            </a:r>
            <a:r>
              <a:rPr lang="en-US" sz="3000" dirty="0" smtClean="0">
                <a:solidFill>
                  <a:srgbClr val="7030A0"/>
                </a:solidFill>
                <a:latin typeface="Times New Roman" panose="02020603050405020304" pitchFamily="18" charset="0"/>
                <a:cs typeface="Times New Roman" panose="02020603050405020304" pitchFamily="18" charset="0"/>
              </a:rPr>
              <a:t> </a:t>
            </a:r>
            <a:r>
              <a:rPr lang="en-US" sz="3000" dirty="0" err="1" smtClean="0">
                <a:solidFill>
                  <a:srgbClr val="7030A0"/>
                </a:solidFill>
                <a:latin typeface="Times New Roman" panose="02020603050405020304" pitchFamily="18" charset="0"/>
                <a:cs typeface="Times New Roman" panose="02020603050405020304" pitchFamily="18" charset="0"/>
              </a:rPr>
              <a:t>các</a:t>
            </a:r>
            <a:r>
              <a:rPr lang="en-US" sz="3000" dirty="0" smtClean="0">
                <a:solidFill>
                  <a:srgbClr val="7030A0"/>
                </a:solidFill>
                <a:latin typeface="Times New Roman" panose="02020603050405020304" pitchFamily="18" charset="0"/>
                <a:cs typeface="Times New Roman" panose="02020603050405020304" pitchFamily="18" charset="0"/>
              </a:rPr>
              <a:t> </a:t>
            </a:r>
            <a:r>
              <a:rPr lang="en-US" sz="3000" dirty="0" err="1" smtClean="0">
                <a:solidFill>
                  <a:srgbClr val="7030A0"/>
                </a:solidFill>
                <a:latin typeface="Times New Roman" panose="02020603050405020304" pitchFamily="18" charset="0"/>
                <a:cs typeface="Times New Roman" panose="02020603050405020304" pitchFamily="18" charset="0"/>
              </a:rPr>
              <a:t>biện</a:t>
            </a:r>
            <a:r>
              <a:rPr lang="en-US" sz="3000" dirty="0" smtClean="0">
                <a:solidFill>
                  <a:srgbClr val="7030A0"/>
                </a:solidFill>
                <a:latin typeface="Times New Roman" panose="02020603050405020304" pitchFamily="18" charset="0"/>
                <a:cs typeface="Times New Roman" panose="02020603050405020304" pitchFamily="18" charset="0"/>
              </a:rPr>
              <a:t> </a:t>
            </a:r>
            <a:r>
              <a:rPr lang="en-US" sz="3000" dirty="0" err="1" smtClean="0">
                <a:solidFill>
                  <a:srgbClr val="7030A0"/>
                </a:solidFill>
                <a:latin typeface="Times New Roman" panose="02020603050405020304" pitchFamily="18" charset="0"/>
                <a:cs typeface="Times New Roman" panose="02020603050405020304" pitchFamily="18" charset="0"/>
              </a:rPr>
              <a:t>pháp</a:t>
            </a:r>
            <a:endParaRPr lang="en-US" sz="3000" dirty="0">
              <a:solidFill>
                <a:srgbClr val="7030A0"/>
              </a:solidFill>
              <a:latin typeface="Times New Roman" panose="02020603050405020304" pitchFamily="18" charset="0"/>
              <a:cs typeface="Times New Roman" panose="02020603050405020304" pitchFamily="18" charset="0"/>
            </a:endParaRPr>
          </a:p>
        </p:txBody>
      </p:sp>
      <p:sp>
        <p:nvSpPr>
          <p:cNvPr id="9" name="Rectangle 8"/>
          <p:cNvSpPr/>
          <p:nvPr/>
        </p:nvSpPr>
        <p:spPr>
          <a:xfrm>
            <a:off x="9599963" y="3528311"/>
            <a:ext cx="2208213" cy="103857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7030A0"/>
                </a:solidFill>
                <a:latin typeface="Times New Roman" panose="02020603050405020304" pitchFamily="18" charset="0"/>
                <a:cs typeface="Times New Roman" panose="02020603050405020304" pitchFamily="18" charset="0"/>
              </a:rPr>
              <a:t>IV/ </a:t>
            </a:r>
            <a:r>
              <a:rPr lang="en-US" sz="3000" dirty="0" err="1" smtClean="0">
                <a:solidFill>
                  <a:srgbClr val="7030A0"/>
                </a:solidFill>
                <a:latin typeface="Times New Roman" panose="02020603050405020304" pitchFamily="18" charset="0"/>
                <a:cs typeface="Times New Roman" panose="02020603050405020304" pitchFamily="18" charset="0"/>
              </a:rPr>
              <a:t>Kết</a:t>
            </a:r>
            <a:r>
              <a:rPr lang="en-US" sz="3000" dirty="0" smtClean="0">
                <a:solidFill>
                  <a:srgbClr val="7030A0"/>
                </a:solidFill>
                <a:latin typeface="Times New Roman" panose="02020603050405020304" pitchFamily="18" charset="0"/>
                <a:cs typeface="Times New Roman" panose="02020603050405020304" pitchFamily="18" charset="0"/>
              </a:rPr>
              <a:t> </a:t>
            </a:r>
            <a:r>
              <a:rPr lang="en-US" sz="3000" dirty="0" err="1" smtClean="0">
                <a:solidFill>
                  <a:srgbClr val="7030A0"/>
                </a:solidFill>
                <a:latin typeface="Times New Roman" panose="02020603050405020304" pitchFamily="18" charset="0"/>
                <a:cs typeface="Times New Roman" panose="02020603050405020304" pitchFamily="18" charset="0"/>
              </a:rPr>
              <a:t>luận</a:t>
            </a:r>
            <a:endParaRPr lang="en-US" sz="3000" dirty="0">
              <a:solidFill>
                <a:srgbClr val="7030A0"/>
              </a:solidFill>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flipH="1">
            <a:off x="1523998" y="2309111"/>
            <a:ext cx="4425244" cy="1219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958062" y="2309111"/>
            <a:ext cx="4551892" cy="1219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346220" y="2309111"/>
            <a:ext cx="1611843" cy="12079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952773" y="2309111"/>
            <a:ext cx="1618013" cy="12079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6101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 calcmode="lin" valueType="num">
                                      <p:cBhvr>
                                        <p:cTn id="38" dur="1000" fill="hold"/>
                                        <p:tgtEl>
                                          <p:spTgt spid="8"/>
                                        </p:tgtEl>
                                        <p:attrNameLst>
                                          <p:attrName>style.rotation</p:attrName>
                                        </p:attrNameLst>
                                      </p:cBhvr>
                                      <p:tavLst>
                                        <p:tav tm="0">
                                          <p:val>
                                            <p:fltVal val="90"/>
                                          </p:val>
                                        </p:tav>
                                        <p:tav tm="100000">
                                          <p:val>
                                            <p:fltVal val="0"/>
                                          </p:val>
                                        </p:tav>
                                      </p:tavLst>
                                    </p:anim>
                                    <p:animEffect transition="in" filter="fade">
                                      <p:cBhvr>
                                        <p:cTn id="39" dur="1000"/>
                                        <p:tgtEl>
                                          <p:spTgt spid="8"/>
                                        </p:tgtEl>
                                      </p:cBhvr>
                                    </p:animEffect>
                                  </p:childTnLst>
                                </p:cTn>
                              </p:par>
                              <p:par>
                                <p:cTn id="40" presetID="31"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1000" fill="hold"/>
                                        <p:tgtEl>
                                          <p:spTgt spid="13"/>
                                        </p:tgtEl>
                                        <p:attrNameLst>
                                          <p:attrName>ppt_w</p:attrName>
                                        </p:attrNameLst>
                                      </p:cBhvr>
                                      <p:tavLst>
                                        <p:tav tm="0">
                                          <p:val>
                                            <p:fltVal val="0"/>
                                          </p:val>
                                        </p:tav>
                                        <p:tav tm="100000">
                                          <p:val>
                                            <p:strVal val="#ppt_w"/>
                                          </p:val>
                                        </p:tav>
                                      </p:tavLst>
                                    </p:anim>
                                    <p:anim calcmode="lin" valueType="num">
                                      <p:cBhvr>
                                        <p:cTn id="43" dur="1000" fill="hold"/>
                                        <p:tgtEl>
                                          <p:spTgt spid="13"/>
                                        </p:tgtEl>
                                        <p:attrNameLst>
                                          <p:attrName>ppt_h</p:attrName>
                                        </p:attrNameLst>
                                      </p:cBhvr>
                                      <p:tavLst>
                                        <p:tav tm="0">
                                          <p:val>
                                            <p:fltVal val="0"/>
                                          </p:val>
                                        </p:tav>
                                        <p:tav tm="100000">
                                          <p:val>
                                            <p:strVal val="#ppt_h"/>
                                          </p:val>
                                        </p:tav>
                                      </p:tavLst>
                                    </p:anim>
                                    <p:anim calcmode="lin" valueType="num">
                                      <p:cBhvr>
                                        <p:cTn id="44" dur="1000" fill="hold"/>
                                        <p:tgtEl>
                                          <p:spTgt spid="13"/>
                                        </p:tgtEl>
                                        <p:attrNameLst>
                                          <p:attrName>style.rotation</p:attrName>
                                        </p:attrNameLst>
                                      </p:cBhvr>
                                      <p:tavLst>
                                        <p:tav tm="0">
                                          <p:val>
                                            <p:fltVal val="90"/>
                                          </p:val>
                                        </p:tav>
                                        <p:tav tm="100000">
                                          <p:val>
                                            <p:fltVal val="0"/>
                                          </p:val>
                                        </p:tav>
                                      </p:tavLst>
                                    </p:anim>
                                    <p:animEffect transition="in" filter="fade">
                                      <p:cBhvr>
                                        <p:cTn id="45" dur="1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heel(1)">
                                      <p:cBhvr>
                                        <p:cTn id="50" dur="2000"/>
                                        <p:tgtEl>
                                          <p:spTgt spid="9"/>
                                        </p:tgtEl>
                                      </p:cBhvr>
                                    </p:animEffect>
                                  </p:childTnLst>
                                </p:cTn>
                              </p:par>
                              <p:par>
                                <p:cTn id="51" presetID="21" presetClass="entr" presetSubtype="1"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heel(1)">
                                      <p:cBhvr>
                                        <p:cTn id="5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BST hình nền hoạt hình đẹp mắt dễ thương lãng mạn nhất cho tín đồ yêu thích  màu hồng ngọt ng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752" y="276225"/>
            <a:ext cx="11652604" cy="63503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64445" y="2222907"/>
            <a:ext cx="8071556" cy="3554819"/>
          </a:xfrm>
          <a:prstGeom prst="rect">
            <a:avLst/>
          </a:prstGeom>
        </p:spPr>
        <p:txBody>
          <a:bodyPr wrap="square">
            <a:spAutoFit/>
          </a:bodyPr>
          <a:lstStyle/>
          <a:p>
            <a:pPr algn="just"/>
            <a:r>
              <a:rPr lang="es-BO" sz="2500" b="1" i="1" u="sng" dirty="0" err="1">
                <a:latin typeface="Times New Roman" panose="02020603050405020304" pitchFamily="18" charset="0"/>
                <a:cs typeface="Times New Roman" panose="02020603050405020304" pitchFamily="18" charset="0"/>
              </a:rPr>
              <a:t>Biện</a:t>
            </a:r>
            <a:r>
              <a:rPr lang="es-BO" sz="2500" b="1" i="1" u="sng" dirty="0">
                <a:latin typeface="Times New Roman" panose="02020603050405020304" pitchFamily="18" charset="0"/>
                <a:cs typeface="Times New Roman" panose="02020603050405020304" pitchFamily="18" charset="0"/>
              </a:rPr>
              <a:t> </a:t>
            </a:r>
            <a:r>
              <a:rPr lang="es-BO" sz="2500" b="1" i="1" u="sng" dirty="0" err="1">
                <a:latin typeface="Times New Roman" panose="02020603050405020304" pitchFamily="18" charset="0"/>
                <a:cs typeface="Times New Roman" panose="02020603050405020304" pitchFamily="18" charset="0"/>
              </a:rPr>
              <a:t>pháp</a:t>
            </a:r>
            <a:r>
              <a:rPr lang="es-BO" sz="2500" b="1" i="1" u="sng" dirty="0">
                <a:latin typeface="Times New Roman" panose="02020603050405020304" pitchFamily="18" charset="0"/>
                <a:cs typeface="Times New Roman" panose="02020603050405020304" pitchFamily="18" charset="0"/>
              </a:rPr>
              <a:t> </a:t>
            </a:r>
            <a:r>
              <a:rPr lang="es-BO" sz="2500" b="1" i="1" u="sng" dirty="0" err="1">
                <a:latin typeface="Times New Roman" panose="02020603050405020304" pitchFamily="18" charset="0"/>
                <a:cs typeface="Times New Roman" panose="02020603050405020304" pitchFamily="18" charset="0"/>
              </a:rPr>
              <a:t>thứ</a:t>
            </a:r>
            <a:r>
              <a:rPr lang="es-BO" sz="2500" b="1" i="1" u="sng" dirty="0">
                <a:latin typeface="Times New Roman" panose="02020603050405020304" pitchFamily="18" charset="0"/>
                <a:cs typeface="Times New Roman" panose="02020603050405020304" pitchFamily="18" charset="0"/>
              </a:rPr>
              <a:t> 7</a:t>
            </a:r>
            <a:r>
              <a:rPr lang="es-BO" sz="2500" b="1" i="1" dirty="0">
                <a:latin typeface="Times New Roman" panose="02020603050405020304" pitchFamily="18" charset="0"/>
                <a:cs typeface="Times New Roman" panose="02020603050405020304" pitchFamily="18" charset="0"/>
              </a:rPr>
              <a:t>: </a:t>
            </a:r>
            <a:r>
              <a:rPr lang="es-BO" sz="2500" b="1" i="1" dirty="0" err="1">
                <a:latin typeface="Times New Roman" panose="02020603050405020304" pitchFamily="18" charset="0"/>
                <a:cs typeface="Times New Roman" panose="02020603050405020304" pitchFamily="18" charset="0"/>
              </a:rPr>
              <a:t>Giáo</a:t>
            </a:r>
            <a:r>
              <a:rPr lang="es-BO" sz="2500" b="1" i="1" dirty="0">
                <a:latin typeface="Times New Roman" panose="02020603050405020304" pitchFamily="18" charset="0"/>
                <a:cs typeface="Times New Roman" panose="02020603050405020304" pitchFamily="18" charset="0"/>
              </a:rPr>
              <a:t> </a:t>
            </a:r>
            <a:r>
              <a:rPr lang="es-BO" sz="2500" b="1" i="1" dirty="0" err="1">
                <a:latin typeface="Times New Roman" panose="02020603050405020304" pitchFamily="18" charset="0"/>
                <a:cs typeface="Times New Roman" panose="02020603050405020304" pitchFamily="18" charset="0"/>
              </a:rPr>
              <a:t>dục</a:t>
            </a:r>
            <a:r>
              <a:rPr lang="es-BO" sz="2500" b="1" i="1" dirty="0">
                <a:latin typeface="Times New Roman" panose="02020603050405020304" pitchFamily="18" charset="0"/>
                <a:cs typeface="Times New Roman" panose="02020603050405020304" pitchFamily="18" charset="0"/>
              </a:rPr>
              <a:t> </a:t>
            </a:r>
            <a:r>
              <a:rPr lang="es-BO" sz="2500" b="1" i="1" dirty="0" err="1">
                <a:latin typeface="Times New Roman" panose="02020603050405020304" pitchFamily="18" charset="0"/>
                <a:cs typeface="Times New Roman" panose="02020603050405020304" pitchFamily="18" charset="0"/>
              </a:rPr>
              <a:t>đạo</a:t>
            </a:r>
            <a:r>
              <a:rPr lang="es-BO" sz="2500" b="1" i="1" dirty="0">
                <a:latin typeface="Times New Roman" panose="02020603050405020304" pitchFamily="18" charset="0"/>
                <a:cs typeface="Times New Roman" panose="02020603050405020304" pitchFamily="18" charset="0"/>
              </a:rPr>
              <a:t> </a:t>
            </a:r>
            <a:r>
              <a:rPr lang="es-BO" sz="2500" b="1" i="1" dirty="0" err="1">
                <a:latin typeface="Times New Roman" panose="02020603050405020304" pitchFamily="18" charset="0"/>
                <a:cs typeface="Times New Roman" panose="02020603050405020304" pitchFamily="18" charset="0"/>
              </a:rPr>
              <a:t>đức</a:t>
            </a:r>
            <a:r>
              <a:rPr lang="es-BO" sz="2500" b="1" i="1" dirty="0">
                <a:latin typeface="Times New Roman" panose="02020603050405020304" pitchFamily="18" charset="0"/>
                <a:cs typeface="Times New Roman" panose="02020603050405020304" pitchFamily="18" charset="0"/>
              </a:rPr>
              <a:t> </a:t>
            </a:r>
            <a:r>
              <a:rPr lang="es-BO" sz="2500" b="1" i="1" dirty="0" err="1">
                <a:latin typeface="Times New Roman" panose="02020603050405020304" pitchFamily="18" charset="0"/>
                <a:cs typeface="Times New Roman" panose="02020603050405020304" pitchFamily="18" charset="0"/>
              </a:rPr>
              <a:t>và</a:t>
            </a:r>
            <a:r>
              <a:rPr lang="es-BO" sz="2500" b="1" i="1" dirty="0">
                <a:latin typeface="Times New Roman" panose="02020603050405020304" pitchFamily="18" charset="0"/>
                <a:cs typeface="Times New Roman" panose="02020603050405020304" pitchFamily="18" charset="0"/>
              </a:rPr>
              <a:t> </a:t>
            </a:r>
            <a:r>
              <a:rPr lang="es-BO" sz="2500" b="1" i="1" dirty="0" err="1">
                <a:latin typeface="Times New Roman" panose="02020603050405020304" pitchFamily="18" charset="0"/>
                <a:cs typeface="Times New Roman" panose="02020603050405020304" pitchFamily="18" charset="0"/>
              </a:rPr>
              <a:t>kĩ</a:t>
            </a:r>
            <a:r>
              <a:rPr lang="es-BO" sz="2500" b="1" i="1" dirty="0">
                <a:latin typeface="Times New Roman" panose="02020603050405020304" pitchFamily="18" charset="0"/>
                <a:cs typeface="Times New Roman" panose="02020603050405020304" pitchFamily="18" charset="0"/>
              </a:rPr>
              <a:t> </a:t>
            </a:r>
            <a:r>
              <a:rPr lang="es-BO" sz="2500" b="1" i="1" dirty="0" err="1">
                <a:latin typeface="Times New Roman" panose="02020603050405020304" pitchFamily="18" charset="0"/>
                <a:cs typeface="Times New Roman" panose="02020603050405020304" pitchFamily="18" charset="0"/>
              </a:rPr>
              <a:t>năng</a:t>
            </a:r>
            <a:r>
              <a:rPr lang="es-BO" sz="2500" b="1" i="1" dirty="0">
                <a:latin typeface="Times New Roman" panose="02020603050405020304" pitchFamily="18" charset="0"/>
                <a:cs typeface="Times New Roman" panose="02020603050405020304" pitchFamily="18" charset="0"/>
              </a:rPr>
              <a:t> </a:t>
            </a:r>
            <a:r>
              <a:rPr lang="es-BO" sz="2500" b="1" i="1" dirty="0" err="1">
                <a:latin typeface="Times New Roman" panose="02020603050405020304" pitchFamily="18" charset="0"/>
                <a:cs typeface="Times New Roman" panose="02020603050405020304" pitchFamily="18" charset="0"/>
              </a:rPr>
              <a:t>sống</a:t>
            </a:r>
            <a:r>
              <a:rPr lang="es-BO" sz="2500" b="1" i="1" dirty="0">
                <a:latin typeface="Times New Roman" panose="02020603050405020304" pitchFamily="18" charset="0"/>
                <a:cs typeface="Times New Roman" panose="02020603050405020304" pitchFamily="18" charset="0"/>
              </a:rPr>
              <a:t> </a:t>
            </a:r>
            <a:r>
              <a:rPr lang="es-BO" sz="2500" b="1" i="1" dirty="0" err="1">
                <a:latin typeface="Times New Roman" panose="02020603050405020304" pitchFamily="18" charset="0"/>
                <a:cs typeface="Times New Roman" panose="02020603050405020304" pitchFamily="18" charset="0"/>
              </a:rPr>
              <a:t>cho</a:t>
            </a:r>
            <a:r>
              <a:rPr lang="es-BO" sz="2500" b="1" i="1" dirty="0">
                <a:latin typeface="Times New Roman" panose="02020603050405020304" pitchFamily="18" charset="0"/>
                <a:cs typeface="Times New Roman" panose="02020603050405020304" pitchFamily="18" charset="0"/>
              </a:rPr>
              <a:t> </a:t>
            </a:r>
            <a:r>
              <a:rPr lang="es-BO" sz="2500" b="1" i="1" dirty="0" err="1">
                <a:latin typeface="Times New Roman" panose="02020603050405020304" pitchFamily="18" charset="0"/>
                <a:cs typeface="Times New Roman" panose="02020603050405020304" pitchFamily="18" charset="0"/>
              </a:rPr>
              <a:t>học</a:t>
            </a:r>
            <a:r>
              <a:rPr lang="es-BO" sz="2500" b="1" i="1" dirty="0">
                <a:latin typeface="Times New Roman" panose="02020603050405020304" pitchFamily="18" charset="0"/>
                <a:cs typeface="Times New Roman" panose="02020603050405020304" pitchFamily="18" charset="0"/>
              </a:rPr>
              <a:t> </a:t>
            </a:r>
            <a:r>
              <a:rPr lang="es-BO" sz="2500" b="1" i="1" dirty="0" err="1">
                <a:latin typeface="Times New Roman" panose="02020603050405020304" pitchFamily="18" charset="0"/>
                <a:cs typeface="Times New Roman" panose="02020603050405020304" pitchFamily="18" charset="0"/>
              </a:rPr>
              <a:t>sinh</a:t>
            </a:r>
            <a:endParaRPr lang="en-US" sz="2500" dirty="0">
              <a:latin typeface="Times New Roman" panose="02020603050405020304" pitchFamily="18" charset="0"/>
              <a:cs typeface="Times New Roman" panose="02020603050405020304" pitchFamily="18" charset="0"/>
            </a:endParaRPr>
          </a:p>
          <a:p>
            <a:pPr algn="just"/>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Kỹ</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năng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sống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một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niệm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hiểu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như</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sau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Kỹ</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năng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sống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những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kỹ</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năng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thực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mà</a:t>
            </a:r>
            <a:r>
              <a:rPr lang="en-US" sz="2500" dirty="0">
                <a:latin typeface="Times New Roman" panose="02020603050405020304" pitchFamily="18" charset="0"/>
                <a:cs typeface="Times New Roman" panose="02020603050405020304" pitchFamily="18" charset="0"/>
              </a:rPr>
              <a:t> con </a:t>
            </a:r>
            <a:r>
              <a:rPr lang="en-US" sz="2500" dirty="0" err="1">
                <a:latin typeface="Times New Roman" panose="02020603050405020304" pitchFamily="18" charset="0"/>
                <a:cs typeface="Times New Roman" panose="02020603050405020304" pitchFamily="18" charset="0"/>
              </a:rPr>
              <a:t>người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cần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cuộc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sống</a:t>
            </a:r>
            <a:r>
              <a:rPr lang="en-US" sz="2500" dirty="0">
                <a:latin typeface="Times New Roman" panose="02020603050405020304" pitchFamily="18" charset="0"/>
                <a:cs typeface="Times New Roman" panose="02020603050405020304" pitchFamily="18" charset="0"/>
              </a:rPr>
              <a:t> an </a:t>
            </a:r>
            <a:r>
              <a:rPr lang="en-US" sz="2500" dirty="0" err="1">
                <a:latin typeface="Times New Roman" panose="02020603050405020304" pitchFamily="18" charset="0"/>
                <a:cs typeface="Times New Roman" panose="02020603050405020304" pitchFamily="18" charset="0"/>
              </a:rPr>
              <a:t>toàn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khoẻ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mạnh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những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kỹ</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năng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mang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tâm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lý</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hội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kỹ</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năng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về</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tiếp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được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vận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dụng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trong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những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huống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hàng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ngày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một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hiệu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người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quyết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hiệu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những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vấn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đề</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những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huống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trong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cuộc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sống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hàng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ngày</a:t>
            </a:r>
            <a:r>
              <a:rPr lang="en-US" sz="25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868604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Drawing-oil-painting-free-ppt-backgrounds.jpg (380×300) | Ảnh hoạt hình  chibi, Đồ họa, H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954" y="106537"/>
            <a:ext cx="11979982" cy="668616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370086" y="154681"/>
            <a:ext cx="3902885" cy="949540"/>
            <a:chOff x="936044" y="1372386"/>
            <a:chExt cx="3498034" cy="949540"/>
          </a:xfrm>
        </p:grpSpPr>
        <p:sp>
          <p:nvSpPr>
            <p:cNvPr id="13" name="Right Arrow 12"/>
            <p:cNvSpPr/>
            <p:nvPr/>
          </p:nvSpPr>
          <p:spPr>
            <a:xfrm>
              <a:off x="1871500" y="1571512"/>
              <a:ext cx="2562578" cy="6046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err="1" smtClean="0">
                  <a:latin typeface="Times New Roman" panose="02020603050405020304" pitchFamily="18" charset="0"/>
                  <a:cs typeface="Times New Roman" panose="02020603050405020304" pitchFamily="18" charset="0"/>
                </a:rPr>
                <a:t>Tự</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nhận</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thức</a:t>
              </a:r>
              <a:endParaRPr lang="en-US" sz="2300" dirty="0">
                <a:latin typeface="Times New Roman" panose="02020603050405020304" pitchFamily="18" charset="0"/>
                <a:cs typeface="Times New Roman" panose="02020603050405020304" pitchFamily="18" charset="0"/>
              </a:endParaRPr>
            </a:p>
          </p:txBody>
        </p:sp>
        <p:sp>
          <p:nvSpPr>
            <p:cNvPr id="16" name="Oval 15"/>
            <p:cNvSpPr/>
            <p:nvPr/>
          </p:nvSpPr>
          <p:spPr>
            <a:xfrm>
              <a:off x="936044" y="1372386"/>
              <a:ext cx="1013728" cy="94954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err="1" smtClean="0">
                  <a:solidFill>
                    <a:srgbClr val="C00000"/>
                  </a:solidFill>
                  <a:latin typeface="Times New Roman" panose="02020603050405020304" pitchFamily="18" charset="0"/>
                  <a:cs typeface="Times New Roman" panose="02020603050405020304" pitchFamily="18" charset="0"/>
                </a:rPr>
                <a:t>Kĩ</a:t>
              </a:r>
              <a:r>
                <a:rPr lang="en-US" sz="2300" dirty="0" smtClean="0">
                  <a:solidFill>
                    <a:srgbClr val="C00000"/>
                  </a:solidFill>
                  <a:latin typeface="Times New Roman" panose="02020603050405020304" pitchFamily="18" charset="0"/>
                  <a:cs typeface="Times New Roman" panose="02020603050405020304" pitchFamily="18" charset="0"/>
                </a:rPr>
                <a:t> </a:t>
              </a:r>
              <a:r>
                <a:rPr lang="en-US" sz="2300" dirty="0" err="1" smtClean="0">
                  <a:solidFill>
                    <a:srgbClr val="C00000"/>
                  </a:solidFill>
                  <a:latin typeface="Times New Roman" panose="02020603050405020304" pitchFamily="18" charset="0"/>
                  <a:cs typeface="Times New Roman" panose="02020603050405020304" pitchFamily="18" charset="0"/>
                </a:rPr>
                <a:t>năng</a:t>
              </a:r>
              <a:endParaRPr lang="en-US" sz="2300" dirty="0">
                <a:solidFill>
                  <a:srgbClr val="C00000"/>
                </a:solidFill>
                <a:latin typeface="Times New Roman" panose="02020603050405020304" pitchFamily="18" charset="0"/>
                <a:cs typeface="Times New Roman" panose="02020603050405020304" pitchFamily="18" charset="0"/>
              </a:endParaRPr>
            </a:p>
          </p:txBody>
        </p:sp>
      </p:grpSp>
      <p:grpSp>
        <p:nvGrpSpPr>
          <p:cNvPr id="18" name="Group 17"/>
          <p:cNvGrpSpPr/>
          <p:nvPr/>
        </p:nvGrpSpPr>
        <p:grpSpPr>
          <a:xfrm>
            <a:off x="370085" y="1308422"/>
            <a:ext cx="3902886" cy="949540"/>
            <a:chOff x="936043" y="1379433"/>
            <a:chExt cx="3498035" cy="949540"/>
          </a:xfrm>
        </p:grpSpPr>
        <p:sp>
          <p:nvSpPr>
            <p:cNvPr id="19" name="Right Arrow 18"/>
            <p:cNvSpPr/>
            <p:nvPr/>
          </p:nvSpPr>
          <p:spPr>
            <a:xfrm>
              <a:off x="1871500" y="1571512"/>
              <a:ext cx="2562578" cy="6046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err="1" smtClean="0">
                  <a:latin typeface="Times New Roman" panose="02020603050405020304" pitchFamily="18" charset="0"/>
                  <a:cs typeface="Times New Roman" panose="02020603050405020304" pitchFamily="18" charset="0"/>
                </a:rPr>
                <a:t>Xác</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định</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giá</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trị</a:t>
              </a:r>
              <a:endParaRPr lang="en-US" sz="2300" dirty="0">
                <a:latin typeface="Times New Roman" panose="02020603050405020304" pitchFamily="18" charset="0"/>
                <a:cs typeface="Times New Roman" panose="02020603050405020304" pitchFamily="18" charset="0"/>
              </a:endParaRPr>
            </a:p>
          </p:txBody>
        </p:sp>
        <p:sp>
          <p:nvSpPr>
            <p:cNvPr id="20" name="Oval 19"/>
            <p:cNvSpPr/>
            <p:nvPr/>
          </p:nvSpPr>
          <p:spPr>
            <a:xfrm>
              <a:off x="936043" y="1379433"/>
              <a:ext cx="1028173" cy="94954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err="1" smtClean="0">
                  <a:solidFill>
                    <a:srgbClr val="C00000"/>
                  </a:solidFill>
                  <a:latin typeface="Times New Roman" panose="02020603050405020304" pitchFamily="18" charset="0"/>
                  <a:cs typeface="Times New Roman" panose="02020603050405020304" pitchFamily="18" charset="0"/>
                </a:rPr>
                <a:t>Kĩ</a:t>
              </a:r>
              <a:r>
                <a:rPr lang="en-US" sz="2300" dirty="0" smtClean="0">
                  <a:solidFill>
                    <a:srgbClr val="C00000"/>
                  </a:solidFill>
                  <a:latin typeface="Times New Roman" panose="02020603050405020304" pitchFamily="18" charset="0"/>
                  <a:cs typeface="Times New Roman" panose="02020603050405020304" pitchFamily="18" charset="0"/>
                </a:rPr>
                <a:t> </a:t>
              </a:r>
              <a:r>
                <a:rPr lang="en-US" sz="2300" dirty="0" err="1" smtClean="0">
                  <a:solidFill>
                    <a:srgbClr val="C00000"/>
                  </a:solidFill>
                  <a:latin typeface="Times New Roman" panose="02020603050405020304" pitchFamily="18" charset="0"/>
                  <a:cs typeface="Times New Roman" panose="02020603050405020304" pitchFamily="18" charset="0"/>
                </a:rPr>
                <a:t>năng</a:t>
              </a:r>
              <a:endParaRPr lang="en-US" sz="2300" dirty="0">
                <a:solidFill>
                  <a:srgbClr val="C00000"/>
                </a:solidFill>
                <a:latin typeface="Times New Roman" panose="02020603050405020304" pitchFamily="18" charset="0"/>
                <a:cs typeface="Times New Roman" panose="02020603050405020304" pitchFamily="18" charset="0"/>
              </a:endParaRPr>
            </a:p>
          </p:txBody>
        </p:sp>
      </p:grpSp>
      <p:grpSp>
        <p:nvGrpSpPr>
          <p:cNvPr id="17" name="Group 16"/>
          <p:cNvGrpSpPr/>
          <p:nvPr/>
        </p:nvGrpSpPr>
        <p:grpSpPr>
          <a:xfrm>
            <a:off x="370085" y="2500078"/>
            <a:ext cx="3902886" cy="949540"/>
            <a:chOff x="1107788" y="3719306"/>
            <a:chExt cx="3478525" cy="949540"/>
          </a:xfrm>
        </p:grpSpPr>
        <p:sp>
          <p:nvSpPr>
            <p:cNvPr id="22" name="Right Arrow 21"/>
            <p:cNvSpPr/>
            <p:nvPr/>
          </p:nvSpPr>
          <p:spPr>
            <a:xfrm>
              <a:off x="2023735" y="3897631"/>
              <a:ext cx="2562578" cy="6046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err="1" smtClean="0">
                  <a:latin typeface="Times New Roman" panose="02020603050405020304" pitchFamily="18" charset="0"/>
                  <a:cs typeface="Times New Roman" panose="02020603050405020304" pitchFamily="18" charset="0"/>
                </a:rPr>
                <a:t>Kiểm</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soát</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cảm</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xúc</a:t>
              </a:r>
              <a:endParaRPr lang="en-US" sz="2300" dirty="0">
                <a:latin typeface="Times New Roman" panose="02020603050405020304" pitchFamily="18" charset="0"/>
                <a:cs typeface="Times New Roman" panose="02020603050405020304" pitchFamily="18" charset="0"/>
              </a:endParaRPr>
            </a:p>
          </p:txBody>
        </p:sp>
        <p:sp>
          <p:nvSpPr>
            <p:cNvPr id="23" name="Oval 22"/>
            <p:cNvSpPr/>
            <p:nvPr/>
          </p:nvSpPr>
          <p:spPr>
            <a:xfrm>
              <a:off x="1107788" y="3719306"/>
              <a:ext cx="1003637" cy="94954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err="1" smtClean="0">
                  <a:solidFill>
                    <a:srgbClr val="C00000"/>
                  </a:solidFill>
                  <a:latin typeface="Times New Roman" panose="02020603050405020304" pitchFamily="18" charset="0"/>
                  <a:cs typeface="Times New Roman" panose="02020603050405020304" pitchFamily="18" charset="0"/>
                </a:rPr>
                <a:t>Kĩ</a:t>
              </a:r>
              <a:r>
                <a:rPr lang="en-US" sz="2300" dirty="0" smtClean="0">
                  <a:solidFill>
                    <a:srgbClr val="C00000"/>
                  </a:solidFill>
                  <a:latin typeface="Times New Roman" panose="02020603050405020304" pitchFamily="18" charset="0"/>
                  <a:cs typeface="Times New Roman" panose="02020603050405020304" pitchFamily="18" charset="0"/>
                </a:rPr>
                <a:t> </a:t>
              </a:r>
              <a:r>
                <a:rPr lang="en-US" sz="2300" dirty="0" err="1" smtClean="0">
                  <a:solidFill>
                    <a:srgbClr val="C00000"/>
                  </a:solidFill>
                  <a:latin typeface="Times New Roman" panose="02020603050405020304" pitchFamily="18" charset="0"/>
                  <a:cs typeface="Times New Roman" panose="02020603050405020304" pitchFamily="18" charset="0"/>
                </a:rPr>
                <a:t>năng</a:t>
              </a:r>
              <a:endParaRPr lang="en-US" sz="2300" dirty="0">
                <a:solidFill>
                  <a:srgbClr val="C00000"/>
                </a:solidFill>
                <a:latin typeface="Times New Roman" panose="02020603050405020304" pitchFamily="18" charset="0"/>
                <a:cs typeface="Times New Roman" panose="02020603050405020304" pitchFamily="18" charset="0"/>
              </a:endParaRPr>
            </a:p>
          </p:txBody>
        </p:sp>
      </p:grpSp>
      <p:grpSp>
        <p:nvGrpSpPr>
          <p:cNvPr id="26" name="Group 25"/>
          <p:cNvGrpSpPr/>
          <p:nvPr/>
        </p:nvGrpSpPr>
        <p:grpSpPr>
          <a:xfrm>
            <a:off x="7394222" y="160561"/>
            <a:ext cx="4580626" cy="930957"/>
            <a:chOff x="6852356" y="1664788"/>
            <a:chExt cx="3609923" cy="930957"/>
          </a:xfrm>
        </p:grpSpPr>
        <p:sp>
          <p:nvSpPr>
            <p:cNvPr id="25" name="Left Arrow 24"/>
            <p:cNvSpPr/>
            <p:nvPr/>
          </p:nvSpPr>
          <p:spPr>
            <a:xfrm>
              <a:off x="6852356" y="1847156"/>
              <a:ext cx="2856088" cy="636729"/>
            </a:xfrm>
            <a:prstGeom prst="lef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err="1" smtClean="0">
                  <a:solidFill>
                    <a:schemeClr val="accent5"/>
                  </a:solidFill>
                  <a:latin typeface="Times New Roman" panose="02020603050405020304" pitchFamily="18" charset="0"/>
                  <a:cs typeface="Times New Roman" panose="02020603050405020304" pitchFamily="18" charset="0"/>
                </a:rPr>
                <a:t>Tư</a:t>
              </a:r>
              <a:r>
                <a:rPr lang="en-US" sz="2300" dirty="0" smtClean="0">
                  <a:solidFill>
                    <a:schemeClr val="accent5"/>
                  </a:solidFill>
                  <a:latin typeface="Times New Roman" panose="02020603050405020304" pitchFamily="18" charset="0"/>
                  <a:cs typeface="Times New Roman" panose="02020603050405020304" pitchFamily="18" charset="0"/>
                </a:rPr>
                <a:t> </a:t>
              </a:r>
              <a:r>
                <a:rPr lang="en-US" sz="2300" dirty="0" err="1" smtClean="0">
                  <a:solidFill>
                    <a:schemeClr val="accent5"/>
                  </a:solidFill>
                  <a:latin typeface="Times New Roman" panose="02020603050405020304" pitchFamily="18" charset="0"/>
                  <a:cs typeface="Times New Roman" panose="02020603050405020304" pitchFamily="18" charset="0"/>
                </a:rPr>
                <a:t>duy</a:t>
              </a:r>
              <a:r>
                <a:rPr lang="en-US" sz="2300" dirty="0" smtClean="0">
                  <a:solidFill>
                    <a:schemeClr val="accent5"/>
                  </a:solidFill>
                  <a:latin typeface="Times New Roman" panose="02020603050405020304" pitchFamily="18" charset="0"/>
                  <a:cs typeface="Times New Roman" panose="02020603050405020304" pitchFamily="18" charset="0"/>
                </a:rPr>
                <a:t> </a:t>
              </a:r>
              <a:r>
                <a:rPr lang="en-US" sz="2300" dirty="0" err="1" smtClean="0">
                  <a:solidFill>
                    <a:schemeClr val="accent5"/>
                  </a:solidFill>
                  <a:latin typeface="Times New Roman" panose="02020603050405020304" pitchFamily="18" charset="0"/>
                  <a:cs typeface="Times New Roman" panose="02020603050405020304" pitchFamily="18" charset="0"/>
                </a:rPr>
                <a:t>phê</a:t>
              </a:r>
              <a:r>
                <a:rPr lang="en-US" sz="2300" dirty="0" smtClean="0">
                  <a:solidFill>
                    <a:schemeClr val="accent5"/>
                  </a:solidFill>
                  <a:latin typeface="Times New Roman" panose="02020603050405020304" pitchFamily="18" charset="0"/>
                  <a:cs typeface="Times New Roman" panose="02020603050405020304" pitchFamily="18" charset="0"/>
                </a:rPr>
                <a:t> </a:t>
              </a:r>
              <a:r>
                <a:rPr lang="en-US" sz="2300" dirty="0" err="1" smtClean="0">
                  <a:solidFill>
                    <a:schemeClr val="accent5"/>
                  </a:solidFill>
                  <a:latin typeface="Times New Roman" panose="02020603050405020304" pitchFamily="18" charset="0"/>
                  <a:cs typeface="Times New Roman" panose="02020603050405020304" pitchFamily="18" charset="0"/>
                </a:rPr>
                <a:t>phán</a:t>
              </a:r>
              <a:endParaRPr lang="en-US" sz="2300" dirty="0">
                <a:solidFill>
                  <a:schemeClr val="accent5"/>
                </a:solidFill>
                <a:latin typeface="Times New Roman" panose="02020603050405020304" pitchFamily="18" charset="0"/>
                <a:cs typeface="Times New Roman" panose="02020603050405020304" pitchFamily="18" charset="0"/>
              </a:endParaRPr>
            </a:p>
          </p:txBody>
        </p:sp>
        <p:sp>
          <p:nvSpPr>
            <p:cNvPr id="27" name="Oval 26"/>
            <p:cNvSpPr/>
            <p:nvPr/>
          </p:nvSpPr>
          <p:spPr>
            <a:xfrm>
              <a:off x="9570457" y="1664788"/>
              <a:ext cx="891822" cy="930957"/>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err="1" smtClean="0">
                  <a:solidFill>
                    <a:schemeClr val="accent5"/>
                  </a:solidFill>
                  <a:latin typeface="Times New Roman" panose="02020603050405020304" pitchFamily="18" charset="0"/>
                  <a:cs typeface="Times New Roman" panose="02020603050405020304" pitchFamily="18" charset="0"/>
                </a:rPr>
                <a:t>Kĩ</a:t>
              </a:r>
              <a:r>
                <a:rPr lang="en-US" sz="2300" dirty="0" smtClean="0">
                  <a:solidFill>
                    <a:schemeClr val="accent5"/>
                  </a:solidFill>
                  <a:latin typeface="Times New Roman" panose="02020603050405020304" pitchFamily="18" charset="0"/>
                  <a:cs typeface="Times New Roman" panose="02020603050405020304" pitchFamily="18" charset="0"/>
                </a:rPr>
                <a:t> </a:t>
              </a:r>
              <a:r>
                <a:rPr lang="en-US" sz="2300" dirty="0" err="1" smtClean="0">
                  <a:solidFill>
                    <a:schemeClr val="accent5"/>
                  </a:solidFill>
                  <a:latin typeface="Times New Roman" panose="02020603050405020304" pitchFamily="18" charset="0"/>
                  <a:cs typeface="Times New Roman" panose="02020603050405020304" pitchFamily="18" charset="0"/>
                </a:rPr>
                <a:t>năng</a:t>
              </a:r>
              <a:endParaRPr lang="en-US" sz="2300" dirty="0">
                <a:solidFill>
                  <a:schemeClr val="accent5"/>
                </a:solidFill>
                <a:latin typeface="Times New Roman" panose="02020603050405020304" pitchFamily="18" charset="0"/>
                <a:cs typeface="Times New Roman" panose="02020603050405020304" pitchFamily="18" charset="0"/>
              </a:endParaRPr>
            </a:p>
          </p:txBody>
        </p:sp>
      </p:grpSp>
      <p:grpSp>
        <p:nvGrpSpPr>
          <p:cNvPr id="29" name="Group 28"/>
          <p:cNvGrpSpPr/>
          <p:nvPr/>
        </p:nvGrpSpPr>
        <p:grpSpPr>
          <a:xfrm>
            <a:off x="7394222" y="1297568"/>
            <a:ext cx="4580626" cy="930957"/>
            <a:chOff x="6649154" y="1664788"/>
            <a:chExt cx="3813125" cy="930957"/>
          </a:xfrm>
        </p:grpSpPr>
        <p:sp>
          <p:nvSpPr>
            <p:cNvPr id="30" name="Left Arrow 29"/>
            <p:cNvSpPr/>
            <p:nvPr/>
          </p:nvSpPr>
          <p:spPr>
            <a:xfrm>
              <a:off x="6649154" y="1847156"/>
              <a:ext cx="3059290" cy="636729"/>
            </a:xfrm>
            <a:prstGeom prst="lef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err="1" smtClean="0">
                  <a:solidFill>
                    <a:schemeClr val="accent5"/>
                  </a:solidFill>
                  <a:latin typeface="Times New Roman" panose="02020603050405020304" pitchFamily="18" charset="0"/>
                  <a:cs typeface="Times New Roman" panose="02020603050405020304" pitchFamily="18" charset="0"/>
                </a:rPr>
                <a:t>Ứng</a:t>
              </a:r>
              <a:r>
                <a:rPr lang="en-US" sz="2300" dirty="0" smtClean="0">
                  <a:solidFill>
                    <a:schemeClr val="accent5"/>
                  </a:solidFill>
                  <a:latin typeface="Times New Roman" panose="02020603050405020304" pitchFamily="18" charset="0"/>
                  <a:cs typeface="Times New Roman" panose="02020603050405020304" pitchFamily="18" charset="0"/>
                </a:rPr>
                <a:t> </a:t>
              </a:r>
              <a:r>
                <a:rPr lang="en-US" sz="2300" dirty="0" err="1" smtClean="0">
                  <a:solidFill>
                    <a:schemeClr val="accent5"/>
                  </a:solidFill>
                  <a:latin typeface="Times New Roman" panose="02020603050405020304" pitchFamily="18" charset="0"/>
                  <a:cs typeface="Times New Roman" panose="02020603050405020304" pitchFamily="18" charset="0"/>
                </a:rPr>
                <a:t>phó</a:t>
              </a:r>
              <a:r>
                <a:rPr lang="en-US" sz="2300" dirty="0" smtClean="0">
                  <a:solidFill>
                    <a:schemeClr val="accent5"/>
                  </a:solidFill>
                  <a:latin typeface="Times New Roman" panose="02020603050405020304" pitchFamily="18" charset="0"/>
                  <a:cs typeface="Times New Roman" panose="02020603050405020304" pitchFamily="18" charset="0"/>
                </a:rPr>
                <a:t> </a:t>
              </a:r>
              <a:r>
                <a:rPr lang="en-US" sz="2300" dirty="0" err="1" smtClean="0">
                  <a:solidFill>
                    <a:schemeClr val="accent5"/>
                  </a:solidFill>
                  <a:latin typeface="Times New Roman" panose="02020603050405020304" pitchFamily="18" charset="0"/>
                  <a:cs typeface="Times New Roman" panose="02020603050405020304" pitchFamily="18" charset="0"/>
                </a:rPr>
                <a:t>với</a:t>
              </a:r>
              <a:r>
                <a:rPr lang="en-US" sz="2300" dirty="0" smtClean="0">
                  <a:solidFill>
                    <a:schemeClr val="accent5"/>
                  </a:solidFill>
                  <a:latin typeface="Times New Roman" panose="02020603050405020304" pitchFamily="18" charset="0"/>
                  <a:cs typeface="Times New Roman" panose="02020603050405020304" pitchFamily="18" charset="0"/>
                </a:rPr>
                <a:t> </a:t>
              </a:r>
              <a:r>
                <a:rPr lang="en-US" sz="2300" dirty="0" err="1" smtClean="0">
                  <a:solidFill>
                    <a:schemeClr val="accent5"/>
                  </a:solidFill>
                  <a:latin typeface="Times New Roman" panose="02020603050405020304" pitchFamily="18" charset="0"/>
                  <a:cs typeface="Times New Roman" panose="02020603050405020304" pitchFamily="18" charset="0"/>
                </a:rPr>
                <a:t>căng</a:t>
              </a:r>
              <a:r>
                <a:rPr lang="en-US" sz="2300" dirty="0" smtClean="0">
                  <a:solidFill>
                    <a:schemeClr val="accent5"/>
                  </a:solidFill>
                  <a:latin typeface="Times New Roman" panose="02020603050405020304" pitchFamily="18" charset="0"/>
                  <a:cs typeface="Times New Roman" panose="02020603050405020304" pitchFamily="18" charset="0"/>
                </a:rPr>
                <a:t> </a:t>
              </a:r>
              <a:r>
                <a:rPr lang="en-US" sz="2300" dirty="0" err="1" smtClean="0">
                  <a:solidFill>
                    <a:schemeClr val="accent5"/>
                  </a:solidFill>
                  <a:latin typeface="Times New Roman" panose="02020603050405020304" pitchFamily="18" charset="0"/>
                  <a:cs typeface="Times New Roman" panose="02020603050405020304" pitchFamily="18" charset="0"/>
                </a:rPr>
                <a:t>thẳng</a:t>
              </a:r>
              <a:endParaRPr lang="en-US" sz="2300" dirty="0">
                <a:solidFill>
                  <a:schemeClr val="accent5"/>
                </a:solidFill>
                <a:latin typeface="Times New Roman" panose="02020603050405020304" pitchFamily="18" charset="0"/>
                <a:cs typeface="Times New Roman" panose="02020603050405020304" pitchFamily="18" charset="0"/>
              </a:endParaRPr>
            </a:p>
          </p:txBody>
        </p:sp>
        <p:sp>
          <p:nvSpPr>
            <p:cNvPr id="31" name="Oval 30"/>
            <p:cNvSpPr/>
            <p:nvPr/>
          </p:nvSpPr>
          <p:spPr>
            <a:xfrm>
              <a:off x="9570457" y="1664788"/>
              <a:ext cx="891822" cy="930957"/>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err="1" smtClean="0">
                  <a:solidFill>
                    <a:schemeClr val="accent5"/>
                  </a:solidFill>
                  <a:latin typeface="Times New Roman" panose="02020603050405020304" pitchFamily="18" charset="0"/>
                  <a:cs typeface="Times New Roman" panose="02020603050405020304" pitchFamily="18" charset="0"/>
                </a:rPr>
                <a:t>Kĩ</a:t>
              </a:r>
              <a:r>
                <a:rPr lang="en-US" sz="2300" dirty="0" smtClean="0">
                  <a:solidFill>
                    <a:schemeClr val="accent5"/>
                  </a:solidFill>
                  <a:latin typeface="Times New Roman" panose="02020603050405020304" pitchFamily="18" charset="0"/>
                  <a:cs typeface="Times New Roman" panose="02020603050405020304" pitchFamily="18" charset="0"/>
                </a:rPr>
                <a:t> </a:t>
              </a:r>
              <a:r>
                <a:rPr lang="en-US" sz="2300" dirty="0" err="1" smtClean="0">
                  <a:solidFill>
                    <a:schemeClr val="accent5"/>
                  </a:solidFill>
                  <a:latin typeface="Times New Roman" panose="02020603050405020304" pitchFamily="18" charset="0"/>
                  <a:cs typeface="Times New Roman" panose="02020603050405020304" pitchFamily="18" charset="0"/>
                </a:rPr>
                <a:t>năng</a:t>
              </a:r>
              <a:endParaRPr lang="en-US" sz="2300" dirty="0">
                <a:solidFill>
                  <a:schemeClr val="accent5"/>
                </a:solidFill>
                <a:latin typeface="Times New Roman" panose="02020603050405020304" pitchFamily="18" charset="0"/>
                <a:cs typeface="Times New Roman" panose="02020603050405020304" pitchFamily="18" charset="0"/>
              </a:endParaRPr>
            </a:p>
          </p:txBody>
        </p:sp>
      </p:grpSp>
      <p:grpSp>
        <p:nvGrpSpPr>
          <p:cNvPr id="32" name="Group 31"/>
          <p:cNvGrpSpPr/>
          <p:nvPr/>
        </p:nvGrpSpPr>
        <p:grpSpPr>
          <a:xfrm>
            <a:off x="7442676" y="2500078"/>
            <a:ext cx="4580080" cy="930957"/>
            <a:chOff x="6649154" y="1664788"/>
            <a:chExt cx="3853431" cy="930957"/>
          </a:xfrm>
        </p:grpSpPr>
        <p:sp>
          <p:nvSpPr>
            <p:cNvPr id="33" name="Left Arrow 32"/>
            <p:cNvSpPr/>
            <p:nvPr/>
          </p:nvSpPr>
          <p:spPr>
            <a:xfrm>
              <a:off x="6649154" y="1847156"/>
              <a:ext cx="3059290" cy="636729"/>
            </a:xfrm>
            <a:prstGeom prst="lef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err="1" smtClean="0">
                  <a:solidFill>
                    <a:schemeClr val="accent5"/>
                  </a:solidFill>
                  <a:latin typeface="Times New Roman" panose="02020603050405020304" pitchFamily="18" charset="0"/>
                  <a:cs typeface="Times New Roman" panose="02020603050405020304" pitchFamily="18" charset="0"/>
                </a:rPr>
                <a:t>Tìm</a:t>
              </a:r>
              <a:r>
                <a:rPr lang="en-US" sz="2300" dirty="0" smtClean="0">
                  <a:solidFill>
                    <a:schemeClr val="accent5"/>
                  </a:solidFill>
                  <a:latin typeface="Times New Roman" panose="02020603050405020304" pitchFamily="18" charset="0"/>
                  <a:cs typeface="Times New Roman" panose="02020603050405020304" pitchFamily="18" charset="0"/>
                </a:rPr>
                <a:t> </a:t>
              </a:r>
              <a:r>
                <a:rPr lang="en-US" sz="2300" dirty="0" err="1" smtClean="0">
                  <a:solidFill>
                    <a:schemeClr val="accent5"/>
                  </a:solidFill>
                  <a:latin typeface="Times New Roman" panose="02020603050405020304" pitchFamily="18" charset="0"/>
                  <a:cs typeface="Times New Roman" panose="02020603050405020304" pitchFamily="18" charset="0"/>
                </a:rPr>
                <a:t>kiếm</a:t>
              </a:r>
              <a:r>
                <a:rPr lang="en-US" sz="2300" dirty="0" smtClean="0">
                  <a:solidFill>
                    <a:schemeClr val="accent5"/>
                  </a:solidFill>
                  <a:latin typeface="Times New Roman" panose="02020603050405020304" pitchFamily="18" charset="0"/>
                  <a:cs typeface="Times New Roman" panose="02020603050405020304" pitchFamily="18" charset="0"/>
                </a:rPr>
                <a:t> </a:t>
              </a:r>
              <a:r>
                <a:rPr lang="en-US" sz="2300" dirty="0" err="1" smtClean="0">
                  <a:solidFill>
                    <a:schemeClr val="accent5"/>
                  </a:solidFill>
                  <a:latin typeface="Times New Roman" panose="02020603050405020304" pitchFamily="18" charset="0"/>
                  <a:cs typeface="Times New Roman" panose="02020603050405020304" pitchFamily="18" charset="0"/>
                </a:rPr>
                <a:t>sự</a:t>
              </a:r>
              <a:r>
                <a:rPr lang="en-US" sz="2300" dirty="0" smtClean="0">
                  <a:solidFill>
                    <a:schemeClr val="accent5"/>
                  </a:solidFill>
                  <a:latin typeface="Times New Roman" panose="02020603050405020304" pitchFamily="18" charset="0"/>
                  <a:cs typeface="Times New Roman" panose="02020603050405020304" pitchFamily="18" charset="0"/>
                </a:rPr>
                <a:t> </a:t>
              </a:r>
              <a:r>
                <a:rPr lang="en-US" sz="2300" dirty="0" err="1" smtClean="0">
                  <a:solidFill>
                    <a:schemeClr val="accent5"/>
                  </a:solidFill>
                  <a:latin typeface="Times New Roman" panose="02020603050405020304" pitchFamily="18" charset="0"/>
                  <a:cs typeface="Times New Roman" panose="02020603050405020304" pitchFamily="18" charset="0"/>
                </a:rPr>
                <a:t>hỗ</a:t>
              </a:r>
              <a:r>
                <a:rPr lang="en-US" sz="2300" dirty="0" smtClean="0">
                  <a:solidFill>
                    <a:schemeClr val="accent5"/>
                  </a:solidFill>
                  <a:latin typeface="Times New Roman" panose="02020603050405020304" pitchFamily="18" charset="0"/>
                  <a:cs typeface="Times New Roman" panose="02020603050405020304" pitchFamily="18" charset="0"/>
                </a:rPr>
                <a:t> </a:t>
              </a:r>
              <a:r>
                <a:rPr lang="en-US" sz="2300" dirty="0" err="1" smtClean="0">
                  <a:solidFill>
                    <a:schemeClr val="accent5"/>
                  </a:solidFill>
                  <a:latin typeface="Times New Roman" panose="02020603050405020304" pitchFamily="18" charset="0"/>
                  <a:cs typeface="Times New Roman" panose="02020603050405020304" pitchFamily="18" charset="0"/>
                </a:rPr>
                <a:t>trợ</a:t>
              </a:r>
              <a:endParaRPr lang="en-US" sz="2300" dirty="0">
                <a:solidFill>
                  <a:schemeClr val="accent5"/>
                </a:solidFill>
                <a:latin typeface="Times New Roman" panose="02020603050405020304" pitchFamily="18" charset="0"/>
                <a:cs typeface="Times New Roman" panose="02020603050405020304" pitchFamily="18" charset="0"/>
              </a:endParaRPr>
            </a:p>
          </p:txBody>
        </p:sp>
        <p:sp>
          <p:nvSpPr>
            <p:cNvPr id="34" name="Oval 33"/>
            <p:cNvSpPr/>
            <p:nvPr/>
          </p:nvSpPr>
          <p:spPr>
            <a:xfrm>
              <a:off x="9570457" y="1664788"/>
              <a:ext cx="932128" cy="930957"/>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err="1" smtClean="0">
                  <a:solidFill>
                    <a:schemeClr val="accent5"/>
                  </a:solidFill>
                  <a:latin typeface="Times New Roman" panose="02020603050405020304" pitchFamily="18" charset="0"/>
                  <a:cs typeface="Times New Roman" panose="02020603050405020304" pitchFamily="18" charset="0"/>
                </a:rPr>
                <a:t>Kĩ</a:t>
              </a:r>
              <a:r>
                <a:rPr lang="en-US" sz="2300" dirty="0" smtClean="0">
                  <a:solidFill>
                    <a:schemeClr val="accent5"/>
                  </a:solidFill>
                  <a:latin typeface="Times New Roman" panose="02020603050405020304" pitchFamily="18" charset="0"/>
                  <a:cs typeface="Times New Roman" panose="02020603050405020304" pitchFamily="18" charset="0"/>
                </a:rPr>
                <a:t> </a:t>
              </a:r>
              <a:r>
                <a:rPr lang="en-US" sz="2300" dirty="0" err="1" smtClean="0">
                  <a:solidFill>
                    <a:schemeClr val="accent5"/>
                  </a:solidFill>
                  <a:latin typeface="Times New Roman" panose="02020603050405020304" pitchFamily="18" charset="0"/>
                  <a:cs typeface="Times New Roman" panose="02020603050405020304" pitchFamily="18" charset="0"/>
                </a:rPr>
                <a:t>năng</a:t>
              </a:r>
              <a:endParaRPr lang="en-US" sz="2300" dirty="0">
                <a:solidFill>
                  <a:schemeClr val="accent5"/>
                </a:solidFill>
                <a:latin typeface="Times New Roman" panose="02020603050405020304" pitchFamily="18" charset="0"/>
                <a:cs typeface="Times New Roman" panose="02020603050405020304" pitchFamily="18" charset="0"/>
              </a:endParaRPr>
            </a:p>
          </p:txBody>
        </p:sp>
      </p:grpSp>
      <p:sp>
        <p:nvSpPr>
          <p:cNvPr id="35" name="Can 34"/>
          <p:cNvSpPr/>
          <p:nvPr/>
        </p:nvSpPr>
        <p:spPr>
          <a:xfrm>
            <a:off x="4769874" y="1306964"/>
            <a:ext cx="2240526" cy="4792044"/>
          </a:xfrm>
          <a:prstGeom prst="ca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err="1" smtClean="0">
                <a:solidFill>
                  <a:srgbClr val="C00000"/>
                </a:solidFill>
                <a:latin typeface="Times New Roman" panose="02020603050405020304" pitchFamily="18" charset="0"/>
                <a:cs typeface="Times New Roman" panose="02020603050405020304" pitchFamily="18" charset="0"/>
              </a:rPr>
              <a:t>Các</a:t>
            </a:r>
            <a:r>
              <a:rPr lang="en-US" sz="7000" dirty="0" smtClean="0">
                <a:solidFill>
                  <a:srgbClr val="C00000"/>
                </a:solidFill>
                <a:latin typeface="Times New Roman" panose="02020603050405020304" pitchFamily="18" charset="0"/>
                <a:cs typeface="Times New Roman" panose="02020603050405020304" pitchFamily="18" charset="0"/>
              </a:rPr>
              <a:t> </a:t>
            </a:r>
            <a:r>
              <a:rPr lang="en-US" sz="7000" dirty="0" err="1" smtClean="0">
                <a:solidFill>
                  <a:srgbClr val="C00000"/>
                </a:solidFill>
                <a:latin typeface="Times New Roman" panose="02020603050405020304" pitchFamily="18" charset="0"/>
                <a:cs typeface="Times New Roman" panose="02020603050405020304" pitchFamily="18" charset="0"/>
              </a:rPr>
              <a:t>kĩ</a:t>
            </a:r>
            <a:r>
              <a:rPr lang="en-US" sz="7000" dirty="0" smtClean="0">
                <a:solidFill>
                  <a:srgbClr val="C00000"/>
                </a:solidFill>
                <a:latin typeface="Times New Roman" panose="02020603050405020304" pitchFamily="18" charset="0"/>
                <a:cs typeface="Times New Roman" panose="02020603050405020304" pitchFamily="18" charset="0"/>
              </a:rPr>
              <a:t> </a:t>
            </a:r>
            <a:r>
              <a:rPr lang="en-US" sz="7000" dirty="0" err="1" smtClean="0">
                <a:solidFill>
                  <a:srgbClr val="C00000"/>
                </a:solidFill>
                <a:latin typeface="Times New Roman" panose="02020603050405020304" pitchFamily="18" charset="0"/>
                <a:cs typeface="Times New Roman" panose="02020603050405020304" pitchFamily="18" charset="0"/>
              </a:rPr>
              <a:t>năng</a:t>
            </a:r>
            <a:endParaRPr lang="en-US" sz="7000" dirty="0">
              <a:solidFill>
                <a:srgbClr val="C00000"/>
              </a:solidFill>
              <a:latin typeface="Times New Roman" panose="02020603050405020304" pitchFamily="18" charset="0"/>
              <a:cs typeface="Times New Roman" panose="02020603050405020304" pitchFamily="18" charset="0"/>
            </a:endParaRPr>
          </a:p>
        </p:txBody>
      </p:sp>
      <p:grpSp>
        <p:nvGrpSpPr>
          <p:cNvPr id="24" name="Group 23"/>
          <p:cNvGrpSpPr/>
          <p:nvPr/>
        </p:nvGrpSpPr>
        <p:grpSpPr>
          <a:xfrm>
            <a:off x="370085" y="3695245"/>
            <a:ext cx="3902886" cy="949540"/>
            <a:chOff x="1107788" y="3719306"/>
            <a:chExt cx="3478525" cy="949540"/>
          </a:xfrm>
        </p:grpSpPr>
        <p:sp>
          <p:nvSpPr>
            <p:cNvPr id="28" name="Right Arrow 27"/>
            <p:cNvSpPr/>
            <p:nvPr/>
          </p:nvSpPr>
          <p:spPr>
            <a:xfrm>
              <a:off x="2023735" y="3897631"/>
              <a:ext cx="2562578" cy="6046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err="1" smtClean="0">
                  <a:latin typeface="Times New Roman" panose="02020603050405020304" pitchFamily="18" charset="0"/>
                  <a:cs typeface="Times New Roman" panose="02020603050405020304" pitchFamily="18" charset="0"/>
                </a:rPr>
                <a:t>Giải</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quyết</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mâu</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thuẫn</a:t>
              </a:r>
              <a:endParaRPr lang="en-US" sz="2300" dirty="0">
                <a:latin typeface="Times New Roman" panose="02020603050405020304" pitchFamily="18" charset="0"/>
                <a:cs typeface="Times New Roman" panose="02020603050405020304" pitchFamily="18" charset="0"/>
              </a:endParaRPr>
            </a:p>
          </p:txBody>
        </p:sp>
        <p:sp>
          <p:nvSpPr>
            <p:cNvPr id="36" name="Oval 35"/>
            <p:cNvSpPr/>
            <p:nvPr/>
          </p:nvSpPr>
          <p:spPr>
            <a:xfrm>
              <a:off x="1107788" y="3719306"/>
              <a:ext cx="1003637" cy="94954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err="1" smtClean="0">
                  <a:solidFill>
                    <a:srgbClr val="C00000"/>
                  </a:solidFill>
                  <a:latin typeface="Times New Roman" panose="02020603050405020304" pitchFamily="18" charset="0"/>
                  <a:cs typeface="Times New Roman" panose="02020603050405020304" pitchFamily="18" charset="0"/>
                </a:rPr>
                <a:t>Kĩ</a:t>
              </a:r>
              <a:r>
                <a:rPr lang="en-US" sz="2300" dirty="0" smtClean="0">
                  <a:solidFill>
                    <a:srgbClr val="C00000"/>
                  </a:solidFill>
                  <a:latin typeface="Times New Roman" panose="02020603050405020304" pitchFamily="18" charset="0"/>
                  <a:cs typeface="Times New Roman" panose="02020603050405020304" pitchFamily="18" charset="0"/>
                </a:rPr>
                <a:t> </a:t>
              </a:r>
              <a:r>
                <a:rPr lang="en-US" sz="2300" dirty="0" err="1" smtClean="0">
                  <a:solidFill>
                    <a:srgbClr val="C00000"/>
                  </a:solidFill>
                  <a:latin typeface="Times New Roman" panose="02020603050405020304" pitchFamily="18" charset="0"/>
                  <a:cs typeface="Times New Roman" panose="02020603050405020304" pitchFamily="18" charset="0"/>
                </a:rPr>
                <a:t>năng</a:t>
              </a:r>
              <a:endParaRPr lang="en-US" sz="2300" dirty="0">
                <a:solidFill>
                  <a:srgbClr val="C00000"/>
                </a:solidFill>
                <a:latin typeface="Times New Roman" panose="02020603050405020304" pitchFamily="18" charset="0"/>
                <a:cs typeface="Times New Roman" panose="02020603050405020304" pitchFamily="18" charset="0"/>
              </a:endParaRPr>
            </a:p>
          </p:txBody>
        </p:sp>
      </p:grpSp>
      <p:grpSp>
        <p:nvGrpSpPr>
          <p:cNvPr id="37" name="Group 36"/>
          <p:cNvGrpSpPr/>
          <p:nvPr/>
        </p:nvGrpSpPr>
        <p:grpSpPr>
          <a:xfrm>
            <a:off x="7442128" y="3713828"/>
            <a:ext cx="4580626" cy="930957"/>
            <a:chOff x="6649154" y="1664788"/>
            <a:chExt cx="3813125" cy="930957"/>
          </a:xfrm>
        </p:grpSpPr>
        <p:sp>
          <p:nvSpPr>
            <p:cNvPr id="38" name="Left Arrow 37"/>
            <p:cNvSpPr/>
            <p:nvPr/>
          </p:nvSpPr>
          <p:spPr>
            <a:xfrm>
              <a:off x="6649154" y="1847156"/>
              <a:ext cx="3059290" cy="636729"/>
            </a:xfrm>
            <a:prstGeom prst="lef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err="1" smtClean="0">
                  <a:solidFill>
                    <a:schemeClr val="accent5"/>
                  </a:solidFill>
                  <a:latin typeface="Times New Roman" panose="02020603050405020304" pitchFamily="18" charset="0"/>
                  <a:cs typeface="Times New Roman" panose="02020603050405020304" pitchFamily="18" charset="0"/>
                </a:rPr>
                <a:t>Thể</a:t>
              </a:r>
              <a:r>
                <a:rPr lang="en-US" sz="2300" dirty="0" smtClean="0">
                  <a:solidFill>
                    <a:schemeClr val="accent5"/>
                  </a:solidFill>
                  <a:latin typeface="Times New Roman" panose="02020603050405020304" pitchFamily="18" charset="0"/>
                  <a:cs typeface="Times New Roman" panose="02020603050405020304" pitchFamily="18" charset="0"/>
                </a:rPr>
                <a:t> </a:t>
              </a:r>
              <a:r>
                <a:rPr lang="en-US" sz="2300" dirty="0" err="1" smtClean="0">
                  <a:solidFill>
                    <a:schemeClr val="accent5"/>
                  </a:solidFill>
                  <a:latin typeface="Times New Roman" panose="02020603050405020304" pitchFamily="18" charset="0"/>
                  <a:cs typeface="Times New Roman" panose="02020603050405020304" pitchFamily="18" charset="0"/>
                </a:rPr>
                <a:t>hiện</a:t>
              </a:r>
              <a:r>
                <a:rPr lang="en-US" sz="2300" dirty="0" smtClean="0">
                  <a:solidFill>
                    <a:schemeClr val="accent5"/>
                  </a:solidFill>
                  <a:latin typeface="Times New Roman" panose="02020603050405020304" pitchFamily="18" charset="0"/>
                  <a:cs typeface="Times New Roman" panose="02020603050405020304" pitchFamily="18" charset="0"/>
                </a:rPr>
                <a:t> </a:t>
              </a:r>
              <a:r>
                <a:rPr lang="en-US" sz="2300" dirty="0" err="1" smtClean="0">
                  <a:solidFill>
                    <a:schemeClr val="accent5"/>
                  </a:solidFill>
                  <a:latin typeface="Times New Roman" panose="02020603050405020304" pitchFamily="18" charset="0"/>
                  <a:cs typeface="Times New Roman" panose="02020603050405020304" pitchFamily="18" charset="0"/>
                </a:rPr>
                <a:t>sự</a:t>
              </a:r>
              <a:r>
                <a:rPr lang="en-US" sz="2300" dirty="0" smtClean="0">
                  <a:solidFill>
                    <a:schemeClr val="accent5"/>
                  </a:solidFill>
                  <a:latin typeface="Times New Roman" panose="02020603050405020304" pitchFamily="18" charset="0"/>
                  <a:cs typeface="Times New Roman" panose="02020603050405020304" pitchFamily="18" charset="0"/>
                </a:rPr>
                <a:t> </a:t>
              </a:r>
              <a:r>
                <a:rPr lang="en-US" sz="2300" dirty="0" err="1" smtClean="0">
                  <a:solidFill>
                    <a:schemeClr val="accent5"/>
                  </a:solidFill>
                  <a:latin typeface="Times New Roman" panose="02020603050405020304" pitchFamily="18" charset="0"/>
                  <a:cs typeface="Times New Roman" panose="02020603050405020304" pitchFamily="18" charset="0"/>
                </a:rPr>
                <a:t>tự</a:t>
              </a:r>
              <a:r>
                <a:rPr lang="en-US" sz="2300" dirty="0" smtClean="0">
                  <a:solidFill>
                    <a:schemeClr val="accent5"/>
                  </a:solidFill>
                  <a:latin typeface="Times New Roman" panose="02020603050405020304" pitchFamily="18" charset="0"/>
                  <a:cs typeface="Times New Roman" panose="02020603050405020304" pitchFamily="18" charset="0"/>
                </a:rPr>
                <a:t> tin</a:t>
              </a:r>
              <a:endParaRPr lang="en-US" sz="2300" dirty="0">
                <a:solidFill>
                  <a:schemeClr val="accent5"/>
                </a:solidFill>
                <a:latin typeface="Times New Roman" panose="02020603050405020304" pitchFamily="18" charset="0"/>
                <a:cs typeface="Times New Roman" panose="02020603050405020304" pitchFamily="18" charset="0"/>
              </a:endParaRPr>
            </a:p>
          </p:txBody>
        </p:sp>
        <p:sp>
          <p:nvSpPr>
            <p:cNvPr id="39" name="Oval 38"/>
            <p:cNvSpPr/>
            <p:nvPr/>
          </p:nvSpPr>
          <p:spPr>
            <a:xfrm>
              <a:off x="9570457" y="1664788"/>
              <a:ext cx="891822" cy="930957"/>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err="1" smtClean="0">
                  <a:solidFill>
                    <a:schemeClr val="accent5"/>
                  </a:solidFill>
                  <a:latin typeface="Times New Roman" panose="02020603050405020304" pitchFamily="18" charset="0"/>
                  <a:cs typeface="Times New Roman" panose="02020603050405020304" pitchFamily="18" charset="0"/>
                </a:rPr>
                <a:t>Kĩ</a:t>
              </a:r>
              <a:r>
                <a:rPr lang="en-US" sz="2300" dirty="0" smtClean="0">
                  <a:solidFill>
                    <a:schemeClr val="accent5"/>
                  </a:solidFill>
                  <a:latin typeface="Times New Roman" panose="02020603050405020304" pitchFamily="18" charset="0"/>
                  <a:cs typeface="Times New Roman" panose="02020603050405020304" pitchFamily="18" charset="0"/>
                </a:rPr>
                <a:t> </a:t>
              </a:r>
              <a:r>
                <a:rPr lang="en-US" sz="2300" dirty="0" err="1" smtClean="0">
                  <a:solidFill>
                    <a:schemeClr val="accent5"/>
                  </a:solidFill>
                  <a:latin typeface="Times New Roman" panose="02020603050405020304" pitchFamily="18" charset="0"/>
                  <a:cs typeface="Times New Roman" panose="02020603050405020304" pitchFamily="18" charset="0"/>
                </a:rPr>
                <a:t>năng</a:t>
              </a:r>
              <a:endParaRPr lang="en-US" sz="2300" dirty="0">
                <a:solidFill>
                  <a:schemeClr val="accent5"/>
                </a:solidFill>
                <a:latin typeface="Times New Roman" panose="02020603050405020304" pitchFamily="18" charset="0"/>
                <a:cs typeface="Times New Roman" panose="02020603050405020304" pitchFamily="18" charset="0"/>
              </a:endParaRPr>
            </a:p>
          </p:txBody>
        </p:sp>
      </p:grpSp>
      <p:grpSp>
        <p:nvGrpSpPr>
          <p:cNvPr id="40" name="Group 39"/>
          <p:cNvGrpSpPr/>
          <p:nvPr/>
        </p:nvGrpSpPr>
        <p:grpSpPr>
          <a:xfrm>
            <a:off x="333557" y="4804118"/>
            <a:ext cx="3902886" cy="949540"/>
            <a:chOff x="1107788" y="3719306"/>
            <a:chExt cx="3478525" cy="949540"/>
          </a:xfrm>
        </p:grpSpPr>
        <p:sp>
          <p:nvSpPr>
            <p:cNvPr id="41" name="Right Arrow 40"/>
            <p:cNvSpPr/>
            <p:nvPr/>
          </p:nvSpPr>
          <p:spPr>
            <a:xfrm>
              <a:off x="2023735" y="3897631"/>
              <a:ext cx="2562578" cy="6046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err="1" smtClean="0">
                  <a:latin typeface="Times New Roman" panose="02020603050405020304" pitchFamily="18" charset="0"/>
                  <a:cs typeface="Times New Roman" panose="02020603050405020304" pitchFamily="18" charset="0"/>
                </a:rPr>
                <a:t>Hợp</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tác</a:t>
              </a:r>
              <a:endParaRPr lang="en-US" sz="2300" dirty="0">
                <a:latin typeface="Times New Roman" panose="02020603050405020304" pitchFamily="18" charset="0"/>
                <a:cs typeface="Times New Roman" panose="02020603050405020304" pitchFamily="18" charset="0"/>
              </a:endParaRPr>
            </a:p>
          </p:txBody>
        </p:sp>
        <p:sp>
          <p:nvSpPr>
            <p:cNvPr id="42" name="Oval 41"/>
            <p:cNvSpPr/>
            <p:nvPr/>
          </p:nvSpPr>
          <p:spPr>
            <a:xfrm>
              <a:off x="1107788" y="3719306"/>
              <a:ext cx="1003637" cy="94954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err="1" smtClean="0">
                  <a:solidFill>
                    <a:srgbClr val="C00000"/>
                  </a:solidFill>
                  <a:latin typeface="Times New Roman" panose="02020603050405020304" pitchFamily="18" charset="0"/>
                  <a:cs typeface="Times New Roman" panose="02020603050405020304" pitchFamily="18" charset="0"/>
                </a:rPr>
                <a:t>Kĩ</a:t>
              </a:r>
              <a:r>
                <a:rPr lang="en-US" sz="2300" dirty="0" smtClean="0">
                  <a:solidFill>
                    <a:srgbClr val="C00000"/>
                  </a:solidFill>
                  <a:latin typeface="Times New Roman" panose="02020603050405020304" pitchFamily="18" charset="0"/>
                  <a:cs typeface="Times New Roman" panose="02020603050405020304" pitchFamily="18" charset="0"/>
                </a:rPr>
                <a:t> </a:t>
              </a:r>
              <a:r>
                <a:rPr lang="en-US" sz="2300" dirty="0" err="1" smtClean="0">
                  <a:solidFill>
                    <a:srgbClr val="C00000"/>
                  </a:solidFill>
                  <a:latin typeface="Times New Roman" panose="02020603050405020304" pitchFamily="18" charset="0"/>
                  <a:cs typeface="Times New Roman" panose="02020603050405020304" pitchFamily="18" charset="0"/>
                </a:rPr>
                <a:t>năng</a:t>
              </a:r>
              <a:endParaRPr lang="en-US" sz="2300" dirty="0">
                <a:solidFill>
                  <a:srgbClr val="C00000"/>
                </a:solidFill>
                <a:latin typeface="Times New Roman" panose="02020603050405020304" pitchFamily="18" charset="0"/>
                <a:cs typeface="Times New Roman" panose="02020603050405020304" pitchFamily="18" charset="0"/>
              </a:endParaRPr>
            </a:p>
          </p:txBody>
        </p:sp>
      </p:grpSp>
      <p:grpSp>
        <p:nvGrpSpPr>
          <p:cNvPr id="43" name="Group 42"/>
          <p:cNvGrpSpPr/>
          <p:nvPr/>
        </p:nvGrpSpPr>
        <p:grpSpPr>
          <a:xfrm>
            <a:off x="7442676" y="4827153"/>
            <a:ext cx="4580080" cy="930957"/>
            <a:chOff x="6649154" y="1664788"/>
            <a:chExt cx="3853431" cy="930957"/>
          </a:xfrm>
        </p:grpSpPr>
        <p:sp>
          <p:nvSpPr>
            <p:cNvPr id="44" name="Left Arrow 43"/>
            <p:cNvSpPr/>
            <p:nvPr/>
          </p:nvSpPr>
          <p:spPr>
            <a:xfrm>
              <a:off x="6649154" y="1847156"/>
              <a:ext cx="3059290" cy="636729"/>
            </a:xfrm>
            <a:prstGeom prst="lef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err="1" smtClean="0">
                  <a:solidFill>
                    <a:schemeClr val="accent5"/>
                  </a:solidFill>
                  <a:latin typeface="Times New Roman" panose="02020603050405020304" pitchFamily="18" charset="0"/>
                  <a:cs typeface="Times New Roman" panose="02020603050405020304" pitchFamily="18" charset="0"/>
                </a:rPr>
                <a:t>Giao</a:t>
              </a:r>
              <a:r>
                <a:rPr lang="en-US" sz="2300" dirty="0" smtClean="0">
                  <a:solidFill>
                    <a:schemeClr val="accent5"/>
                  </a:solidFill>
                  <a:latin typeface="Times New Roman" panose="02020603050405020304" pitchFamily="18" charset="0"/>
                  <a:cs typeface="Times New Roman" panose="02020603050405020304" pitchFamily="18" charset="0"/>
                </a:rPr>
                <a:t> </a:t>
              </a:r>
              <a:r>
                <a:rPr lang="en-US" sz="2300" dirty="0" err="1" smtClean="0">
                  <a:solidFill>
                    <a:schemeClr val="accent5"/>
                  </a:solidFill>
                  <a:latin typeface="Times New Roman" panose="02020603050405020304" pitchFamily="18" charset="0"/>
                  <a:cs typeface="Times New Roman" panose="02020603050405020304" pitchFamily="18" charset="0"/>
                </a:rPr>
                <a:t>tiếp</a:t>
              </a:r>
              <a:endParaRPr lang="en-US" sz="2300" dirty="0">
                <a:solidFill>
                  <a:schemeClr val="accent5"/>
                </a:solidFill>
                <a:latin typeface="Times New Roman" panose="02020603050405020304" pitchFamily="18" charset="0"/>
                <a:cs typeface="Times New Roman" panose="02020603050405020304" pitchFamily="18" charset="0"/>
              </a:endParaRPr>
            </a:p>
          </p:txBody>
        </p:sp>
        <p:sp>
          <p:nvSpPr>
            <p:cNvPr id="45" name="Oval 44"/>
            <p:cNvSpPr/>
            <p:nvPr/>
          </p:nvSpPr>
          <p:spPr>
            <a:xfrm>
              <a:off x="9570457" y="1664788"/>
              <a:ext cx="932128" cy="930957"/>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err="1" smtClean="0">
                  <a:solidFill>
                    <a:schemeClr val="accent5"/>
                  </a:solidFill>
                  <a:latin typeface="Times New Roman" panose="02020603050405020304" pitchFamily="18" charset="0"/>
                  <a:cs typeface="Times New Roman" panose="02020603050405020304" pitchFamily="18" charset="0"/>
                </a:rPr>
                <a:t>Kĩ</a:t>
              </a:r>
              <a:r>
                <a:rPr lang="en-US" sz="2300" dirty="0" smtClean="0">
                  <a:solidFill>
                    <a:schemeClr val="accent5"/>
                  </a:solidFill>
                  <a:latin typeface="Times New Roman" panose="02020603050405020304" pitchFamily="18" charset="0"/>
                  <a:cs typeface="Times New Roman" panose="02020603050405020304" pitchFamily="18" charset="0"/>
                </a:rPr>
                <a:t> </a:t>
              </a:r>
              <a:r>
                <a:rPr lang="en-US" sz="2300" dirty="0" err="1" smtClean="0">
                  <a:solidFill>
                    <a:schemeClr val="accent5"/>
                  </a:solidFill>
                  <a:latin typeface="Times New Roman" panose="02020603050405020304" pitchFamily="18" charset="0"/>
                  <a:cs typeface="Times New Roman" panose="02020603050405020304" pitchFamily="18" charset="0"/>
                </a:rPr>
                <a:t>năng</a:t>
              </a:r>
              <a:endParaRPr lang="en-US" sz="2300" dirty="0">
                <a:solidFill>
                  <a:schemeClr val="accent5"/>
                </a:solidFill>
                <a:latin typeface="Times New Roman" panose="02020603050405020304" pitchFamily="18" charset="0"/>
                <a:cs typeface="Times New Roman" panose="02020603050405020304" pitchFamily="18" charset="0"/>
              </a:endParaRPr>
            </a:p>
          </p:txBody>
        </p:sp>
      </p:grpSp>
      <p:grpSp>
        <p:nvGrpSpPr>
          <p:cNvPr id="46" name="Group 45"/>
          <p:cNvGrpSpPr/>
          <p:nvPr/>
        </p:nvGrpSpPr>
        <p:grpSpPr>
          <a:xfrm>
            <a:off x="327934" y="5907349"/>
            <a:ext cx="3902886" cy="949540"/>
            <a:chOff x="1107788" y="3719306"/>
            <a:chExt cx="3478525" cy="949540"/>
          </a:xfrm>
        </p:grpSpPr>
        <p:sp>
          <p:nvSpPr>
            <p:cNvPr id="47" name="Right Arrow 46"/>
            <p:cNvSpPr/>
            <p:nvPr/>
          </p:nvSpPr>
          <p:spPr>
            <a:xfrm>
              <a:off x="2023735" y="3897631"/>
              <a:ext cx="2562578" cy="6046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err="1" smtClean="0">
                  <a:latin typeface="Times New Roman" panose="02020603050405020304" pitchFamily="18" charset="0"/>
                  <a:cs typeface="Times New Roman" panose="02020603050405020304" pitchFamily="18" charset="0"/>
                </a:rPr>
                <a:t>Lắng</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nghe</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tích</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cực</a:t>
              </a:r>
              <a:endParaRPr lang="en-US" sz="2300" dirty="0">
                <a:latin typeface="Times New Roman" panose="02020603050405020304" pitchFamily="18" charset="0"/>
                <a:cs typeface="Times New Roman" panose="02020603050405020304" pitchFamily="18" charset="0"/>
              </a:endParaRPr>
            </a:p>
          </p:txBody>
        </p:sp>
        <p:sp>
          <p:nvSpPr>
            <p:cNvPr id="48" name="Oval 47"/>
            <p:cNvSpPr/>
            <p:nvPr/>
          </p:nvSpPr>
          <p:spPr>
            <a:xfrm>
              <a:off x="1107788" y="3719306"/>
              <a:ext cx="1003637" cy="94954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err="1" smtClean="0">
                  <a:solidFill>
                    <a:srgbClr val="C00000"/>
                  </a:solidFill>
                  <a:latin typeface="Times New Roman" panose="02020603050405020304" pitchFamily="18" charset="0"/>
                  <a:cs typeface="Times New Roman" panose="02020603050405020304" pitchFamily="18" charset="0"/>
                </a:rPr>
                <a:t>Kĩ</a:t>
              </a:r>
              <a:r>
                <a:rPr lang="en-US" sz="2300" dirty="0" smtClean="0">
                  <a:solidFill>
                    <a:srgbClr val="C00000"/>
                  </a:solidFill>
                  <a:latin typeface="Times New Roman" panose="02020603050405020304" pitchFamily="18" charset="0"/>
                  <a:cs typeface="Times New Roman" panose="02020603050405020304" pitchFamily="18" charset="0"/>
                </a:rPr>
                <a:t> </a:t>
              </a:r>
              <a:r>
                <a:rPr lang="en-US" sz="2300" dirty="0" err="1" smtClean="0">
                  <a:solidFill>
                    <a:srgbClr val="C00000"/>
                  </a:solidFill>
                  <a:latin typeface="Times New Roman" panose="02020603050405020304" pitchFamily="18" charset="0"/>
                  <a:cs typeface="Times New Roman" panose="02020603050405020304" pitchFamily="18" charset="0"/>
                </a:rPr>
                <a:t>năng</a:t>
              </a:r>
              <a:endParaRPr lang="en-US" sz="2300" dirty="0">
                <a:solidFill>
                  <a:srgbClr val="C00000"/>
                </a:solidFill>
                <a:latin typeface="Times New Roman" panose="02020603050405020304" pitchFamily="18" charset="0"/>
                <a:cs typeface="Times New Roman" panose="02020603050405020304" pitchFamily="18" charset="0"/>
              </a:endParaRPr>
            </a:p>
          </p:txBody>
        </p:sp>
      </p:grpSp>
      <p:grpSp>
        <p:nvGrpSpPr>
          <p:cNvPr id="49" name="Group 48"/>
          <p:cNvGrpSpPr/>
          <p:nvPr/>
        </p:nvGrpSpPr>
        <p:grpSpPr>
          <a:xfrm>
            <a:off x="7442676" y="5916640"/>
            <a:ext cx="4580080" cy="930957"/>
            <a:chOff x="6649154" y="1664788"/>
            <a:chExt cx="3853431" cy="930957"/>
          </a:xfrm>
        </p:grpSpPr>
        <p:sp>
          <p:nvSpPr>
            <p:cNvPr id="50" name="Left Arrow 49"/>
            <p:cNvSpPr/>
            <p:nvPr/>
          </p:nvSpPr>
          <p:spPr>
            <a:xfrm>
              <a:off x="6649154" y="1847156"/>
              <a:ext cx="3059290" cy="636729"/>
            </a:xfrm>
            <a:prstGeom prst="lef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err="1" smtClean="0">
                  <a:solidFill>
                    <a:schemeClr val="accent5"/>
                  </a:solidFill>
                  <a:latin typeface="Times New Roman" panose="02020603050405020304" pitchFamily="18" charset="0"/>
                  <a:cs typeface="Times New Roman" panose="02020603050405020304" pitchFamily="18" charset="0"/>
                </a:rPr>
                <a:t>Thể</a:t>
              </a:r>
              <a:r>
                <a:rPr lang="en-US" sz="2300" dirty="0" smtClean="0">
                  <a:solidFill>
                    <a:schemeClr val="accent5"/>
                  </a:solidFill>
                  <a:latin typeface="Times New Roman" panose="02020603050405020304" pitchFamily="18" charset="0"/>
                  <a:cs typeface="Times New Roman" panose="02020603050405020304" pitchFamily="18" charset="0"/>
                </a:rPr>
                <a:t> </a:t>
              </a:r>
              <a:r>
                <a:rPr lang="en-US" sz="2300" dirty="0" err="1" smtClean="0">
                  <a:solidFill>
                    <a:schemeClr val="accent5"/>
                  </a:solidFill>
                  <a:latin typeface="Times New Roman" panose="02020603050405020304" pitchFamily="18" charset="0"/>
                  <a:cs typeface="Times New Roman" panose="02020603050405020304" pitchFamily="18" charset="0"/>
                </a:rPr>
                <a:t>hiện</a:t>
              </a:r>
              <a:r>
                <a:rPr lang="en-US" sz="2300" dirty="0" smtClean="0">
                  <a:solidFill>
                    <a:schemeClr val="accent5"/>
                  </a:solidFill>
                  <a:latin typeface="Times New Roman" panose="02020603050405020304" pitchFamily="18" charset="0"/>
                  <a:cs typeface="Times New Roman" panose="02020603050405020304" pitchFamily="18" charset="0"/>
                </a:rPr>
                <a:t> </a:t>
              </a:r>
              <a:r>
                <a:rPr lang="en-US" sz="2300" dirty="0" err="1" smtClean="0">
                  <a:solidFill>
                    <a:schemeClr val="accent5"/>
                  </a:solidFill>
                  <a:latin typeface="Times New Roman" panose="02020603050405020304" pitchFamily="18" charset="0"/>
                  <a:cs typeface="Times New Roman" panose="02020603050405020304" pitchFamily="18" charset="0"/>
                </a:rPr>
                <a:t>sự</a:t>
              </a:r>
              <a:r>
                <a:rPr lang="en-US" sz="2300" dirty="0" smtClean="0">
                  <a:solidFill>
                    <a:schemeClr val="accent5"/>
                  </a:solidFill>
                  <a:latin typeface="Times New Roman" panose="02020603050405020304" pitchFamily="18" charset="0"/>
                  <a:cs typeface="Times New Roman" panose="02020603050405020304" pitchFamily="18" charset="0"/>
                </a:rPr>
                <a:t> </a:t>
              </a:r>
              <a:r>
                <a:rPr lang="en-US" sz="2300" dirty="0" err="1" smtClean="0">
                  <a:solidFill>
                    <a:schemeClr val="accent5"/>
                  </a:solidFill>
                  <a:latin typeface="Times New Roman" panose="02020603050405020304" pitchFamily="18" charset="0"/>
                  <a:cs typeface="Times New Roman" panose="02020603050405020304" pitchFamily="18" charset="0"/>
                </a:rPr>
                <a:t>cảm</a:t>
              </a:r>
              <a:r>
                <a:rPr lang="en-US" sz="2300" dirty="0" smtClean="0">
                  <a:solidFill>
                    <a:schemeClr val="accent5"/>
                  </a:solidFill>
                  <a:latin typeface="Times New Roman" panose="02020603050405020304" pitchFamily="18" charset="0"/>
                  <a:cs typeface="Times New Roman" panose="02020603050405020304" pitchFamily="18" charset="0"/>
                </a:rPr>
                <a:t> </a:t>
              </a:r>
              <a:r>
                <a:rPr lang="en-US" sz="2300" dirty="0" err="1" smtClean="0">
                  <a:solidFill>
                    <a:schemeClr val="accent5"/>
                  </a:solidFill>
                  <a:latin typeface="Times New Roman" panose="02020603050405020304" pitchFamily="18" charset="0"/>
                  <a:cs typeface="Times New Roman" panose="02020603050405020304" pitchFamily="18" charset="0"/>
                </a:rPr>
                <a:t>thông</a:t>
              </a:r>
              <a:endParaRPr lang="en-US" sz="2300" dirty="0">
                <a:solidFill>
                  <a:schemeClr val="accent5"/>
                </a:solidFill>
                <a:latin typeface="Times New Roman" panose="02020603050405020304" pitchFamily="18" charset="0"/>
                <a:cs typeface="Times New Roman" panose="02020603050405020304" pitchFamily="18" charset="0"/>
              </a:endParaRPr>
            </a:p>
          </p:txBody>
        </p:sp>
        <p:sp>
          <p:nvSpPr>
            <p:cNvPr id="51" name="Oval 50"/>
            <p:cNvSpPr/>
            <p:nvPr/>
          </p:nvSpPr>
          <p:spPr>
            <a:xfrm>
              <a:off x="9570457" y="1664788"/>
              <a:ext cx="932128" cy="930957"/>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err="1" smtClean="0">
                  <a:solidFill>
                    <a:schemeClr val="accent5"/>
                  </a:solidFill>
                  <a:latin typeface="Times New Roman" panose="02020603050405020304" pitchFamily="18" charset="0"/>
                  <a:cs typeface="Times New Roman" panose="02020603050405020304" pitchFamily="18" charset="0"/>
                </a:rPr>
                <a:t>Kĩ</a:t>
              </a:r>
              <a:r>
                <a:rPr lang="en-US" sz="2300" dirty="0" smtClean="0">
                  <a:solidFill>
                    <a:schemeClr val="accent5"/>
                  </a:solidFill>
                  <a:latin typeface="Times New Roman" panose="02020603050405020304" pitchFamily="18" charset="0"/>
                  <a:cs typeface="Times New Roman" panose="02020603050405020304" pitchFamily="18" charset="0"/>
                </a:rPr>
                <a:t> </a:t>
              </a:r>
              <a:r>
                <a:rPr lang="en-US" sz="2300" dirty="0" err="1" smtClean="0">
                  <a:solidFill>
                    <a:schemeClr val="accent5"/>
                  </a:solidFill>
                  <a:latin typeface="Times New Roman" panose="02020603050405020304" pitchFamily="18" charset="0"/>
                  <a:cs typeface="Times New Roman" panose="02020603050405020304" pitchFamily="18" charset="0"/>
                </a:rPr>
                <a:t>năng</a:t>
              </a:r>
              <a:endParaRPr lang="en-US" sz="2300" dirty="0">
                <a:solidFill>
                  <a:schemeClr val="accent5"/>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871791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1000"/>
                                        <p:tgtEl>
                                          <p:spTgt spid="32"/>
                                        </p:tgtEl>
                                      </p:cBhvr>
                                    </p:animEffect>
                                    <p:anim calcmode="lin" valueType="num">
                                      <p:cBhvr>
                                        <p:cTn id="61" dur="1000" fill="hold"/>
                                        <p:tgtEl>
                                          <p:spTgt spid="32"/>
                                        </p:tgtEl>
                                        <p:attrNameLst>
                                          <p:attrName>ppt_x</p:attrName>
                                        </p:attrNameLst>
                                      </p:cBhvr>
                                      <p:tavLst>
                                        <p:tav tm="0">
                                          <p:val>
                                            <p:strVal val="#ppt_x"/>
                                          </p:val>
                                        </p:tav>
                                        <p:tav tm="100000">
                                          <p:val>
                                            <p:strVal val="#ppt_x"/>
                                          </p:val>
                                        </p:tav>
                                      </p:tavLst>
                                    </p:anim>
                                    <p:anim calcmode="lin" valueType="num">
                                      <p:cBhvr>
                                        <p:cTn id="6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ppt_x</p:attrName>
                                        </p:attrNameLst>
                                      </p:cBhvr>
                                      <p:tavLst>
                                        <p:tav tm="0">
                                          <p:val>
                                            <p:strVal val="#ppt_x"/>
                                          </p:val>
                                        </p:tav>
                                        <p:tav tm="100000">
                                          <p:val>
                                            <p:strVal val="#ppt_x"/>
                                          </p:val>
                                        </p:tav>
                                      </p:tavLst>
                                    </p:anim>
                                    <p:anim calcmode="lin" valueType="num">
                                      <p:cBhvr>
                                        <p:cTn id="6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1000"/>
                                        <p:tgtEl>
                                          <p:spTgt spid="46"/>
                                        </p:tgtEl>
                                      </p:cBhvr>
                                    </p:animEffect>
                                    <p:anim calcmode="lin" valueType="num">
                                      <p:cBhvr>
                                        <p:cTn id="96" dur="1000" fill="hold"/>
                                        <p:tgtEl>
                                          <p:spTgt spid="46"/>
                                        </p:tgtEl>
                                        <p:attrNameLst>
                                          <p:attrName>ppt_x</p:attrName>
                                        </p:attrNameLst>
                                      </p:cBhvr>
                                      <p:tavLst>
                                        <p:tav tm="0">
                                          <p:val>
                                            <p:strVal val="#ppt_x"/>
                                          </p:val>
                                        </p:tav>
                                        <p:tav tm="100000">
                                          <p:val>
                                            <p:strVal val="#ppt_x"/>
                                          </p:val>
                                        </p:tav>
                                      </p:tavLst>
                                    </p:anim>
                                    <p:anim calcmode="lin" valueType="num">
                                      <p:cBhvr>
                                        <p:cTn id="9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fade">
                                      <p:cBhvr>
                                        <p:cTn id="102" dur="1000"/>
                                        <p:tgtEl>
                                          <p:spTgt spid="49"/>
                                        </p:tgtEl>
                                      </p:cBhvr>
                                    </p:animEffect>
                                    <p:anim calcmode="lin" valueType="num">
                                      <p:cBhvr>
                                        <p:cTn id="103" dur="1000" fill="hold"/>
                                        <p:tgtEl>
                                          <p:spTgt spid="49"/>
                                        </p:tgtEl>
                                        <p:attrNameLst>
                                          <p:attrName>ppt_x</p:attrName>
                                        </p:attrNameLst>
                                      </p:cBhvr>
                                      <p:tavLst>
                                        <p:tav tm="0">
                                          <p:val>
                                            <p:strVal val="#ppt_x"/>
                                          </p:val>
                                        </p:tav>
                                        <p:tav tm="100000">
                                          <p:val>
                                            <p:strVal val="#ppt_x"/>
                                          </p:val>
                                        </p:tav>
                                      </p:tavLst>
                                    </p:anim>
                                    <p:anim calcmode="lin" valueType="num">
                                      <p:cBhvr>
                                        <p:cTn id="10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descr="Background Powerpoint đẹp 3 | Hình ảnh, Hình nền, H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26" y="104172"/>
            <a:ext cx="11810074" cy="65449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3254" y="40749"/>
            <a:ext cx="11765492" cy="6817251"/>
          </a:xfrm>
          <a:prstGeom prst="rect">
            <a:avLst/>
          </a:prstGeom>
        </p:spPr>
        <p:txBody>
          <a:bodyPr wrap="square">
            <a:spAutoFit/>
          </a:bodyPr>
          <a:lstStyle/>
          <a:p>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Để</a:t>
            </a:r>
            <a:r>
              <a:rPr lang="en-US" sz="2300" dirty="0" smtClean="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dục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đức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kỹ</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năng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sống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thì</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cần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thực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hiện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tốt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việc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sau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đây</a:t>
            </a:r>
            <a:r>
              <a:rPr lang="en-US" sz="2300" dirty="0">
                <a:latin typeface="Times New Roman" panose="02020603050405020304" pitchFamily="18" charset="0"/>
                <a:cs typeface="Times New Roman" panose="02020603050405020304" pitchFamily="18" charset="0"/>
              </a:rPr>
              <a:t>:  </a:t>
            </a:r>
          </a:p>
          <a:p>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Nhà</a:t>
            </a:r>
            <a:r>
              <a:rPr lang="en-US" sz="2300" dirty="0" smtClean="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trường</a:t>
            </a:r>
            <a:r>
              <a:rPr lang="en-US" sz="2300" dirty="0">
                <a:latin typeface="Times New Roman" panose="02020603050405020304" pitchFamily="18" charset="0"/>
                <a:cs typeface="Times New Roman" panose="02020603050405020304" pitchFamily="18" charset="0"/>
              </a:rPr>
              <a:t>: </a:t>
            </a:r>
          </a:p>
          <a:p>
            <a:r>
              <a:rPr lang="en-US" sz="2300" dirty="0" smtClean="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thầy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cô</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cần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tiếp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tục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ngừng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ứng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xử</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có</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văn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hóa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trong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lời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nói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hành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động</a:t>
            </a:r>
            <a:r>
              <a:rPr lang="en-US" sz="2300" dirty="0">
                <a:latin typeface="Times New Roman" panose="02020603050405020304" pitchFamily="18" charset="0"/>
                <a:cs typeface="Times New Roman" panose="02020603050405020304" pitchFamily="18" charset="0"/>
              </a:rPr>
              <a:t>.</a:t>
            </a:r>
          </a:p>
          <a:p>
            <a:r>
              <a:rPr lang="en-US" sz="2300" dirty="0" smtClean="0">
                <a:latin typeface="Times New Roman" panose="02020603050405020304" pitchFamily="18" charset="0"/>
                <a:cs typeface="Times New Roman" panose="02020603050405020304" pitchFamily="18" charset="0"/>
              </a:rPr>
              <a:t>    +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thầy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cô</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bộ</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nhân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cần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cư</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xử</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đúng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mực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với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nhau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làm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gương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sinh</a:t>
            </a:r>
            <a:r>
              <a:rPr lang="en-US" sz="2300" dirty="0">
                <a:latin typeface="Times New Roman" panose="02020603050405020304" pitchFamily="18" charset="0"/>
                <a:cs typeface="Times New Roman" panose="02020603050405020304" pitchFamily="18" charset="0"/>
              </a:rPr>
              <a:t>.</a:t>
            </a:r>
          </a:p>
          <a:p>
            <a:r>
              <a:rPr lang="en-US" sz="2300" dirty="0" smtClean="0">
                <a:latin typeface="Times New Roman" panose="02020603050405020304" pitchFamily="18" charset="0"/>
                <a:cs typeface="Times New Roman" panose="02020603050405020304" pitchFamily="18" charset="0"/>
              </a:rPr>
              <a:t>   + </a:t>
            </a:r>
            <a:r>
              <a:rPr lang="en-US" sz="2300" dirty="0" err="1">
                <a:latin typeface="Times New Roman" panose="02020603050405020304" pitchFamily="18" charset="0"/>
                <a:cs typeface="Times New Roman" panose="02020603050405020304" pitchFamily="18" charset="0"/>
              </a:rPr>
              <a:t>Tránh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những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hành</a:t>
            </a:r>
            <a:r>
              <a:rPr lang="en-US" sz="2300" dirty="0">
                <a:latin typeface="Times New Roman" panose="02020603050405020304" pitchFamily="18" charset="0"/>
                <a:cs typeface="Times New Roman" panose="02020603050405020304" pitchFamily="18" charset="0"/>
              </a:rPr>
              <a:t> vi </a:t>
            </a:r>
            <a:r>
              <a:rPr lang="en-US" sz="2300" dirty="0" err="1">
                <a:latin typeface="Times New Roman" panose="02020603050405020304" pitchFamily="18" charset="0"/>
                <a:cs typeface="Times New Roman" panose="02020603050405020304" pitchFamily="18" charset="0"/>
              </a:rPr>
              <a:t>giao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tiếp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giữa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thầy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trò</a:t>
            </a:r>
            <a:r>
              <a:rPr lang="en-US" sz="2300" dirty="0">
                <a:latin typeface="Times New Roman" panose="02020603050405020304" pitchFamily="18" charset="0"/>
                <a:cs typeface="Times New Roman" panose="02020603050405020304" pitchFamily="18" charset="0"/>
              </a:rPr>
              <a:t>. </a:t>
            </a:r>
          </a:p>
          <a:p>
            <a:r>
              <a:rPr lang="en-US" sz="2300" dirty="0" smtClean="0">
                <a:latin typeface="Times New Roman" panose="02020603050405020304" pitchFamily="18" charset="0"/>
                <a:cs typeface="Times New Roman" panose="02020603050405020304" pitchFamily="18" charset="0"/>
              </a:rPr>
              <a:t>   - </a:t>
            </a:r>
            <a:r>
              <a:rPr lang="en-US" sz="2300" dirty="0" err="1">
                <a:latin typeface="Times New Roman" panose="02020603050405020304" pitchFamily="18" charset="0"/>
                <a:cs typeface="Times New Roman" panose="02020603050405020304" pitchFamily="18" charset="0"/>
              </a:rPr>
              <a:t>Đội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Thiếu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niên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Tiền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phong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tổ</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chức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một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số</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hoạt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giao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lưu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tuyên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truyền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bổ</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ích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về</a:t>
            </a:r>
            <a:r>
              <a:rPr lang="en-US" sz="2300" dirty="0">
                <a:latin typeface="Times New Roman" panose="02020603050405020304" pitchFamily="18" charset="0"/>
                <a:cs typeface="Times New Roman" panose="02020603050405020304" pitchFamily="18" charset="0"/>
              </a:rPr>
              <a:t>: an </a:t>
            </a:r>
            <a:r>
              <a:rPr lang="en-US" sz="2300" dirty="0" err="1">
                <a:latin typeface="Times New Roman" panose="02020603050405020304" pitchFamily="18" charset="0"/>
                <a:cs typeface="Times New Roman" panose="02020603050405020304" pitchFamily="18" charset="0"/>
              </a:rPr>
              <a:t>toàn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giao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phòng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tránh</a:t>
            </a:r>
            <a:r>
              <a:rPr lang="en-US" sz="2300" dirty="0">
                <a:latin typeface="Times New Roman" panose="02020603050405020304" pitchFamily="18" charset="0"/>
                <a:cs typeface="Times New Roman" panose="02020603050405020304" pitchFamily="18" charset="0"/>
              </a:rPr>
              <a:t> tai </a:t>
            </a:r>
            <a:r>
              <a:rPr lang="en-US" sz="2300" dirty="0" err="1">
                <a:latin typeface="Times New Roman" panose="02020603050405020304" pitchFamily="18" charset="0"/>
                <a:cs typeface="Times New Roman" panose="02020603050405020304" pitchFamily="18" charset="0"/>
              </a:rPr>
              <a:t>nạn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đuối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nước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phòng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tránh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tệ</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hội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ủng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hộ</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người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nghèo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thăm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hỏi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tặng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thương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nhân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ngày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thương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liệt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sĩ</a:t>
            </a:r>
            <a:r>
              <a:rPr lang="en-US" sz="2300" dirty="0">
                <a:latin typeface="Times New Roman" panose="02020603050405020304" pitchFamily="18" charset="0"/>
                <a:cs typeface="Times New Roman" panose="02020603050405020304" pitchFamily="18" charset="0"/>
              </a:rPr>
              <a:t>, …</a:t>
            </a:r>
          </a:p>
          <a:p>
            <a:r>
              <a:rPr lang="en-US" sz="2300" dirty="0" smtClean="0">
                <a:latin typeface="Times New Roman" panose="02020603050405020304" pitchFamily="18" charset="0"/>
                <a:cs typeface="Times New Roman" panose="02020603050405020304" pitchFamily="18" charset="0"/>
              </a:rPr>
              <a:t>   - </a:t>
            </a:r>
            <a:r>
              <a:rPr lang="en-US" sz="2300" dirty="0" err="1">
                <a:latin typeface="Times New Roman" panose="02020603050405020304" pitchFamily="18" charset="0"/>
                <a:cs typeface="Times New Roman" panose="02020603050405020304" pitchFamily="18" charset="0"/>
              </a:rPr>
              <a:t>Với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bộ</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môn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tích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hợp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dục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đức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kỹ</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năng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sống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bài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dạy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góp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phần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dục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đức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lối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sống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thường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xuyên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nhắc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nhở</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em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ngôn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chưa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đúng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kết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hợp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chặt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chẽ</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với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chủ</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nhiệm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trong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việc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dục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em</a:t>
            </a:r>
            <a:r>
              <a:rPr lang="en-US" sz="2300" dirty="0">
                <a:latin typeface="Times New Roman" panose="02020603050405020304" pitchFamily="18" charset="0"/>
                <a:cs typeface="Times New Roman" panose="02020603050405020304" pitchFamily="18" charset="0"/>
              </a:rPr>
              <a:t>.</a:t>
            </a:r>
          </a:p>
          <a:p>
            <a:r>
              <a:rPr lang="en-US" sz="2300" dirty="0" smtClean="0">
                <a:latin typeface="Times New Roman" panose="02020603050405020304" pitchFamily="18" charset="0"/>
                <a:cs typeface="Times New Roman" panose="02020603050405020304" pitchFamily="18" charset="0"/>
              </a:rPr>
              <a:t>   - </a:t>
            </a:r>
            <a:r>
              <a:rPr lang="en-US" sz="2300" dirty="0" err="1">
                <a:latin typeface="Times New Roman" panose="02020603050405020304" pitchFamily="18" charset="0"/>
                <a:cs typeface="Times New Roman" panose="02020603050405020304" pitchFamily="18" charset="0"/>
              </a:rPr>
              <a:t>Giáo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chủ</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nhiệm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dục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đức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phong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kỹ</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năng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sống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cần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có</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sự</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phối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hợp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hiệu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giữa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dục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trường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kết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hợp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với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đình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ngoài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hội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Trong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môi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trường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dục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này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dục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trường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đóng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vai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trò</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chủ</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vai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trò</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chủ</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nhiệm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được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coi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một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khâu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quan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trọng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có</a:t>
            </a:r>
            <a:r>
              <a:rPr lang="en-US" sz="2300" dirty="0">
                <a:latin typeface="Times New Roman" panose="02020603050405020304" pitchFamily="18" charset="0"/>
                <a:cs typeface="Times New Roman" panose="02020603050405020304" pitchFamily="18" charset="0"/>
              </a:rPr>
              <a:t> ý </a:t>
            </a:r>
            <a:r>
              <a:rPr lang="en-US" sz="2300" dirty="0" err="1">
                <a:latin typeface="Times New Roman" panose="02020603050405020304" pitchFamily="18" charset="0"/>
                <a:cs typeface="Times New Roman" panose="02020603050405020304" pitchFamily="18" charset="0"/>
              </a:rPr>
              <a:t>nghĩa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quyết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định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đến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mức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thành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việc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dục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kỹ</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năng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sống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trong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trường</a:t>
            </a:r>
            <a:r>
              <a:rPr lang="en-US" sz="2300" dirty="0">
                <a:latin typeface="Times New Roman" panose="02020603050405020304" pitchFamily="18" charset="0"/>
                <a:cs typeface="Times New Roman" panose="02020603050405020304" pitchFamily="18" charset="0"/>
              </a:rPr>
              <a:t>. Do </a:t>
            </a:r>
            <a:r>
              <a:rPr lang="en-US" sz="2300" dirty="0" err="1">
                <a:latin typeface="Times New Roman" panose="02020603050405020304" pitchFamily="18" charset="0"/>
                <a:cs typeface="Times New Roman" panose="02020603050405020304" pitchFamily="18" charset="0"/>
              </a:rPr>
              <a:t>đó</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thiết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nghĩ</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người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chủ</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nhiệm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cần</a:t>
            </a:r>
            <a:r>
              <a:rPr lang="en-US" sz="2300" dirty="0">
                <a:latin typeface="Times New Roman" panose="02020603050405020304" pitchFamily="18" charset="0"/>
                <a:cs typeface="Times New Roman" panose="02020603050405020304" pitchFamily="18" charset="0"/>
              </a:rPr>
              <a:t>:</a:t>
            </a:r>
          </a:p>
          <a:p>
            <a:r>
              <a:rPr lang="en-US" sz="2300" dirty="0" smtClean="0">
                <a:latin typeface="Times New Roman" panose="02020603050405020304" pitchFamily="18" charset="0"/>
                <a:cs typeface="Times New Roman" panose="02020603050405020304" pitchFamily="18" charset="0"/>
              </a:rPr>
              <a:t>  + </a:t>
            </a:r>
            <a:r>
              <a:rPr lang="en-US" sz="2300" dirty="0" err="1">
                <a:latin typeface="Times New Roman" panose="02020603050405020304" pitchFamily="18" charset="0"/>
                <a:cs typeface="Times New Roman" panose="02020603050405020304" pitchFamily="18" charset="0"/>
              </a:rPr>
              <a:t>Tổ</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chức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hiệu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tiết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hoạt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tập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theo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mô</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hình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tự</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quản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rèn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kỹ</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năng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sống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thông</a:t>
            </a:r>
            <a:r>
              <a:rPr lang="en-US" sz="2300" dirty="0">
                <a:latin typeface="Times New Roman" panose="02020603050405020304" pitchFamily="18" charset="0"/>
                <a:cs typeface="Times New Roman" panose="02020603050405020304" pitchFamily="18" charset="0"/>
              </a:rPr>
              <a:t> qua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chủ</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đề</a:t>
            </a:r>
            <a:r>
              <a:rPr lang="en-US" sz="23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61004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2" name="Picture 4" descr="hình 5 - Các khung hình làm bìa giáo án - Dương Văn Huấn - Dương Văn Huấn -  cùng học hỏi và chia s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97" y="152400"/>
            <a:ext cx="11867092" cy="65757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1556" y="84443"/>
            <a:ext cx="11108266" cy="6863417"/>
          </a:xfrm>
          <a:prstGeom prst="rect">
            <a:avLst/>
          </a:prstGeom>
        </p:spPr>
        <p:txBody>
          <a:bodyPr wrap="square">
            <a:spAutoFit/>
          </a:bodyPr>
          <a:lstStyle/>
          <a:p>
            <a:pPr indent="457200" algn="just">
              <a:spcAft>
                <a:spcPts val="0"/>
              </a:spcAft>
            </a:pP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Tạo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cho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học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sinh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một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số</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hoạt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động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lồng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ghép</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như</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xử</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lý</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tình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huống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kể</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chuyện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về</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các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tấm</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gương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đạo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đức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thi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tìm</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hiểu</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về</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một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số</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câu</a:t>
            </a:r>
            <a:r>
              <a:rPr lang="en-US" sz="2200" dirty="0">
                <a:latin typeface="Times New Roman" panose="02020603050405020304" pitchFamily="18" charset="0"/>
                <a:ea typeface="Times New Roman" panose="02020603050405020304" pitchFamily="18" charset="0"/>
              </a:rPr>
              <a:t> ca </a:t>
            </a:r>
            <a:r>
              <a:rPr lang="en-US" sz="2200" dirty="0" err="1">
                <a:latin typeface="Times New Roman" panose="02020603050405020304" pitchFamily="18" charset="0"/>
                <a:ea typeface="Times New Roman" panose="02020603050405020304" pitchFamily="18" charset="0"/>
              </a:rPr>
              <a:t>dao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tục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ngữ</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danh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ngôn</a:t>
            </a:r>
            <a:r>
              <a:rPr lang="en-US" sz="2200" dirty="0">
                <a:latin typeface="Times New Roman" panose="02020603050405020304" pitchFamily="18" charset="0"/>
                <a:ea typeface="Times New Roman" panose="02020603050405020304" pitchFamily="18" charset="0"/>
              </a:rPr>
              <a:t>, …. </a:t>
            </a:r>
            <a:endParaRPr lang="en-US" sz="2200" dirty="0">
              <a:latin typeface="Times New Roman" panose="02020603050405020304" pitchFamily="18" charset="0"/>
              <a:ea typeface="Calibri" panose="020F0502020204030204" pitchFamily="34" charset="0"/>
            </a:endParaRPr>
          </a:p>
          <a:p>
            <a:pPr algn="just">
              <a:spcAft>
                <a:spcPts val="0"/>
              </a:spcAft>
            </a:pPr>
            <a:r>
              <a:rPr lang="en-US" sz="2200" dirty="0">
                <a:latin typeface="Times New Roman" panose="02020603050405020304" pitchFamily="18" charset="0"/>
                <a:ea typeface="Times New Roman" panose="02020603050405020304" pitchFamily="18" charset="0"/>
              </a:rPr>
              <a:t>         Ở </a:t>
            </a:r>
            <a:r>
              <a:rPr lang="en-US" sz="2200" dirty="0" err="1">
                <a:latin typeface="Times New Roman" panose="02020603050405020304" pitchFamily="18" charset="0"/>
                <a:ea typeface="Times New Roman" panose="02020603050405020304" pitchFamily="18" charset="0"/>
              </a:rPr>
              <a:t>tiết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sinh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hoạt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tập</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thể</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giáo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viên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chủ</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nhiệm</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cần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tăng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cường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những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nội</a:t>
            </a:r>
            <a:r>
              <a:rPr lang="en-US" sz="2200" dirty="0">
                <a:latin typeface="Times New Roman" panose="02020603050405020304" pitchFamily="18" charset="0"/>
                <a:ea typeface="Times New Roman" panose="02020603050405020304" pitchFamily="18" charset="0"/>
              </a:rPr>
              <a:t> dung </a:t>
            </a:r>
            <a:r>
              <a:rPr lang="en-US" sz="2200" dirty="0" err="1">
                <a:latin typeface="Times New Roman" panose="02020603050405020304" pitchFamily="18" charset="0"/>
                <a:ea typeface="Times New Roman" panose="02020603050405020304" pitchFamily="18" charset="0"/>
              </a:rPr>
              <a:t>sinh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hoạt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có</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liên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quan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đến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các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công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việc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chung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của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lớp</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phù</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hợp</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với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nhu</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cầu</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và</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sở</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thích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của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học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sinh</a:t>
            </a:r>
            <a:r>
              <a:rPr lang="en-US" sz="2200" dirty="0">
                <a:latin typeface="Times New Roman" panose="02020603050405020304" pitchFamily="18" charset="0"/>
                <a:ea typeface="Times New Roman" panose="02020603050405020304" pitchFamily="18" charset="0"/>
              </a:rPr>
              <a:t>. Thu </a:t>
            </a:r>
            <a:r>
              <a:rPr lang="en-US" sz="2200" dirty="0" err="1">
                <a:latin typeface="Times New Roman" panose="02020603050405020304" pitchFamily="18" charset="0"/>
                <a:ea typeface="Times New Roman" panose="02020603050405020304" pitchFamily="18" charset="0"/>
              </a:rPr>
              <a:t>hút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tối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sự</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tham</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gia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của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mọi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học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sinh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dưới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sự</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hướng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dẫn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giúp</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đỡ</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cố</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vấn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của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giáo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viên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nhằm</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tăng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cường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vai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trò</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tự</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quản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của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học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sinh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Tạo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môi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trường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chung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để</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học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sinh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cùng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trải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nghiệm</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những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cảm</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xúc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tích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cực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tăng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cường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giao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lưu</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giữa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các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em</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tạo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ra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môi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trường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lớp</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học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mang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bầu</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không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khí</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thân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mật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cởi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mở</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sẵn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sàng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giúp</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đỡ</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và</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lắng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nghe</a:t>
            </a:r>
            <a:r>
              <a:rPr lang="en-US" sz="2200" dirty="0">
                <a:latin typeface="Times New Roman" panose="02020603050405020304" pitchFamily="18" charset="0"/>
                <a:ea typeface="Times New Roman" panose="02020603050405020304" pitchFamily="18" charset="0"/>
              </a:rPr>
              <a:t> ý </a:t>
            </a:r>
            <a:r>
              <a:rPr lang="en-US" sz="2200" dirty="0" err="1">
                <a:latin typeface="Times New Roman" panose="02020603050405020304" pitchFamily="18" charset="0"/>
                <a:ea typeface="Times New Roman" panose="02020603050405020304" pitchFamily="18" charset="0"/>
              </a:rPr>
              <a:t>kiến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của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nhau</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Từ</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đó</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tình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cảm</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gắn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bó</a:t>
            </a:r>
            <a:r>
              <a:rPr lang="en-US" sz="2200" dirty="0">
                <a:latin typeface="Times New Roman" panose="02020603050405020304" pitchFamily="18" charset="0"/>
                <a:ea typeface="Times New Roman" panose="02020603050405020304" pitchFamily="18" charset="0"/>
              </a:rPr>
              <a:t>, chia </a:t>
            </a:r>
            <a:r>
              <a:rPr lang="en-US" sz="2200" dirty="0" err="1">
                <a:latin typeface="Times New Roman" panose="02020603050405020304" pitchFamily="18" charset="0"/>
                <a:ea typeface="Times New Roman" panose="02020603050405020304" pitchFamily="18" charset="0"/>
              </a:rPr>
              <a:t>sẻ</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giữa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các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em</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được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hình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thành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và</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củng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cố</a:t>
            </a:r>
            <a:r>
              <a:rPr lang="en-US" sz="2200" dirty="0">
                <a:latin typeface="Times New Roman" panose="02020603050405020304" pitchFamily="18" charset="0"/>
                <a:ea typeface="Times New Roman" panose="02020603050405020304" pitchFamily="18" charset="0"/>
              </a:rPr>
              <a:t>.</a:t>
            </a:r>
            <a:endParaRPr lang="en-US" sz="2200" dirty="0">
              <a:latin typeface="Times New Roman" panose="02020603050405020304" pitchFamily="18" charset="0"/>
              <a:ea typeface="Calibri" panose="020F0502020204030204" pitchFamily="34" charset="0"/>
            </a:endParaRPr>
          </a:p>
          <a:p>
            <a:pPr indent="457200" algn="just">
              <a:spcAft>
                <a:spcPts val="0"/>
              </a:spcAft>
            </a:pP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Bản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thân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người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giáo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viên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chủ</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nhiệm</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cần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có</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kỹ</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năng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sống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tốt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có</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kiến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thức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sâu</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rộng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về</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đời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sống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xã</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hội</a:t>
            </a:r>
            <a:r>
              <a:rPr lang="en-US" sz="2200" dirty="0">
                <a:latin typeface="Times New Roman" panose="02020603050405020304" pitchFamily="18" charset="0"/>
                <a:ea typeface="Times New Roman" panose="02020603050405020304" pitchFamily="18" charset="0"/>
              </a:rPr>
              <a:t>.</a:t>
            </a:r>
            <a:endParaRPr lang="en-US" sz="2200" dirty="0">
              <a:latin typeface="Times New Roman" panose="02020603050405020304" pitchFamily="18" charset="0"/>
              <a:ea typeface="Calibri" panose="020F0502020204030204" pitchFamily="34" charset="0"/>
            </a:endParaRPr>
          </a:p>
          <a:p>
            <a:pPr indent="457200" algn="just">
              <a:spcAft>
                <a:spcPts val="0"/>
              </a:spcAft>
            </a:pP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Kết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hợp</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chặt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chẽ</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với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gia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đình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học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sinh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theo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hai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chiều</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Cần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phải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xem</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xét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các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lỗi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của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học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sinh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trước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khi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liên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lạc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với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phụ</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huynh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Có</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những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giáo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viên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chủ</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nhiệm</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thường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xuyên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liên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lạc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với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gia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đình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cho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dù</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lỗi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của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học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sinh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nhỏ</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nên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dẫn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tới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trường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hợp</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phụ</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huynh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thì</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nóng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giận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đánh</a:t>
            </a:r>
            <a:r>
              <a:rPr lang="en-US" sz="2200" dirty="0">
                <a:latin typeface="Times New Roman" panose="02020603050405020304" pitchFamily="18" charset="0"/>
                <a:ea typeface="Times New Roman" panose="02020603050405020304" pitchFamily="18" charset="0"/>
              </a:rPr>
              <a:t> con, </a:t>
            </a:r>
            <a:r>
              <a:rPr lang="en-US" sz="2200" dirty="0" err="1">
                <a:latin typeface="Times New Roman" panose="02020603050405020304" pitchFamily="18" charset="0"/>
                <a:ea typeface="Times New Roman" panose="02020603050405020304" pitchFamily="18" charset="0"/>
              </a:rPr>
              <a:t>học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sinh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thì</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xa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lánh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giáo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viên</a:t>
            </a:r>
            <a:r>
              <a:rPr lang="en-US" sz="2200" dirty="0">
                <a:latin typeface="Times New Roman" panose="02020603050405020304" pitchFamily="18" charset="0"/>
                <a:ea typeface="Times New Roman" panose="02020603050405020304" pitchFamily="18" charset="0"/>
              </a:rPr>
              <a:t>)</a:t>
            </a:r>
            <a:endParaRPr lang="en-US" sz="2200" dirty="0">
              <a:latin typeface="Times New Roman" panose="02020603050405020304" pitchFamily="18" charset="0"/>
              <a:ea typeface="Calibri" panose="020F0502020204030204" pitchFamily="34" charset="0"/>
            </a:endParaRPr>
          </a:p>
          <a:p>
            <a:pPr indent="180340" algn="just">
              <a:spcAft>
                <a:spcPts val="0"/>
              </a:spcAft>
            </a:pP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Kết</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hợp</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với</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phụ</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huynh</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để</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giáo</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dục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khuyến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khích</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học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sinh</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tham</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gia</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tốt</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các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phong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trào</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nhân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đạo</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từ</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thiện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đền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ơn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đáp</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nghĩa</a:t>
            </a:r>
            <a:r>
              <a:rPr lang="en-US" sz="2200" dirty="0">
                <a:latin typeface="Times New Roman" panose="02020603050405020304" pitchFamily="18" charset="0"/>
                <a:ea typeface="Calibri" panose="020F0502020204030204" pitchFamily="34" charset="0"/>
              </a:rPr>
              <a:t> do </a:t>
            </a:r>
            <a:r>
              <a:rPr lang="en-US" sz="2200" dirty="0" err="1">
                <a:latin typeface="Times New Roman" panose="02020603050405020304" pitchFamily="18" charset="0"/>
                <a:ea typeface="Calibri" panose="020F0502020204030204" pitchFamily="34" charset="0"/>
              </a:rPr>
              <a:t>Liên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đội</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tổ</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chức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từ</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đó</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dạy</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cho</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các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em</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biết</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cảm</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thông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yêu</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thương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quan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tâm</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và</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giúp</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đỡ</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mọi</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người</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Các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em</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rất</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hào</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hứng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khi</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tham</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gia</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các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hoạt</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động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này</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Ngay</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từ</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đầu</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năm</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học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các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em</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lớp</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đã</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tham</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gia</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các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phong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trào</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như</a:t>
            </a:r>
            <a:r>
              <a:rPr lang="en-US" sz="2200" dirty="0">
                <a:latin typeface="Times New Roman" panose="02020603050405020304" pitchFamily="18" charset="0"/>
                <a:ea typeface="Calibri" panose="020F0502020204030204" pitchFamily="34" charset="0"/>
              </a:rPr>
              <a:t> : </a:t>
            </a:r>
            <a:r>
              <a:rPr lang="en-US" sz="2200" dirty="0" err="1">
                <a:latin typeface="Times New Roman" panose="02020603050405020304" pitchFamily="18" charset="0"/>
                <a:ea typeface="Calibri" panose="020F0502020204030204" pitchFamily="34" charset="0"/>
              </a:rPr>
              <a:t>Góp</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tiền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vật</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phẩm</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ủng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học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các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bạn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miền</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Trung</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gặp</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lũ</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lụt</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với</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số</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tiền</a:t>
            </a:r>
            <a:r>
              <a:rPr lang="en-US" sz="2200" dirty="0">
                <a:latin typeface="Times New Roman" panose="02020603050405020304" pitchFamily="18" charset="0"/>
                <a:ea typeface="Calibri" panose="020F0502020204030204" pitchFamily="34" charset="0"/>
              </a:rPr>
              <a:t> 633.000.</a:t>
            </a:r>
          </a:p>
        </p:txBody>
      </p:sp>
    </p:spTree>
    <p:extLst>
      <p:ext uri="{BB962C8B-B14F-4D97-AF65-F5344CB8AC3E}">
        <p14:creationId xmlns:p14="http://schemas.microsoft.com/office/powerpoint/2010/main" val="1789338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6" name="Picture 6" descr="Hình ảnh Nền Hoa Hồng Hình ảnh | Định dạng hình ảnh JPG 500563724|  vn.lovepik.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18" y="365125"/>
            <a:ext cx="11596160" cy="623701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872090" y="2201617"/>
            <a:ext cx="5294488" cy="218975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smtClean="0">
                <a:solidFill>
                  <a:srgbClr val="C00000"/>
                </a:solidFill>
                <a:latin typeface="Times New Roman" panose="02020603050405020304" pitchFamily="18" charset="0"/>
                <a:cs typeface="Times New Roman" panose="02020603050405020304" pitchFamily="18" charset="0"/>
              </a:rPr>
              <a:t>2. </a:t>
            </a:r>
            <a:r>
              <a:rPr lang="en-US" sz="5000" dirty="0" err="1" smtClean="0">
                <a:solidFill>
                  <a:srgbClr val="C00000"/>
                </a:solidFill>
                <a:latin typeface="Times New Roman" panose="02020603050405020304" pitchFamily="18" charset="0"/>
                <a:cs typeface="Times New Roman" panose="02020603050405020304" pitchFamily="18" charset="0"/>
              </a:rPr>
              <a:t>Các</a:t>
            </a:r>
            <a:r>
              <a:rPr lang="en-US" sz="5000" dirty="0" smtClean="0">
                <a:solidFill>
                  <a:srgbClr val="C00000"/>
                </a:solidFill>
                <a:latin typeface="Times New Roman" panose="02020603050405020304" pitchFamily="18" charset="0"/>
                <a:cs typeface="Times New Roman" panose="02020603050405020304" pitchFamily="18" charset="0"/>
              </a:rPr>
              <a:t> </a:t>
            </a:r>
            <a:r>
              <a:rPr lang="en-US" sz="5000" dirty="0" err="1" smtClean="0">
                <a:solidFill>
                  <a:srgbClr val="C00000"/>
                </a:solidFill>
                <a:latin typeface="Times New Roman" panose="02020603050405020304" pitchFamily="18" charset="0"/>
                <a:cs typeface="Times New Roman" panose="02020603050405020304" pitchFamily="18" charset="0"/>
              </a:rPr>
              <a:t>biện</a:t>
            </a:r>
            <a:r>
              <a:rPr lang="en-US" sz="5000" dirty="0" smtClean="0">
                <a:solidFill>
                  <a:srgbClr val="C00000"/>
                </a:solidFill>
                <a:latin typeface="Times New Roman" panose="02020603050405020304" pitchFamily="18" charset="0"/>
                <a:cs typeface="Times New Roman" panose="02020603050405020304" pitchFamily="18" charset="0"/>
              </a:rPr>
              <a:t> </a:t>
            </a:r>
            <a:r>
              <a:rPr lang="en-US" sz="5000" dirty="0" err="1" smtClean="0">
                <a:solidFill>
                  <a:srgbClr val="C00000"/>
                </a:solidFill>
                <a:latin typeface="Times New Roman" panose="02020603050405020304" pitchFamily="18" charset="0"/>
                <a:cs typeface="Times New Roman" panose="02020603050405020304" pitchFamily="18" charset="0"/>
              </a:rPr>
              <a:t>pháp</a:t>
            </a:r>
            <a:r>
              <a:rPr lang="en-US" sz="5000" dirty="0" smtClean="0">
                <a:solidFill>
                  <a:srgbClr val="C00000"/>
                </a:solidFill>
                <a:latin typeface="Times New Roman" panose="02020603050405020304" pitchFamily="18" charset="0"/>
                <a:cs typeface="Times New Roman" panose="02020603050405020304" pitchFamily="18" charset="0"/>
              </a:rPr>
              <a:t> </a:t>
            </a:r>
            <a:r>
              <a:rPr lang="en-US" sz="5000" dirty="0" err="1" smtClean="0">
                <a:solidFill>
                  <a:srgbClr val="C00000"/>
                </a:solidFill>
                <a:latin typeface="Times New Roman" panose="02020603050405020304" pitchFamily="18" charset="0"/>
                <a:cs typeface="Times New Roman" panose="02020603050405020304" pitchFamily="18" charset="0"/>
              </a:rPr>
              <a:t>có</a:t>
            </a:r>
            <a:r>
              <a:rPr lang="en-US" sz="5000" dirty="0" smtClean="0">
                <a:solidFill>
                  <a:srgbClr val="C00000"/>
                </a:solidFill>
                <a:latin typeface="Times New Roman" panose="02020603050405020304" pitchFamily="18" charset="0"/>
                <a:cs typeface="Times New Roman" panose="02020603050405020304" pitchFamily="18" charset="0"/>
              </a:rPr>
              <a:t> </a:t>
            </a:r>
            <a:r>
              <a:rPr lang="en-US" sz="5000" dirty="0" err="1" smtClean="0">
                <a:solidFill>
                  <a:srgbClr val="C00000"/>
                </a:solidFill>
                <a:latin typeface="Times New Roman" panose="02020603050405020304" pitchFamily="18" charset="0"/>
                <a:cs typeface="Times New Roman" panose="02020603050405020304" pitchFamily="18" charset="0"/>
              </a:rPr>
              <a:t>tính</a:t>
            </a:r>
            <a:r>
              <a:rPr lang="en-US" sz="5000" dirty="0" smtClean="0">
                <a:solidFill>
                  <a:srgbClr val="C00000"/>
                </a:solidFill>
                <a:latin typeface="Times New Roman" panose="02020603050405020304" pitchFamily="18" charset="0"/>
                <a:cs typeface="Times New Roman" panose="02020603050405020304" pitchFamily="18" charset="0"/>
              </a:rPr>
              <a:t> </a:t>
            </a:r>
            <a:r>
              <a:rPr lang="en-US" sz="5000" dirty="0" err="1" smtClean="0">
                <a:solidFill>
                  <a:srgbClr val="C00000"/>
                </a:solidFill>
                <a:latin typeface="Times New Roman" panose="02020603050405020304" pitchFamily="18" charset="0"/>
                <a:cs typeface="Times New Roman" panose="02020603050405020304" pitchFamily="18" charset="0"/>
              </a:rPr>
              <a:t>khả</a:t>
            </a:r>
            <a:r>
              <a:rPr lang="en-US" sz="5000" dirty="0" smtClean="0">
                <a:solidFill>
                  <a:srgbClr val="C00000"/>
                </a:solidFill>
                <a:latin typeface="Times New Roman" panose="02020603050405020304" pitchFamily="18" charset="0"/>
                <a:cs typeface="Times New Roman" panose="02020603050405020304" pitchFamily="18" charset="0"/>
              </a:rPr>
              <a:t> </a:t>
            </a:r>
            <a:r>
              <a:rPr lang="en-US" sz="5000" dirty="0" err="1" smtClean="0">
                <a:solidFill>
                  <a:srgbClr val="C00000"/>
                </a:solidFill>
                <a:latin typeface="Times New Roman" panose="02020603050405020304" pitchFamily="18" charset="0"/>
                <a:cs typeface="Times New Roman" panose="02020603050405020304" pitchFamily="18" charset="0"/>
              </a:rPr>
              <a:t>thi</a:t>
            </a:r>
            <a:r>
              <a:rPr lang="en-US" sz="5000" dirty="0" smtClean="0">
                <a:solidFill>
                  <a:srgbClr val="C00000"/>
                </a:solidFill>
                <a:latin typeface="Times New Roman" panose="02020603050405020304" pitchFamily="18" charset="0"/>
                <a:cs typeface="Times New Roman" panose="02020603050405020304" pitchFamily="18" charset="0"/>
              </a:rPr>
              <a:t>, </a:t>
            </a:r>
            <a:r>
              <a:rPr lang="en-US" sz="5000" dirty="0" err="1" smtClean="0">
                <a:solidFill>
                  <a:srgbClr val="C00000"/>
                </a:solidFill>
                <a:latin typeface="Times New Roman" panose="02020603050405020304" pitchFamily="18" charset="0"/>
                <a:cs typeface="Times New Roman" panose="02020603050405020304" pitchFamily="18" charset="0"/>
              </a:rPr>
              <a:t>có</a:t>
            </a:r>
            <a:r>
              <a:rPr lang="en-US" sz="5000" dirty="0" smtClean="0">
                <a:solidFill>
                  <a:srgbClr val="C00000"/>
                </a:solidFill>
                <a:latin typeface="Times New Roman" panose="02020603050405020304" pitchFamily="18" charset="0"/>
                <a:cs typeface="Times New Roman" panose="02020603050405020304" pitchFamily="18" charset="0"/>
              </a:rPr>
              <a:t> </a:t>
            </a:r>
            <a:r>
              <a:rPr lang="en-US" sz="5000" dirty="0" err="1" smtClean="0">
                <a:solidFill>
                  <a:srgbClr val="C00000"/>
                </a:solidFill>
                <a:latin typeface="Times New Roman" panose="02020603050405020304" pitchFamily="18" charset="0"/>
                <a:cs typeface="Times New Roman" panose="02020603050405020304" pitchFamily="18" charset="0"/>
              </a:rPr>
              <a:t>thể</a:t>
            </a:r>
            <a:r>
              <a:rPr lang="en-US" sz="5000" dirty="0" smtClean="0">
                <a:solidFill>
                  <a:srgbClr val="C00000"/>
                </a:solidFill>
                <a:latin typeface="Times New Roman" panose="02020603050405020304" pitchFamily="18" charset="0"/>
                <a:cs typeface="Times New Roman" panose="02020603050405020304" pitchFamily="18" charset="0"/>
              </a:rPr>
              <a:t> </a:t>
            </a:r>
            <a:r>
              <a:rPr lang="en-US" sz="5000" dirty="0" err="1" smtClean="0">
                <a:solidFill>
                  <a:srgbClr val="C00000"/>
                </a:solidFill>
                <a:latin typeface="Times New Roman" panose="02020603050405020304" pitchFamily="18" charset="0"/>
                <a:cs typeface="Times New Roman" panose="02020603050405020304" pitchFamily="18" charset="0"/>
              </a:rPr>
              <a:t>nhân</a:t>
            </a:r>
            <a:r>
              <a:rPr lang="en-US" sz="5000" dirty="0" smtClean="0">
                <a:solidFill>
                  <a:srgbClr val="C00000"/>
                </a:solidFill>
                <a:latin typeface="Times New Roman" panose="02020603050405020304" pitchFamily="18" charset="0"/>
                <a:cs typeface="Times New Roman" panose="02020603050405020304" pitchFamily="18" charset="0"/>
              </a:rPr>
              <a:t> </a:t>
            </a:r>
            <a:r>
              <a:rPr lang="en-US" sz="5000" dirty="0" err="1" smtClean="0">
                <a:solidFill>
                  <a:srgbClr val="C00000"/>
                </a:solidFill>
                <a:latin typeface="Times New Roman" panose="02020603050405020304" pitchFamily="18" charset="0"/>
                <a:cs typeface="Times New Roman" panose="02020603050405020304" pitchFamily="18" charset="0"/>
              </a:rPr>
              <a:t>rộng</a:t>
            </a:r>
            <a:endParaRPr lang="en-US" sz="5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0759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descr="Nền Hoa Hồng Hình ảnh | Định dạng hình ảnh PSD 400179017| vn.lovepik.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463" y="365125"/>
            <a:ext cx="11438115" cy="6092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77156" y="1036291"/>
            <a:ext cx="9064977" cy="5047536"/>
          </a:xfrm>
          <a:prstGeom prst="rect">
            <a:avLst/>
          </a:prstGeom>
        </p:spPr>
        <p:txBody>
          <a:bodyPr wrap="square">
            <a:spAutoFit/>
          </a:bodyPr>
          <a:lstStyle/>
          <a:p>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Trong</a:t>
            </a:r>
            <a:r>
              <a:rPr lang="en-US" sz="2300" dirty="0" smtClean="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trình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áp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dụng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biện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pháp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tôi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nhận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thấy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biện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pháp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đó</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phải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có</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sự</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liên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kết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hỗ</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bổ</a:t>
            </a:r>
            <a:r>
              <a:rPr lang="en-US" sz="2300" dirty="0">
                <a:latin typeface="Times New Roman" panose="02020603050405020304" pitchFamily="18" charset="0"/>
                <a:cs typeface="Times New Roman" panose="02020603050405020304" pitchFamily="18" charset="0"/>
              </a:rPr>
              <a:t> sung </a:t>
            </a:r>
            <a:r>
              <a:rPr lang="en-US" sz="2300" dirty="0" err="1">
                <a:latin typeface="Times New Roman" panose="02020603050405020304" pitchFamily="18" charset="0"/>
                <a:cs typeface="Times New Roman" panose="02020603050405020304" pitchFamily="18" charset="0"/>
              </a:rPr>
              <a:t>lẫn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nhau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thì</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mới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mang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lại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hiệu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cao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nhất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Tuy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nhiên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trong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những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biện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pháp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thì</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bản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thân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tôi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thấy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tâm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huyết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nhất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đó</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biện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pháp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thứ</a:t>
            </a:r>
            <a:r>
              <a:rPr lang="en-US" sz="2300" dirty="0">
                <a:latin typeface="Times New Roman" panose="02020603050405020304" pitchFamily="18" charset="0"/>
                <a:cs typeface="Times New Roman" panose="02020603050405020304" pitchFamily="18" charset="0"/>
              </a:rPr>
              <a:t> 5 </a:t>
            </a:r>
            <a:r>
              <a:rPr lang="it-IT" sz="2300" b="1" i="1" dirty="0">
                <a:latin typeface="Times New Roman" panose="02020603050405020304" pitchFamily="18" charset="0"/>
                <a:cs typeface="Times New Roman" panose="02020603050405020304" pitchFamily="18" charset="0"/>
              </a:rPr>
              <a:t>Xây dựng “Lớp học thân thiện, học sinh tích cực</a:t>
            </a:r>
            <a:r>
              <a:rPr lang="it-IT" sz="2300" i="1" dirty="0">
                <a:latin typeface="Times New Roman" panose="02020603050405020304" pitchFamily="18" charset="0"/>
                <a:cs typeface="Times New Roman" panose="02020603050405020304" pitchFamily="18" charset="0"/>
              </a:rPr>
              <a:t>”. </a:t>
            </a:r>
            <a:r>
              <a:rPr lang="it-IT" sz="2300" dirty="0">
                <a:latin typeface="Times New Roman" panose="02020603050405020304" pitchFamily="18" charset="0"/>
                <a:cs typeface="Times New Roman" panose="02020603050405020304" pitchFamily="18" charset="0"/>
              </a:rPr>
              <a:t>Khi xây dựng được mối quan hệ thầy tr, học sinh sẽ có niềm tin vào cô giáo chủ nhiệm các em sẽ có cảm giác thoải mãi mỗi khi tiếp xúc với cô và mạnh dạn trao đổi vấn đề học tập cũng như chia sẻ những điều mình muốn nói trong cuộc sống. Từ đó cô giáo cũng được coi như người mẹ, người bạn của mình.</a:t>
            </a:r>
            <a:endParaRPr lang="en-US" sz="2300" dirty="0">
              <a:latin typeface="Times New Roman" panose="02020603050405020304" pitchFamily="18" charset="0"/>
              <a:cs typeface="Times New Roman" panose="02020603050405020304" pitchFamily="18" charset="0"/>
            </a:endParaRPr>
          </a:p>
          <a:p>
            <a:r>
              <a:rPr lang="it-IT" sz="2300" dirty="0" smtClean="0">
                <a:latin typeface="Times New Roman" panose="02020603050405020304" pitchFamily="18" charset="0"/>
                <a:cs typeface="Times New Roman" panose="02020603050405020304" pitchFamily="18" charset="0"/>
              </a:rPr>
              <a:t>   Ngoài </a:t>
            </a:r>
            <a:r>
              <a:rPr lang="it-IT" sz="2300" dirty="0">
                <a:latin typeface="Times New Roman" panose="02020603050405020304" pitchFamily="18" charset="0"/>
                <a:cs typeface="Times New Roman" panose="02020603050405020304" pitchFamily="18" charset="0"/>
              </a:rPr>
              <a:t>cô giáo thì tình bạn là cái không thể thiếu ở mỗi học sinh khi đến trường, có bạn tốt, bạn hiểu mình sẽ giúp cho mình tự tin hơn trong mọi hoạt động, ngoài học tập các em còn được chia sẻ, nhận xét giúp bạn nhận ra khuyết điểm để tến bộ hơn. Từ đó các em sẽ tạo cho các em niềm vui thích khi đến trường.</a:t>
            </a:r>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2164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0" name="Picture 2" descr="Phong Cách Ppt Tinh Khiết Nền Phim Hoạt Hình Tối Giản, Mẫu Nền Ppt, Nền  Ppt, đơn Giản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19" y="105304"/>
            <a:ext cx="11991269" cy="655514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2495195" y="1244248"/>
            <a:ext cx="5745694" cy="1162754"/>
          </a:xfrm>
          <a:prstGeom prst="ellipse">
            <a:avLst/>
          </a:prstGeom>
          <a:solidFill>
            <a:schemeClr val="accent4">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00B050"/>
                </a:solidFill>
                <a:latin typeface="Times New Roman" panose="02020603050405020304" pitchFamily="18" charset="0"/>
                <a:cs typeface="Times New Roman" panose="02020603050405020304" pitchFamily="18" charset="0"/>
              </a:rPr>
              <a:t>II/ </a:t>
            </a:r>
            <a:r>
              <a:rPr lang="en-US" sz="3000" dirty="0" err="1" smtClean="0">
                <a:solidFill>
                  <a:srgbClr val="00B050"/>
                </a:solidFill>
                <a:latin typeface="Times New Roman" panose="02020603050405020304" pitchFamily="18" charset="0"/>
                <a:cs typeface="Times New Roman" panose="02020603050405020304" pitchFamily="18" charset="0"/>
              </a:rPr>
              <a:t>Kết</a:t>
            </a:r>
            <a:r>
              <a:rPr lang="en-US" sz="3000" dirty="0" smtClean="0">
                <a:solidFill>
                  <a:srgbClr val="00B050"/>
                </a:solidFill>
                <a:latin typeface="Times New Roman" panose="02020603050405020304" pitchFamily="18" charset="0"/>
                <a:cs typeface="Times New Roman" panose="02020603050405020304" pitchFamily="18" charset="0"/>
              </a:rPr>
              <a:t> </a:t>
            </a:r>
            <a:r>
              <a:rPr lang="en-US" sz="3000" dirty="0" err="1" smtClean="0">
                <a:solidFill>
                  <a:srgbClr val="00B050"/>
                </a:solidFill>
                <a:latin typeface="Times New Roman" panose="02020603050405020304" pitchFamily="18" charset="0"/>
                <a:cs typeface="Times New Roman" panose="02020603050405020304" pitchFamily="18" charset="0"/>
              </a:rPr>
              <a:t>quả</a:t>
            </a:r>
            <a:r>
              <a:rPr lang="en-US" sz="3000" dirty="0" smtClean="0">
                <a:solidFill>
                  <a:srgbClr val="00B050"/>
                </a:solidFill>
                <a:latin typeface="Times New Roman" panose="02020603050405020304" pitchFamily="18" charset="0"/>
                <a:cs typeface="Times New Roman" panose="02020603050405020304" pitchFamily="18" charset="0"/>
              </a:rPr>
              <a:t> </a:t>
            </a:r>
            <a:r>
              <a:rPr lang="en-US" sz="3000" dirty="0" err="1" smtClean="0">
                <a:solidFill>
                  <a:srgbClr val="00B050"/>
                </a:solidFill>
                <a:latin typeface="Times New Roman" panose="02020603050405020304" pitchFamily="18" charset="0"/>
                <a:cs typeface="Times New Roman" panose="02020603050405020304" pitchFamily="18" charset="0"/>
              </a:rPr>
              <a:t>các</a:t>
            </a:r>
            <a:r>
              <a:rPr lang="en-US" sz="3000" dirty="0" smtClean="0">
                <a:solidFill>
                  <a:srgbClr val="00B050"/>
                </a:solidFill>
                <a:latin typeface="Times New Roman" panose="02020603050405020304" pitchFamily="18" charset="0"/>
                <a:cs typeface="Times New Roman" panose="02020603050405020304" pitchFamily="18" charset="0"/>
              </a:rPr>
              <a:t> </a:t>
            </a:r>
            <a:r>
              <a:rPr lang="en-US" sz="3000" dirty="0" err="1" smtClean="0">
                <a:solidFill>
                  <a:srgbClr val="00B050"/>
                </a:solidFill>
                <a:latin typeface="Times New Roman" panose="02020603050405020304" pitchFamily="18" charset="0"/>
                <a:cs typeface="Times New Roman" panose="02020603050405020304" pitchFamily="18" charset="0"/>
              </a:rPr>
              <a:t>biện</a:t>
            </a:r>
            <a:r>
              <a:rPr lang="en-US" sz="3000" dirty="0" smtClean="0">
                <a:solidFill>
                  <a:srgbClr val="00B050"/>
                </a:solidFill>
                <a:latin typeface="Times New Roman" panose="02020603050405020304" pitchFamily="18" charset="0"/>
                <a:cs typeface="Times New Roman" panose="02020603050405020304" pitchFamily="18" charset="0"/>
              </a:rPr>
              <a:t> </a:t>
            </a:r>
            <a:r>
              <a:rPr lang="en-US" sz="3000" dirty="0" err="1" smtClean="0">
                <a:solidFill>
                  <a:srgbClr val="00B050"/>
                </a:solidFill>
                <a:latin typeface="Times New Roman" panose="02020603050405020304" pitchFamily="18" charset="0"/>
                <a:cs typeface="Times New Roman" panose="02020603050405020304" pitchFamily="18" charset="0"/>
              </a:rPr>
              <a:t>pháp</a:t>
            </a:r>
            <a:endParaRPr lang="en-US" sz="3000" dirty="0">
              <a:solidFill>
                <a:srgbClr val="00B050"/>
              </a:solidFill>
              <a:latin typeface="Times New Roman" panose="02020603050405020304" pitchFamily="18" charset="0"/>
              <a:cs typeface="Times New Roman" panose="02020603050405020304" pitchFamily="18" charset="0"/>
            </a:endParaRPr>
          </a:p>
        </p:txBody>
      </p:sp>
      <p:sp>
        <p:nvSpPr>
          <p:cNvPr id="7" name="Rectangle 6"/>
          <p:cNvSpPr/>
          <p:nvPr/>
        </p:nvSpPr>
        <p:spPr>
          <a:xfrm>
            <a:off x="350305" y="3260240"/>
            <a:ext cx="3691118" cy="1038578"/>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C00000"/>
                </a:solidFill>
                <a:latin typeface="Times New Roman" panose="02020603050405020304" pitchFamily="18" charset="0"/>
                <a:cs typeface="Times New Roman" panose="02020603050405020304" pitchFamily="18" charset="0"/>
              </a:rPr>
              <a:t>   1. </a:t>
            </a:r>
            <a:r>
              <a:rPr lang="en-US" sz="3000" dirty="0" err="1" smtClean="0">
                <a:solidFill>
                  <a:srgbClr val="C00000"/>
                </a:solidFill>
                <a:latin typeface="Times New Roman" panose="02020603050405020304" pitchFamily="18" charset="0"/>
                <a:cs typeface="Times New Roman" panose="02020603050405020304" pitchFamily="18" charset="0"/>
              </a:rPr>
              <a:t>Kết</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quả</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trước</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khi</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sử</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dụng</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biện</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pháp</a:t>
            </a:r>
            <a:endParaRPr lang="en-US" sz="3000" dirty="0">
              <a:solidFill>
                <a:srgbClr val="C0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13323" y="3238668"/>
            <a:ext cx="3448407" cy="1038578"/>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smtClean="0">
                <a:solidFill>
                  <a:srgbClr val="C00000"/>
                </a:solidFill>
                <a:latin typeface="Times New Roman" panose="02020603050405020304" pitchFamily="18" charset="0"/>
                <a:cs typeface="Times New Roman" panose="02020603050405020304" pitchFamily="18" charset="0"/>
              </a:rPr>
              <a:t>     2. </a:t>
            </a:r>
            <a:r>
              <a:rPr lang="en-US" sz="3000" dirty="0" err="1" smtClean="0">
                <a:solidFill>
                  <a:srgbClr val="C00000"/>
                </a:solidFill>
                <a:latin typeface="Times New Roman" panose="02020603050405020304" pitchFamily="18" charset="0"/>
                <a:cs typeface="Times New Roman" panose="02020603050405020304" pitchFamily="18" charset="0"/>
              </a:rPr>
              <a:t>Kết</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quả</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sau</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khi</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áp</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dụng</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biện</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pháp</a:t>
            </a:r>
            <a:endParaRPr lang="en-US" sz="3000" dirty="0">
              <a:solidFill>
                <a:srgbClr val="C00000"/>
              </a:solidFill>
              <a:latin typeface="Times New Roman" panose="02020603050405020304" pitchFamily="18" charset="0"/>
              <a:cs typeface="Times New Roman" panose="02020603050405020304" pitchFamily="18" charset="0"/>
            </a:endParaRPr>
          </a:p>
        </p:txBody>
      </p:sp>
      <p:cxnSp>
        <p:nvCxnSpPr>
          <p:cNvPr id="9" name="Straight Arrow Connector 8"/>
          <p:cNvCxnSpPr>
            <a:stCxn id="6" idx="4"/>
          </p:cNvCxnSpPr>
          <p:nvPr/>
        </p:nvCxnSpPr>
        <p:spPr>
          <a:xfrm flipH="1">
            <a:off x="2393244" y="2407002"/>
            <a:ext cx="2974798" cy="853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4"/>
          </p:cNvCxnSpPr>
          <p:nvPr/>
        </p:nvCxnSpPr>
        <p:spPr>
          <a:xfrm>
            <a:off x="5368042" y="2407002"/>
            <a:ext cx="183532" cy="831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033630" y="3260240"/>
            <a:ext cx="3448407" cy="1038578"/>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smtClean="0">
                <a:solidFill>
                  <a:srgbClr val="C00000"/>
                </a:solidFill>
                <a:latin typeface="Times New Roman" panose="02020603050405020304" pitchFamily="18" charset="0"/>
                <a:cs typeface="Times New Roman" panose="02020603050405020304" pitchFamily="18" charset="0"/>
              </a:rPr>
              <a:t>     3. So </a:t>
            </a:r>
            <a:r>
              <a:rPr lang="en-US" sz="3000" dirty="0" err="1" smtClean="0">
                <a:solidFill>
                  <a:srgbClr val="C00000"/>
                </a:solidFill>
                <a:latin typeface="Times New Roman" panose="02020603050405020304" pitchFamily="18" charset="0"/>
                <a:cs typeface="Times New Roman" panose="02020603050405020304" pitchFamily="18" charset="0"/>
              </a:rPr>
              <a:t>sánh</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phân</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tích</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kết</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quả</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đánh</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giá</a:t>
            </a:r>
            <a:endParaRPr lang="en-US" sz="3000" dirty="0">
              <a:solidFill>
                <a:srgbClr val="C00000"/>
              </a:solidFill>
              <a:latin typeface="Times New Roman" panose="02020603050405020304" pitchFamily="18" charset="0"/>
              <a:cs typeface="Times New Roman" panose="02020603050405020304" pitchFamily="18" charset="0"/>
            </a:endParaRPr>
          </a:p>
        </p:txBody>
      </p:sp>
      <p:cxnSp>
        <p:nvCxnSpPr>
          <p:cNvPr id="12" name="Straight Arrow Connector 11"/>
          <p:cNvCxnSpPr/>
          <p:nvPr/>
        </p:nvCxnSpPr>
        <p:spPr>
          <a:xfrm>
            <a:off x="5368042" y="2409933"/>
            <a:ext cx="4287351" cy="828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477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par>
                                <p:cTn id="39" presetID="53" presetClass="entr" presetSubtype="16"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descr="Màu hồng tươi đẹp 520 cánh hoa hồng nền miễn phí tải về bột | Hoa, Hoa  hồng, Màu hồ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173" y="133631"/>
            <a:ext cx="11684183" cy="65042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87036" y="2981237"/>
            <a:ext cx="5757332" cy="1591734"/>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C00000"/>
                </a:solidFill>
                <a:latin typeface="Times New Roman" panose="02020603050405020304" pitchFamily="18" charset="0"/>
                <a:cs typeface="Times New Roman" panose="02020603050405020304" pitchFamily="18" charset="0"/>
              </a:rPr>
              <a:t>   1. </a:t>
            </a:r>
            <a:r>
              <a:rPr lang="en-US" sz="4000" dirty="0" err="1" smtClean="0">
                <a:solidFill>
                  <a:srgbClr val="C00000"/>
                </a:solidFill>
                <a:latin typeface="Times New Roman" panose="02020603050405020304" pitchFamily="18" charset="0"/>
                <a:cs typeface="Times New Roman" panose="02020603050405020304" pitchFamily="18" charset="0"/>
              </a:rPr>
              <a:t>Kết</a:t>
            </a:r>
            <a:r>
              <a:rPr lang="en-US" sz="4000" dirty="0" smtClean="0">
                <a:solidFill>
                  <a:srgbClr val="C00000"/>
                </a:solidFill>
                <a:latin typeface="Times New Roman" panose="02020603050405020304" pitchFamily="18" charset="0"/>
                <a:cs typeface="Times New Roman" panose="02020603050405020304" pitchFamily="18" charset="0"/>
              </a:rPr>
              <a:t> </a:t>
            </a:r>
            <a:r>
              <a:rPr lang="en-US" sz="4000" dirty="0" err="1" smtClean="0">
                <a:solidFill>
                  <a:srgbClr val="C00000"/>
                </a:solidFill>
                <a:latin typeface="Times New Roman" panose="02020603050405020304" pitchFamily="18" charset="0"/>
                <a:cs typeface="Times New Roman" panose="02020603050405020304" pitchFamily="18" charset="0"/>
              </a:rPr>
              <a:t>quả</a:t>
            </a:r>
            <a:r>
              <a:rPr lang="en-US" sz="4000" dirty="0" smtClean="0">
                <a:solidFill>
                  <a:srgbClr val="C00000"/>
                </a:solidFill>
                <a:latin typeface="Times New Roman" panose="02020603050405020304" pitchFamily="18" charset="0"/>
                <a:cs typeface="Times New Roman" panose="02020603050405020304" pitchFamily="18" charset="0"/>
              </a:rPr>
              <a:t> </a:t>
            </a:r>
            <a:r>
              <a:rPr lang="en-US" sz="4000" dirty="0" err="1" smtClean="0">
                <a:solidFill>
                  <a:srgbClr val="C00000"/>
                </a:solidFill>
                <a:latin typeface="Times New Roman" panose="02020603050405020304" pitchFamily="18" charset="0"/>
                <a:cs typeface="Times New Roman" panose="02020603050405020304" pitchFamily="18" charset="0"/>
              </a:rPr>
              <a:t>trước</a:t>
            </a:r>
            <a:r>
              <a:rPr lang="en-US" sz="4000" dirty="0" smtClean="0">
                <a:solidFill>
                  <a:srgbClr val="C00000"/>
                </a:solidFill>
                <a:latin typeface="Times New Roman" panose="02020603050405020304" pitchFamily="18" charset="0"/>
                <a:cs typeface="Times New Roman" panose="02020603050405020304" pitchFamily="18" charset="0"/>
              </a:rPr>
              <a:t> </a:t>
            </a:r>
            <a:r>
              <a:rPr lang="en-US" sz="4000" dirty="0" err="1" smtClean="0">
                <a:solidFill>
                  <a:srgbClr val="C00000"/>
                </a:solidFill>
                <a:latin typeface="Times New Roman" panose="02020603050405020304" pitchFamily="18" charset="0"/>
                <a:cs typeface="Times New Roman" panose="02020603050405020304" pitchFamily="18" charset="0"/>
              </a:rPr>
              <a:t>khi</a:t>
            </a:r>
            <a:r>
              <a:rPr lang="en-US" sz="4000" dirty="0" smtClean="0">
                <a:solidFill>
                  <a:srgbClr val="C00000"/>
                </a:solidFill>
                <a:latin typeface="Times New Roman" panose="02020603050405020304" pitchFamily="18" charset="0"/>
                <a:cs typeface="Times New Roman" panose="02020603050405020304" pitchFamily="18" charset="0"/>
              </a:rPr>
              <a:t> </a:t>
            </a:r>
            <a:r>
              <a:rPr lang="en-US" sz="4000" dirty="0" err="1" smtClean="0">
                <a:solidFill>
                  <a:srgbClr val="C00000"/>
                </a:solidFill>
                <a:latin typeface="Times New Roman" panose="02020603050405020304" pitchFamily="18" charset="0"/>
                <a:cs typeface="Times New Roman" panose="02020603050405020304" pitchFamily="18" charset="0"/>
              </a:rPr>
              <a:t>sử</a:t>
            </a:r>
            <a:r>
              <a:rPr lang="en-US" sz="4000" dirty="0" smtClean="0">
                <a:solidFill>
                  <a:srgbClr val="C00000"/>
                </a:solidFill>
                <a:latin typeface="Times New Roman" panose="02020603050405020304" pitchFamily="18" charset="0"/>
                <a:cs typeface="Times New Roman" panose="02020603050405020304" pitchFamily="18" charset="0"/>
              </a:rPr>
              <a:t> </a:t>
            </a:r>
            <a:r>
              <a:rPr lang="en-US" sz="4000" dirty="0" err="1" smtClean="0">
                <a:solidFill>
                  <a:srgbClr val="C00000"/>
                </a:solidFill>
                <a:latin typeface="Times New Roman" panose="02020603050405020304" pitchFamily="18" charset="0"/>
                <a:cs typeface="Times New Roman" panose="02020603050405020304" pitchFamily="18" charset="0"/>
              </a:rPr>
              <a:t>dụng</a:t>
            </a:r>
            <a:r>
              <a:rPr lang="en-US" sz="4000" dirty="0" smtClean="0">
                <a:solidFill>
                  <a:srgbClr val="C00000"/>
                </a:solidFill>
                <a:latin typeface="Times New Roman" panose="02020603050405020304" pitchFamily="18" charset="0"/>
                <a:cs typeface="Times New Roman" panose="02020603050405020304" pitchFamily="18" charset="0"/>
              </a:rPr>
              <a:t> </a:t>
            </a:r>
            <a:r>
              <a:rPr lang="en-US" sz="4000" dirty="0" err="1" smtClean="0">
                <a:solidFill>
                  <a:srgbClr val="C00000"/>
                </a:solidFill>
                <a:latin typeface="Times New Roman" panose="02020603050405020304" pitchFamily="18" charset="0"/>
                <a:cs typeface="Times New Roman" panose="02020603050405020304" pitchFamily="18" charset="0"/>
              </a:rPr>
              <a:t>biện</a:t>
            </a:r>
            <a:r>
              <a:rPr lang="en-US" sz="4000" dirty="0" smtClean="0">
                <a:solidFill>
                  <a:srgbClr val="C00000"/>
                </a:solidFill>
                <a:latin typeface="Times New Roman" panose="02020603050405020304" pitchFamily="18" charset="0"/>
                <a:cs typeface="Times New Roman" panose="02020603050405020304" pitchFamily="18" charset="0"/>
              </a:rPr>
              <a:t> </a:t>
            </a:r>
            <a:r>
              <a:rPr lang="en-US" sz="4000" dirty="0" err="1" smtClean="0">
                <a:solidFill>
                  <a:srgbClr val="C00000"/>
                </a:solidFill>
                <a:latin typeface="Times New Roman" panose="02020603050405020304" pitchFamily="18" charset="0"/>
                <a:cs typeface="Times New Roman" panose="02020603050405020304" pitchFamily="18" charset="0"/>
              </a:rPr>
              <a:t>pháp</a:t>
            </a:r>
            <a:endParaRPr lang="en-US" sz="4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7726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18423" y="337058"/>
            <a:ext cx="5238903" cy="446276"/>
          </a:xfrm>
          <a:prstGeom prst="rect">
            <a:avLst/>
          </a:prstGeom>
        </p:spPr>
        <p:txBody>
          <a:bodyPr wrap="square">
            <a:spAutoFit/>
          </a:bodyPr>
          <a:lstStyle/>
          <a:p>
            <a:r>
              <a:rPr lang="en-US" sz="2300"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2300" b="1" dirty="0">
                <a:latin typeface="Times New Roman" panose="02020603050405020304" pitchFamily="18" charset="0"/>
                <a:cs typeface="Times New Roman" panose="02020603050405020304" pitchFamily="18" charset="0"/>
              </a:rPr>
              <a:t>Kết quả điều tra đầu tháng 9/ 20</a:t>
            </a:r>
            <a:r>
              <a:rPr lang="en-US" sz="2300" b="1" dirty="0" smtClean="0">
                <a:latin typeface="Times New Roman" panose="02020603050405020304" pitchFamily="18" charset="0"/>
                <a:cs typeface="Times New Roman" panose="02020603050405020304" pitchFamily="18" charset="0"/>
              </a:rPr>
              <a:t>22</a:t>
            </a:r>
            <a:endParaRPr lang="en-US" sz="2300"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49178368"/>
              </p:ext>
            </p:extLst>
          </p:nvPr>
        </p:nvGraphicFramePr>
        <p:xfrm>
          <a:off x="108600" y="1426794"/>
          <a:ext cx="11917495" cy="3680460"/>
        </p:xfrm>
        <a:graphic>
          <a:graphicData uri="http://schemas.openxmlformats.org/drawingml/2006/table">
            <a:tbl>
              <a:tblPr firstRow="1" firstCol="1" bandRow="1">
                <a:tableStyleId>{5C22544A-7EE6-4342-B048-85BDC9FD1C3A}</a:tableStyleId>
              </a:tblPr>
              <a:tblGrid>
                <a:gridCol w="1350776">
                  <a:extLst>
                    <a:ext uri="{9D8B030D-6E8A-4147-A177-3AD203B41FA5}">
                      <a16:colId xmlns:a16="http://schemas.microsoft.com/office/drawing/2014/main" xmlns="" val="91993803"/>
                    </a:ext>
                  </a:extLst>
                </a:gridCol>
                <a:gridCol w="828147">
                  <a:extLst>
                    <a:ext uri="{9D8B030D-6E8A-4147-A177-3AD203B41FA5}">
                      <a16:colId xmlns:a16="http://schemas.microsoft.com/office/drawing/2014/main" xmlns="" val="78196712"/>
                    </a:ext>
                  </a:extLst>
                </a:gridCol>
                <a:gridCol w="755406">
                  <a:extLst>
                    <a:ext uri="{9D8B030D-6E8A-4147-A177-3AD203B41FA5}">
                      <a16:colId xmlns:a16="http://schemas.microsoft.com/office/drawing/2014/main" xmlns="" val="2465763743"/>
                    </a:ext>
                  </a:extLst>
                </a:gridCol>
                <a:gridCol w="1350776">
                  <a:extLst>
                    <a:ext uri="{9D8B030D-6E8A-4147-A177-3AD203B41FA5}">
                      <a16:colId xmlns:a16="http://schemas.microsoft.com/office/drawing/2014/main" xmlns="" val="1327229968"/>
                    </a:ext>
                  </a:extLst>
                </a:gridCol>
                <a:gridCol w="1430234">
                  <a:extLst>
                    <a:ext uri="{9D8B030D-6E8A-4147-A177-3AD203B41FA5}">
                      <a16:colId xmlns:a16="http://schemas.microsoft.com/office/drawing/2014/main" xmlns="" val="909496151"/>
                    </a:ext>
                  </a:extLst>
                </a:gridCol>
                <a:gridCol w="1515287">
                  <a:extLst>
                    <a:ext uri="{9D8B030D-6E8A-4147-A177-3AD203B41FA5}">
                      <a16:colId xmlns:a16="http://schemas.microsoft.com/office/drawing/2014/main" xmlns="" val="1069262214"/>
                    </a:ext>
                  </a:extLst>
                </a:gridCol>
                <a:gridCol w="1515287">
                  <a:extLst>
                    <a:ext uri="{9D8B030D-6E8A-4147-A177-3AD203B41FA5}">
                      <a16:colId xmlns:a16="http://schemas.microsoft.com/office/drawing/2014/main" xmlns="" val="117549897"/>
                    </a:ext>
                  </a:extLst>
                </a:gridCol>
                <a:gridCol w="1585791">
                  <a:extLst>
                    <a:ext uri="{9D8B030D-6E8A-4147-A177-3AD203B41FA5}">
                      <a16:colId xmlns:a16="http://schemas.microsoft.com/office/drawing/2014/main" xmlns="" val="325772177"/>
                    </a:ext>
                  </a:extLst>
                </a:gridCol>
                <a:gridCol w="1585791">
                  <a:extLst>
                    <a:ext uri="{9D8B030D-6E8A-4147-A177-3AD203B41FA5}">
                      <a16:colId xmlns:a16="http://schemas.microsoft.com/office/drawing/2014/main" xmlns="" val="1749770905"/>
                    </a:ext>
                  </a:extLst>
                </a:gridCol>
              </a:tblGrid>
              <a:tr h="318135">
                <a:tc>
                  <a:txBody>
                    <a:bodyPr/>
                    <a:lstStyle/>
                    <a:p>
                      <a:pPr algn="ctr">
                        <a:lnSpc>
                          <a:spcPct val="150000"/>
                        </a:lnSpc>
                        <a:spcBef>
                          <a:spcPts val="300"/>
                        </a:spcBef>
                        <a:spcAft>
                          <a:spcPts val="0"/>
                        </a:spcAft>
                      </a:pPr>
                      <a:r>
                        <a:rPr lang="en-US" sz="2300" dirty="0" err="1">
                          <a:effectLst/>
                          <a:latin typeface="Times New Roman" panose="02020603050405020304" pitchFamily="18" charset="0"/>
                          <a:cs typeface="Times New Roman" panose="02020603050405020304" pitchFamily="18" charset="0"/>
                        </a:rPr>
                        <a:t>Lớp</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300"/>
                        </a:spcBef>
                        <a:spcAft>
                          <a:spcPts val="0"/>
                        </a:spcAft>
                      </a:pPr>
                      <a:r>
                        <a:rPr lang="en-US" sz="2300">
                          <a:effectLst/>
                          <a:latin typeface="Times New Roman" panose="02020603050405020304" pitchFamily="18" charset="0"/>
                          <a:cs typeface="Times New Roman" panose="02020603050405020304" pitchFamily="18" charset="0"/>
                        </a:rPr>
                        <a:t>TS</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300"/>
                        </a:spcBef>
                        <a:spcAft>
                          <a:spcPts val="0"/>
                        </a:spcAft>
                      </a:pPr>
                      <a:r>
                        <a:rPr lang="en-US" sz="2300">
                          <a:effectLst/>
                          <a:latin typeface="Times New Roman" panose="02020603050405020304" pitchFamily="18" charset="0"/>
                          <a:cs typeface="Times New Roman" panose="02020603050405020304" pitchFamily="18" charset="0"/>
                        </a:rPr>
                        <a:t>Nữ</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indent="180340" algn="ctr">
                        <a:lnSpc>
                          <a:spcPct val="150000"/>
                        </a:lnSpc>
                        <a:spcBef>
                          <a:spcPts val="300"/>
                        </a:spcBef>
                        <a:spcAft>
                          <a:spcPts val="0"/>
                        </a:spcAft>
                      </a:pPr>
                      <a:r>
                        <a:rPr lang="pt-BR" sz="2300">
                          <a:effectLst/>
                          <a:latin typeface="Times New Roman" panose="02020603050405020304" pitchFamily="18" charset="0"/>
                          <a:cs typeface="Times New Roman" panose="02020603050405020304" pitchFamily="18" charset="0"/>
                        </a:rPr>
                        <a:t>Số em </a:t>
                      </a:r>
                      <a:r>
                        <a:rPr lang="en-US" sz="2300">
                          <a:effectLst/>
                          <a:latin typeface="Times New Roman" panose="02020603050405020304" pitchFamily="18" charset="0"/>
                          <a:cs typeface="Times New Roman" panose="02020603050405020304" pitchFamily="18" charset="0"/>
                        </a:rPr>
                        <a:t>mạnh dạn, tự tin, tiếp thu bài tốt, biết chấp hành tốt nội quy, nề nếp của trường, lớp.</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indent="180340" algn="ctr">
                        <a:lnSpc>
                          <a:spcPct val="150000"/>
                        </a:lnSpc>
                        <a:spcBef>
                          <a:spcPts val="300"/>
                        </a:spcBef>
                        <a:spcAft>
                          <a:spcPts val="0"/>
                        </a:spcAft>
                      </a:pPr>
                      <a:r>
                        <a:rPr lang="pt-BR" sz="2300">
                          <a:effectLst/>
                          <a:latin typeface="Times New Roman" panose="02020603050405020304" pitchFamily="18" charset="0"/>
                          <a:cs typeface="Times New Roman" panose="02020603050405020304" pitchFamily="18" charset="0"/>
                        </a:rPr>
                        <a:t>Số em </a:t>
                      </a:r>
                      <a:r>
                        <a:rPr lang="en-US" sz="2300">
                          <a:effectLst/>
                          <a:latin typeface="Times New Roman" panose="02020603050405020304" pitchFamily="18" charset="0"/>
                          <a:cs typeface="Times New Roman" panose="02020603050405020304" pitchFamily="18" charset="0"/>
                        </a:rPr>
                        <a:t>mạnh dạn, tự tin, tiếp thu bài khá, biết chấp hành nội quy, nề nếp của trường, lớp.</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indent="180340" algn="ctr">
                        <a:lnSpc>
                          <a:spcPct val="150000"/>
                        </a:lnSpc>
                        <a:spcBef>
                          <a:spcPts val="300"/>
                        </a:spcBef>
                        <a:spcAft>
                          <a:spcPts val="0"/>
                        </a:spcAft>
                      </a:pPr>
                      <a:r>
                        <a:rPr lang="en-US" sz="2300">
                          <a:effectLst/>
                          <a:latin typeface="Times New Roman" panose="02020603050405020304" pitchFamily="18" charset="0"/>
                          <a:cs typeface="Times New Roman" panose="02020603050405020304" pitchFamily="18" charset="0"/>
                        </a:rPr>
                        <a:t>Số em tiếp thu bài chậm, ý thức học tập, rèn luyện chưa tốt</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xmlns="" val="3645211421"/>
                  </a:ext>
                </a:extLst>
              </a:tr>
              <a:tr h="212090">
                <a:tc rowSpan="2">
                  <a:txBody>
                    <a:bodyPr/>
                    <a:lstStyle/>
                    <a:p>
                      <a:pPr algn="just">
                        <a:lnSpc>
                          <a:spcPct val="150000"/>
                        </a:lnSpc>
                        <a:spcBef>
                          <a:spcPts val="300"/>
                        </a:spcBef>
                        <a:spcAft>
                          <a:spcPts val="0"/>
                        </a:spcAft>
                      </a:pPr>
                      <a:r>
                        <a:rPr lang="en-US" sz="2300">
                          <a:effectLst/>
                          <a:latin typeface="Times New Roman" panose="02020603050405020304" pitchFamily="18" charset="0"/>
                          <a:cs typeface="Times New Roman" panose="02020603050405020304" pitchFamily="18" charset="0"/>
                        </a:rPr>
                        <a:t>1E</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just">
                        <a:lnSpc>
                          <a:spcPct val="150000"/>
                        </a:lnSpc>
                        <a:spcBef>
                          <a:spcPts val="300"/>
                        </a:spcBef>
                        <a:spcAft>
                          <a:spcPts val="0"/>
                        </a:spcAft>
                      </a:pPr>
                      <a:r>
                        <a:rPr lang="en-US" sz="2300">
                          <a:effectLst/>
                          <a:latin typeface="Times New Roman" panose="02020603050405020304" pitchFamily="18" charset="0"/>
                          <a:cs typeface="Times New Roman" panose="02020603050405020304" pitchFamily="18" charset="0"/>
                        </a:rPr>
                        <a:t>26</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just">
                        <a:lnSpc>
                          <a:spcPct val="150000"/>
                        </a:lnSpc>
                        <a:spcBef>
                          <a:spcPts val="300"/>
                        </a:spcBef>
                        <a:spcAft>
                          <a:spcPts val="0"/>
                        </a:spcAft>
                      </a:pPr>
                      <a:r>
                        <a:rPr lang="en-US" sz="2300">
                          <a:effectLst/>
                          <a:latin typeface="Times New Roman" panose="02020603050405020304" pitchFamily="18" charset="0"/>
                          <a:cs typeface="Times New Roman" panose="02020603050405020304" pitchFamily="18" charset="0"/>
                        </a:rPr>
                        <a:t>13</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50000"/>
                        </a:lnSpc>
                        <a:spcBef>
                          <a:spcPts val="300"/>
                        </a:spcBef>
                        <a:spcAft>
                          <a:spcPts val="0"/>
                        </a:spcAft>
                      </a:pPr>
                      <a:r>
                        <a:rPr lang="en-US" sz="2300">
                          <a:effectLst/>
                          <a:latin typeface="Times New Roman" panose="02020603050405020304" pitchFamily="18" charset="0"/>
                          <a:cs typeface="Times New Roman" panose="02020603050405020304" pitchFamily="18" charset="0"/>
                        </a:rPr>
                        <a:t>SL</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50000"/>
                        </a:lnSpc>
                        <a:spcBef>
                          <a:spcPts val="300"/>
                        </a:spcBef>
                        <a:spcAft>
                          <a:spcPts val="0"/>
                        </a:spcAft>
                      </a:pPr>
                      <a:r>
                        <a:rPr lang="en-US" sz="2300">
                          <a:effectLst/>
                          <a:latin typeface="Times New Roman" panose="02020603050405020304" pitchFamily="18" charset="0"/>
                          <a:cs typeface="Times New Roman" panose="02020603050405020304" pitchFamily="18" charset="0"/>
                        </a:rPr>
                        <a:t>%</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50000"/>
                        </a:lnSpc>
                        <a:spcBef>
                          <a:spcPts val="300"/>
                        </a:spcBef>
                        <a:spcAft>
                          <a:spcPts val="0"/>
                        </a:spcAft>
                      </a:pPr>
                      <a:r>
                        <a:rPr lang="en-US" sz="2300">
                          <a:effectLst/>
                          <a:latin typeface="Times New Roman" panose="02020603050405020304" pitchFamily="18" charset="0"/>
                          <a:cs typeface="Times New Roman" panose="02020603050405020304" pitchFamily="18" charset="0"/>
                        </a:rPr>
                        <a:t>SL</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50000"/>
                        </a:lnSpc>
                        <a:spcBef>
                          <a:spcPts val="300"/>
                        </a:spcBef>
                        <a:spcAft>
                          <a:spcPts val="0"/>
                        </a:spcAft>
                      </a:pPr>
                      <a:r>
                        <a:rPr lang="en-US" sz="2300">
                          <a:effectLst/>
                          <a:latin typeface="Times New Roman" panose="02020603050405020304" pitchFamily="18" charset="0"/>
                          <a:cs typeface="Times New Roman" panose="02020603050405020304" pitchFamily="18" charset="0"/>
                        </a:rPr>
                        <a:t>%</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50000"/>
                        </a:lnSpc>
                        <a:spcBef>
                          <a:spcPts val="300"/>
                        </a:spcBef>
                        <a:spcAft>
                          <a:spcPts val="0"/>
                        </a:spcAft>
                      </a:pPr>
                      <a:r>
                        <a:rPr lang="en-US" sz="2300">
                          <a:effectLst/>
                          <a:latin typeface="Times New Roman" panose="02020603050405020304" pitchFamily="18" charset="0"/>
                          <a:cs typeface="Times New Roman" panose="02020603050405020304" pitchFamily="18" charset="0"/>
                        </a:rPr>
                        <a:t>SL</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50000"/>
                        </a:lnSpc>
                        <a:spcBef>
                          <a:spcPts val="300"/>
                        </a:spcBef>
                        <a:spcAft>
                          <a:spcPts val="0"/>
                        </a:spcAft>
                      </a:pPr>
                      <a:r>
                        <a:rPr lang="en-US" sz="2300">
                          <a:effectLst/>
                          <a:latin typeface="Times New Roman" panose="02020603050405020304" pitchFamily="18" charset="0"/>
                          <a:cs typeface="Times New Roman" panose="02020603050405020304" pitchFamily="18" charset="0"/>
                        </a:rPr>
                        <a:t>%</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833347063"/>
                  </a:ext>
                </a:extLst>
              </a:tr>
              <a:tr h="939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indent="180340" algn="just">
                        <a:lnSpc>
                          <a:spcPct val="150000"/>
                        </a:lnSpc>
                        <a:spcBef>
                          <a:spcPts val="300"/>
                        </a:spcBef>
                        <a:spcAft>
                          <a:spcPts val="0"/>
                        </a:spcAft>
                      </a:pPr>
                      <a:r>
                        <a:rPr lang="en-US" sz="2300">
                          <a:effectLst/>
                          <a:latin typeface="Times New Roman" panose="02020603050405020304" pitchFamily="18" charset="0"/>
                          <a:cs typeface="Times New Roman" panose="02020603050405020304" pitchFamily="18" charset="0"/>
                        </a:rPr>
                        <a:t>7</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Bef>
                          <a:spcPts val="300"/>
                        </a:spcBef>
                        <a:spcAft>
                          <a:spcPts val="0"/>
                        </a:spcAft>
                      </a:pPr>
                      <a:r>
                        <a:rPr lang="en-US" sz="2300">
                          <a:effectLst/>
                          <a:latin typeface="Times New Roman" panose="02020603050405020304" pitchFamily="18" charset="0"/>
                          <a:cs typeface="Times New Roman" panose="02020603050405020304" pitchFamily="18" charset="0"/>
                        </a:rPr>
                        <a:t>  27 %</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50000"/>
                        </a:lnSpc>
                        <a:spcBef>
                          <a:spcPts val="300"/>
                        </a:spcBef>
                        <a:spcAft>
                          <a:spcPts val="0"/>
                        </a:spcAft>
                      </a:pPr>
                      <a:r>
                        <a:rPr lang="en-US" sz="2300">
                          <a:effectLst/>
                          <a:latin typeface="Times New Roman" panose="02020603050405020304" pitchFamily="18" charset="0"/>
                          <a:cs typeface="Times New Roman" panose="02020603050405020304" pitchFamily="18" charset="0"/>
                        </a:rPr>
                        <a:t>10</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Bef>
                          <a:spcPts val="300"/>
                        </a:spcBef>
                        <a:spcAft>
                          <a:spcPts val="0"/>
                        </a:spcAft>
                      </a:pPr>
                      <a:r>
                        <a:rPr lang="en-US" sz="2300">
                          <a:effectLst/>
                          <a:latin typeface="Times New Roman" panose="02020603050405020304" pitchFamily="18" charset="0"/>
                          <a:cs typeface="Times New Roman" panose="02020603050405020304" pitchFamily="18" charset="0"/>
                        </a:rPr>
                        <a:t>   38,4 %</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50000"/>
                        </a:lnSpc>
                        <a:spcBef>
                          <a:spcPts val="300"/>
                        </a:spcBef>
                        <a:spcAft>
                          <a:spcPts val="0"/>
                        </a:spcAft>
                      </a:pPr>
                      <a:r>
                        <a:rPr lang="en-US" sz="2300" dirty="0">
                          <a:effectLst/>
                          <a:latin typeface="Times New Roman" panose="02020603050405020304" pitchFamily="18" charset="0"/>
                          <a:cs typeface="Times New Roman" panose="02020603050405020304" pitchFamily="18" charset="0"/>
                        </a:rPr>
                        <a:t>9</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Bef>
                          <a:spcPts val="300"/>
                        </a:spcBef>
                        <a:spcAft>
                          <a:spcPts val="0"/>
                        </a:spcAft>
                      </a:pPr>
                      <a:r>
                        <a:rPr lang="en-US" sz="2300" dirty="0">
                          <a:effectLst/>
                          <a:latin typeface="Times New Roman" panose="02020603050405020304" pitchFamily="18" charset="0"/>
                          <a:cs typeface="Times New Roman" panose="02020603050405020304" pitchFamily="18" charset="0"/>
                        </a:rPr>
                        <a:t>  34,6%</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20454299"/>
                  </a:ext>
                </a:extLst>
              </a:tr>
            </a:tbl>
          </a:graphicData>
        </a:graphic>
      </p:graphicFrame>
      <p:sp>
        <p:nvSpPr>
          <p:cNvPr id="3" name="Rectangle 1"/>
          <p:cNvSpPr>
            <a:spLocks noChangeArrowheads="1"/>
          </p:cNvSpPr>
          <p:nvPr/>
        </p:nvSpPr>
        <p:spPr bwMode="auto">
          <a:xfrm>
            <a:off x="2990850" y="25606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14931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5602" name="Picture 2" descr="Nền Trái Tim Màu Hồng Hình ảnh | Định dạng hình ảnh PSD 401286470|  vn.lovepik.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863" y="168275"/>
            <a:ext cx="11833225" cy="65034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25335" y="1825625"/>
            <a:ext cx="4244621" cy="2314222"/>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smtClean="0">
                <a:solidFill>
                  <a:srgbClr val="C00000"/>
                </a:solidFill>
                <a:latin typeface="Times New Roman" panose="02020603050405020304" pitchFamily="18" charset="0"/>
                <a:cs typeface="Times New Roman" panose="02020603050405020304" pitchFamily="18" charset="0"/>
              </a:rPr>
              <a:t>2. </a:t>
            </a:r>
            <a:r>
              <a:rPr lang="en-US" sz="5000" dirty="0" err="1" smtClean="0">
                <a:solidFill>
                  <a:srgbClr val="C00000"/>
                </a:solidFill>
                <a:latin typeface="Times New Roman" panose="02020603050405020304" pitchFamily="18" charset="0"/>
                <a:cs typeface="Times New Roman" panose="02020603050405020304" pitchFamily="18" charset="0"/>
              </a:rPr>
              <a:t>Kết</a:t>
            </a:r>
            <a:r>
              <a:rPr lang="en-US" sz="5000" dirty="0" smtClean="0">
                <a:solidFill>
                  <a:srgbClr val="C00000"/>
                </a:solidFill>
                <a:latin typeface="Times New Roman" panose="02020603050405020304" pitchFamily="18" charset="0"/>
                <a:cs typeface="Times New Roman" panose="02020603050405020304" pitchFamily="18" charset="0"/>
              </a:rPr>
              <a:t> </a:t>
            </a:r>
            <a:r>
              <a:rPr lang="en-US" sz="5000" dirty="0" err="1" smtClean="0">
                <a:solidFill>
                  <a:srgbClr val="C00000"/>
                </a:solidFill>
                <a:latin typeface="Times New Roman" panose="02020603050405020304" pitchFamily="18" charset="0"/>
                <a:cs typeface="Times New Roman" panose="02020603050405020304" pitchFamily="18" charset="0"/>
              </a:rPr>
              <a:t>quả</a:t>
            </a:r>
            <a:r>
              <a:rPr lang="en-US" sz="5000" dirty="0" smtClean="0">
                <a:solidFill>
                  <a:srgbClr val="C00000"/>
                </a:solidFill>
                <a:latin typeface="Times New Roman" panose="02020603050405020304" pitchFamily="18" charset="0"/>
                <a:cs typeface="Times New Roman" panose="02020603050405020304" pitchFamily="18" charset="0"/>
              </a:rPr>
              <a:t> </a:t>
            </a:r>
            <a:r>
              <a:rPr lang="en-US" sz="5000" dirty="0" err="1" smtClean="0">
                <a:solidFill>
                  <a:srgbClr val="C00000"/>
                </a:solidFill>
                <a:latin typeface="Times New Roman" panose="02020603050405020304" pitchFamily="18" charset="0"/>
                <a:cs typeface="Times New Roman" panose="02020603050405020304" pitchFamily="18" charset="0"/>
              </a:rPr>
              <a:t>sau</a:t>
            </a:r>
            <a:r>
              <a:rPr lang="en-US" sz="5000" dirty="0" smtClean="0">
                <a:solidFill>
                  <a:srgbClr val="C00000"/>
                </a:solidFill>
                <a:latin typeface="Times New Roman" panose="02020603050405020304" pitchFamily="18" charset="0"/>
                <a:cs typeface="Times New Roman" panose="02020603050405020304" pitchFamily="18" charset="0"/>
              </a:rPr>
              <a:t> </a:t>
            </a:r>
            <a:r>
              <a:rPr lang="en-US" sz="5000" dirty="0" err="1" smtClean="0">
                <a:solidFill>
                  <a:srgbClr val="C00000"/>
                </a:solidFill>
                <a:latin typeface="Times New Roman" panose="02020603050405020304" pitchFamily="18" charset="0"/>
                <a:cs typeface="Times New Roman" panose="02020603050405020304" pitchFamily="18" charset="0"/>
              </a:rPr>
              <a:t>khi</a:t>
            </a:r>
            <a:r>
              <a:rPr lang="en-US" sz="5000" dirty="0" smtClean="0">
                <a:solidFill>
                  <a:srgbClr val="C00000"/>
                </a:solidFill>
                <a:latin typeface="Times New Roman" panose="02020603050405020304" pitchFamily="18" charset="0"/>
                <a:cs typeface="Times New Roman" panose="02020603050405020304" pitchFamily="18" charset="0"/>
              </a:rPr>
              <a:t> </a:t>
            </a:r>
            <a:r>
              <a:rPr lang="en-US" sz="5000" dirty="0" err="1" smtClean="0">
                <a:solidFill>
                  <a:srgbClr val="C00000"/>
                </a:solidFill>
                <a:latin typeface="Times New Roman" panose="02020603050405020304" pitchFamily="18" charset="0"/>
                <a:cs typeface="Times New Roman" panose="02020603050405020304" pitchFamily="18" charset="0"/>
              </a:rPr>
              <a:t>áp</a:t>
            </a:r>
            <a:r>
              <a:rPr lang="en-US" sz="5000" dirty="0" smtClean="0">
                <a:solidFill>
                  <a:srgbClr val="C00000"/>
                </a:solidFill>
                <a:latin typeface="Times New Roman" panose="02020603050405020304" pitchFamily="18" charset="0"/>
                <a:cs typeface="Times New Roman" panose="02020603050405020304" pitchFamily="18" charset="0"/>
              </a:rPr>
              <a:t> </a:t>
            </a:r>
            <a:r>
              <a:rPr lang="en-US" sz="5000" dirty="0" err="1" smtClean="0">
                <a:solidFill>
                  <a:srgbClr val="C00000"/>
                </a:solidFill>
                <a:latin typeface="Times New Roman" panose="02020603050405020304" pitchFamily="18" charset="0"/>
                <a:cs typeface="Times New Roman" panose="02020603050405020304" pitchFamily="18" charset="0"/>
              </a:rPr>
              <a:t>dụng</a:t>
            </a:r>
            <a:r>
              <a:rPr lang="en-US" sz="5000" dirty="0" smtClean="0">
                <a:solidFill>
                  <a:srgbClr val="C00000"/>
                </a:solidFill>
                <a:latin typeface="Times New Roman" panose="02020603050405020304" pitchFamily="18" charset="0"/>
                <a:cs typeface="Times New Roman" panose="02020603050405020304" pitchFamily="18" charset="0"/>
              </a:rPr>
              <a:t> </a:t>
            </a:r>
            <a:r>
              <a:rPr lang="en-US" sz="5000" dirty="0" err="1" smtClean="0">
                <a:solidFill>
                  <a:srgbClr val="C00000"/>
                </a:solidFill>
                <a:latin typeface="Times New Roman" panose="02020603050405020304" pitchFamily="18" charset="0"/>
                <a:cs typeface="Times New Roman" panose="02020603050405020304" pitchFamily="18" charset="0"/>
              </a:rPr>
              <a:t>biện</a:t>
            </a:r>
            <a:r>
              <a:rPr lang="en-US" sz="5000" dirty="0" smtClean="0">
                <a:solidFill>
                  <a:srgbClr val="C00000"/>
                </a:solidFill>
                <a:latin typeface="Times New Roman" panose="02020603050405020304" pitchFamily="18" charset="0"/>
                <a:cs typeface="Times New Roman" panose="02020603050405020304" pitchFamily="18" charset="0"/>
              </a:rPr>
              <a:t> </a:t>
            </a:r>
            <a:r>
              <a:rPr lang="en-US" sz="5000" dirty="0" err="1" smtClean="0">
                <a:solidFill>
                  <a:srgbClr val="C00000"/>
                </a:solidFill>
                <a:latin typeface="Times New Roman" panose="02020603050405020304" pitchFamily="18" charset="0"/>
                <a:cs typeface="Times New Roman" panose="02020603050405020304" pitchFamily="18" charset="0"/>
              </a:rPr>
              <a:t>pháp</a:t>
            </a:r>
            <a:endParaRPr lang="en-US" sz="5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429866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Background Flower Vintage - Ảnh miễn phí trê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99" y="135025"/>
            <a:ext cx="11796889" cy="6514131"/>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3466040" y="1339411"/>
            <a:ext cx="5596114" cy="1162754"/>
          </a:xfrm>
          <a:prstGeom prst="ellipse">
            <a:avLst/>
          </a:prstGeom>
          <a:solidFill>
            <a:schemeClr val="accent4">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00B050"/>
                </a:solidFill>
                <a:latin typeface="Times New Roman" panose="02020603050405020304" pitchFamily="18" charset="0"/>
                <a:cs typeface="Times New Roman" panose="02020603050405020304" pitchFamily="18" charset="0"/>
              </a:rPr>
              <a:t>I/ </a:t>
            </a:r>
            <a:r>
              <a:rPr lang="en-US" sz="3000" dirty="0" err="1" smtClean="0">
                <a:solidFill>
                  <a:srgbClr val="00B050"/>
                </a:solidFill>
                <a:latin typeface="Times New Roman" panose="02020603050405020304" pitchFamily="18" charset="0"/>
                <a:cs typeface="Times New Roman" panose="02020603050405020304" pitchFamily="18" charset="0"/>
              </a:rPr>
              <a:t>Lí</a:t>
            </a:r>
            <a:r>
              <a:rPr lang="en-US" sz="3000" dirty="0" smtClean="0">
                <a:solidFill>
                  <a:srgbClr val="00B050"/>
                </a:solidFill>
                <a:latin typeface="Times New Roman" panose="02020603050405020304" pitchFamily="18" charset="0"/>
                <a:cs typeface="Times New Roman" panose="02020603050405020304" pitchFamily="18" charset="0"/>
              </a:rPr>
              <a:t> do </a:t>
            </a:r>
            <a:r>
              <a:rPr lang="en-US" sz="3000" dirty="0" err="1" smtClean="0">
                <a:solidFill>
                  <a:srgbClr val="00B050"/>
                </a:solidFill>
                <a:latin typeface="Times New Roman" panose="02020603050405020304" pitchFamily="18" charset="0"/>
                <a:cs typeface="Times New Roman" panose="02020603050405020304" pitchFamily="18" charset="0"/>
              </a:rPr>
              <a:t>chọn</a:t>
            </a:r>
            <a:r>
              <a:rPr lang="en-US" sz="3000" dirty="0" smtClean="0">
                <a:solidFill>
                  <a:srgbClr val="00B050"/>
                </a:solidFill>
                <a:latin typeface="Times New Roman" panose="02020603050405020304" pitchFamily="18" charset="0"/>
                <a:cs typeface="Times New Roman" panose="02020603050405020304" pitchFamily="18" charset="0"/>
              </a:rPr>
              <a:t> </a:t>
            </a:r>
            <a:r>
              <a:rPr lang="en-US" sz="3000" dirty="0" err="1" smtClean="0">
                <a:solidFill>
                  <a:srgbClr val="00B050"/>
                </a:solidFill>
                <a:latin typeface="Times New Roman" panose="02020603050405020304" pitchFamily="18" charset="0"/>
                <a:cs typeface="Times New Roman" panose="02020603050405020304" pitchFamily="18" charset="0"/>
              </a:rPr>
              <a:t>biện</a:t>
            </a:r>
            <a:r>
              <a:rPr lang="en-US" sz="3000" dirty="0" smtClean="0">
                <a:solidFill>
                  <a:srgbClr val="00B050"/>
                </a:solidFill>
                <a:latin typeface="Times New Roman" panose="02020603050405020304" pitchFamily="18" charset="0"/>
                <a:cs typeface="Times New Roman" panose="02020603050405020304" pitchFamily="18" charset="0"/>
              </a:rPr>
              <a:t> </a:t>
            </a:r>
            <a:r>
              <a:rPr lang="en-US" sz="3000" dirty="0" err="1" smtClean="0">
                <a:solidFill>
                  <a:srgbClr val="00B050"/>
                </a:solidFill>
                <a:latin typeface="Times New Roman" panose="02020603050405020304" pitchFamily="18" charset="0"/>
                <a:cs typeface="Times New Roman" panose="02020603050405020304" pitchFamily="18" charset="0"/>
              </a:rPr>
              <a:t>pháp</a:t>
            </a:r>
            <a:endParaRPr lang="en-US" sz="3000" dirty="0">
              <a:solidFill>
                <a:srgbClr val="00B05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321149" y="3355403"/>
            <a:ext cx="3758849" cy="103857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C00000"/>
                </a:solidFill>
                <a:latin typeface="Times New Roman" panose="02020603050405020304" pitchFamily="18" charset="0"/>
                <a:cs typeface="Times New Roman" panose="02020603050405020304" pitchFamily="18" charset="0"/>
              </a:rPr>
              <a:t>1. </a:t>
            </a:r>
            <a:r>
              <a:rPr lang="en-US" sz="3000" dirty="0" err="1" smtClean="0">
                <a:solidFill>
                  <a:srgbClr val="C00000"/>
                </a:solidFill>
                <a:latin typeface="Times New Roman" panose="02020603050405020304" pitchFamily="18" charset="0"/>
                <a:cs typeface="Times New Roman" panose="02020603050405020304" pitchFamily="18" charset="0"/>
              </a:rPr>
              <a:t>Vai</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trò</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của</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biện</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pháp</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đối</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với</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học</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sinh</a:t>
            </a:r>
            <a:endParaRPr lang="en-US" sz="3000" dirty="0">
              <a:solidFill>
                <a:srgbClr val="C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6779327" y="3355403"/>
            <a:ext cx="4893384" cy="103857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C00000"/>
                </a:solidFill>
                <a:latin typeface="Times New Roman" panose="02020603050405020304" pitchFamily="18" charset="0"/>
                <a:cs typeface="Times New Roman" panose="02020603050405020304" pitchFamily="18" charset="0"/>
              </a:rPr>
              <a:t>2. </a:t>
            </a:r>
            <a:r>
              <a:rPr lang="en-US" sz="3000" dirty="0" err="1" smtClean="0">
                <a:solidFill>
                  <a:srgbClr val="C00000"/>
                </a:solidFill>
                <a:latin typeface="Times New Roman" panose="02020603050405020304" pitchFamily="18" charset="0"/>
                <a:cs typeface="Times New Roman" panose="02020603050405020304" pitchFamily="18" charset="0"/>
              </a:rPr>
              <a:t>Thực</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tại</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đơn</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vị</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nêu</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ra</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vấn</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đề</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cần</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vận</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dụng</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biện</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pháp</a:t>
            </a:r>
            <a:endParaRPr lang="en-US" sz="3000" dirty="0">
              <a:solidFill>
                <a:srgbClr val="C00000"/>
              </a:solidFill>
              <a:latin typeface="Times New Roman" panose="02020603050405020304" pitchFamily="18" charset="0"/>
              <a:cs typeface="Times New Roman" panose="02020603050405020304" pitchFamily="18" charset="0"/>
            </a:endParaRPr>
          </a:p>
        </p:txBody>
      </p:sp>
      <p:cxnSp>
        <p:nvCxnSpPr>
          <p:cNvPr id="8" name="Straight Arrow Connector 7"/>
          <p:cNvCxnSpPr>
            <a:stCxn id="5" idx="4"/>
          </p:cNvCxnSpPr>
          <p:nvPr/>
        </p:nvCxnSpPr>
        <p:spPr>
          <a:xfrm flipH="1">
            <a:off x="3364089" y="2502165"/>
            <a:ext cx="2900008" cy="853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4"/>
          </p:cNvCxnSpPr>
          <p:nvPr/>
        </p:nvCxnSpPr>
        <p:spPr>
          <a:xfrm>
            <a:off x="6264097" y="2502165"/>
            <a:ext cx="3162125" cy="853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8631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ình nền slide đơn giản, hình nền powerpoint đơn giản - 11slide.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29" y="136878"/>
            <a:ext cx="11957403" cy="66055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90850" y="645670"/>
            <a:ext cx="5676637" cy="446276"/>
          </a:xfrm>
          <a:prstGeom prst="rect">
            <a:avLst/>
          </a:prstGeom>
        </p:spPr>
        <p:txBody>
          <a:bodyPr wrap="square">
            <a:spAutoFit/>
          </a:bodyPr>
          <a:lstStyle/>
          <a:p>
            <a:r>
              <a:rPr lang="en-US" sz="2300"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2300" b="1" dirty="0">
                <a:latin typeface="Times New Roman" panose="02020603050405020304" pitchFamily="18" charset="0"/>
                <a:cs typeface="Times New Roman" panose="02020603050405020304" pitchFamily="18" charset="0"/>
              </a:rPr>
              <a:t>Kết quả điều tra đến cuối tháng 11/ 20</a:t>
            </a:r>
            <a:r>
              <a:rPr lang="en-US" sz="2300" b="1" dirty="0" smtClean="0">
                <a:latin typeface="Times New Roman" panose="02020603050405020304" pitchFamily="18" charset="0"/>
                <a:cs typeface="Times New Roman" panose="02020603050405020304" pitchFamily="18" charset="0"/>
              </a:rPr>
              <a:t>22</a:t>
            </a:r>
            <a:endParaRPr lang="en-US" sz="2300" dirty="0">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2914650" y="2649538"/>
            <a:ext cx="1190094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886163125"/>
              </p:ext>
            </p:extLst>
          </p:nvPr>
        </p:nvGraphicFramePr>
        <p:xfrm>
          <a:off x="99129" y="2065782"/>
          <a:ext cx="11957405" cy="2821686"/>
        </p:xfrm>
        <a:graphic>
          <a:graphicData uri="http://schemas.openxmlformats.org/drawingml/2006/table">
            <a:tbl>
              <a:tblPr firstRow="1" firstCol="1" bandRow="1">
                <a:tableStyleId>{5C22544A-7EE6-4342-B048-85BDC9FD1C3A}</a:tableStyleId>
              </a:tblPr>
              <a:tblGrid>
                <a:gridCol w="1405651">
                  <a:extLst>
                    <a:ext uri="{9D8B030D-6E8A-4147-A177-3AD203B41FA5}">
                      <a16:colId xmlns:a16="http://schemas.microsoft.com/office/drawing/2014/main" xmlns="" val="2209789406"/>
                    </a:ext>
                  </a:extLst>
                </a:gridCol>
                <a:gridCol w="769525">
                  <a:extLst>
                    <a:ext uri="{9D8B030D-6E8A-4147-A177-3AD203B41FA5}">
                      <a16:colId xmlns:a16="http://schemas.microsoft.com/office/drawing/2014/main" xmlns="" val="1741584644"/>
                    </a:ext>
                  </a:extLst>
                </a:gridCol>
                <a:gridCol w="781653">
                  <a:extLst>
                    <a:ext uri="{9D8B030D-6E8A-4147-A177-3AD203B41FA5}">
                      <a16:colId xmlns:a16="http://schemas.microsoft.com/office/drawing/2014/main" xmlns="" val="2519710965"/>
                    </a:ext>
                  </a:extLst>
                </a:gridCol>
                <a:gridCol w="1405651">
                  <a:extLst>
                    <a:ext uri="{9D8B030D-6E8A-4147-A177-3AD203B41FA5}">
                      <a16:colId xmlns:a16="http://schemas.microsoft.com/office/drawing/2014/main" xmlns="" val="1548220102"/>
                    </a:ext>
                  </a:extLst>
                </a:gridCol>
                <a:gridCol w="1299813">
                  <a:extLst>
                    <a:ext uri="{9D8B030D-6E8A-4147-A177-3AD203B41FA5}">
                      <a16:colId xmlns:a16="http://schemas.microsoft.com/office/drawing/2014/main" xmlns="" val="1986343361"/>
                    </a:ext>
                  </a:extLst>
                </a:gridCol>
                <a:gridCol w="1462980">
                  <a:extLst>
                    <a:ext uri="{9D8B030D-6E8A-4147-A177-3AD203B41FA5}">
                      <a16:colId xmlns:a16="http://schemas.microsoft.com/office/drawing/2014/main" xmlns="" val="3108541233"/>
                    </a:ext>
                  </a:extLst>
                </a:gridCol>
                <a:gridCol w="1462980">
                  <a:extLst>
                    <a:ext uri="{9D8B030D-6E8A-4147-A177-3AD203B41FA5}">
                      <a16:colId xmlns:a16="http://schemas.microsoft.com/office/drawing/2014/main" xmlns="" val="4144399677"/>
                    </a:ext>
                  </a:extLst>
                </a:gridCol>
                <a:gridCol w="1684576">
                  <a:extLst>
                    <a:ext uri="{9D8B030D-6E8A-4147-A177-3AD203B41FA5}">
                      <a16:colId xmlns:a16="http://schemas.microsoft.com/office/drawing/2014/main" xmlns="" val="3319226058"/>
                    </a:ext>
                  </a:extLst>
                </a:gridCol>
                <a:gridCol w="1684576">
                  <a:extLst>
                    <a:ext uri="{9D8B030D-6E8A-4147-A177-3AD203B41FA5}">
                      <a16:colId xmlns:a16="http://schemas.microsoft.com/office/drawing/2014/main" xmlns="" val="3339480194"/>
                    </a:ext>
                  </a:extLst>
                </a:gridCol>
              </a:tblGrid>
              <a:tr h="1443990">
                <a:tc>
                  <a:txBody>
                    <a:bodyPr/>
                    <a:lstStyle/>
                    <a:p>
                      <a:pPr algn="ctr">
                        <a:lnSpc>
                          <a:spcPct val="115000"/>
                        </a:lnSpc>
                        <a:spcBef>
                          <a:spcPts val="300"/>
                        </a:spcBef>
                        <a:spcAft>
                          <a:spcPts val="0"/>
                        </a:spcAft>
                      </a:pPr>
                      <a:r>
                        <a:rPr lang="en-US" sz="2300" dirty="0" err="1">
                          <a:effectLst/>
                          <a:latin typeface="Times New Roman" panose="02020603050405020304" pitchFamily="18" charset="0"/>
                          <a:cs typeface="Times New Roman" panose="02020603050405020304" pitchFamily="18" charset="0"/>
                        </a:rPr>
                        <a:t>Lớp</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0"/>
                        </a:spcAft>
                      </a:pPr>
                      <a:r>
                        <a:rPr lang="en-US" sz="2300">
                          <a:effectLst/>
                          <a:latin typeface="Times New Roman" panose="02020603050405020304" pitchFamily="18" charset="0"/>
                          <a:cs typeface="Times New Roman" panose="02020603050405020304" pitchFamily="18" charset="0"/>
                        </a:rPr>
                        <a:t>TS</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0"/>
                        </a:spcAft>
                      </a:pPr>
                      <a:r>
                        <a:rPr lang="en-US" sz="2300">
                          <a:effectLst/>
                          <a:latin typeface="Times New Roman" panose="02020603050405020304" pitchFamily="18" charset="0"/>
                          <a:cs typeface="Times New Roman" panose="02020603050405020304" pitchFamily="18" charset="0"/>
                        </a:rPr>
                        <a:t>Nữ</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indent="180340" algn="ctr">
                        <a:lnSpc>
                          <a:spcPct val="115000"/>
                        </a:lnSpc>
                        <a:spcBef>
                          <a:spcPts val="300"/>
                        </a:spcBef>
                        <a:spcAft>
                          <a:spcPts val="0"/>
                        </a:spcAft>
                      </a:pPr>
                      <a:r>
                        <a:rPr lang="pt-BR" sz="2300">
                          <a:effectLst/>
                          <a:latin typeface="Times New Roman" panose="02020603050405020304" pitchFamily="18" charset="0"/>
                          <a:cs typeface="Times New Roman" panose="02020603050405020304" pitchFamily="18" charset="0"/>
                        </a:rPr>
                        <a:t>Số em </a:t>
                      </a:r>
                      <a:r>
                        <a:rPr lang="en-US" sz="2300">
                          <a:effectLst/>
                          <a:latin typeface="Times New Roman" panose="02020603050405020304" pitchFamily="18" charset="0"/>
                          <a:cs typeface="Times New Roman" panose="02020603050405020304" pitchFamily="18" charset="0"/>
                        </a:rPr>
                        <a:t>mạnh dạn, tự tin, tiếp thu bài tốt, biết chấp hành tốt nội quy, nề nếp của trường, lớp.</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indent="180340" algn="ctr">
                        <a:lnSpc>
                          <a:spcPct val="115000"/>
                        </a:lnSpc>
                        <a:spcBef>
                          <a:spcPts val="300"/>
                        </a:spcBef>
                        <a:spcAft>
                          <a:spcPts val="0"/>
                        </a:spcAft>
                      </a:pPr>
                      <a:r>
                        <a:rPr lang="pt-BR" sz="2300">
                          <a:effectLst/>
                          <a:latin typeface="Times New Roman" panose="02020603050405020304" pitchFamily="18" charset="0"/>
                          <a:cs typeface="Times New Roman" panose="02020603050405020304" pitchFamily="18" charset="0"/>
                        </a:rPr>
                        <a:t>Số em </a:t>
                      </a:r>
                      <a:r>
                        <a:rPr lang="en-US" sz="2300">
                          <a:effectLst/>
                          <a:latin typeface="Times New Roman" panose="02020603050405020304" pitchFamily="18" charset="0"/>
                          <a:cs typeface="Times New Roman" panose="02020603050405020304" pitchFamily="18" charset="0"/>
                        </a:rPr>
                        <a:t>mạnh dạn, tự tin, tiếp thu bài khá, biết chấp hành nội quy, nề nếp của trường, lớp.</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indent="180340" algn="ctr">
                        <a:lnSpc>
                          <a:spcPct val="115000"/>
                        </a:lnSpc>
                        <a:spcBef>
                          <a:spcPts val="300"/>
                        </a:spcBef>
                        <a:spcAft>
                          <a:spcPts val="0"/>
                        </a:spcAft>
                      </a:pPr>
                      <a:r>
                        <a:rPr lang="en-US" sz="2300">
                          <a:effectLst/>
                          <a:latin typeface="Times New Roman" panose="02020603050405020304" pitchFamily="18" charset="0"/>
                          <a:cs typeface="Times New Roman" panose="02020603050405020304" pitchFamily="18" charset="0"/>
                        </a:rPr>
                        <a:t>Số em tiếp thu bài chậm, ý thức học tập, rèn luyện chưa tốt</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xmlns="" val="1193842834"/>
                  </a:ext>
                </a:extLst>
              </a:tr>
              <a:tr h="210185">
                <a:tc rowSpan="2">
                  <a:txBody>
                    <a:bodyPr/>
                    <a:lstStyle/>
                    <a:p>
                      <a:pPr algn="just">
                        <a:lnSpc>
                          <a:spcPct val="115000"/>
                        </a:lnSpc>
                        <a:spcBef>
                          <a:spcPts val="300"/>
                        </a:spcBef>
                        <a:spcAft>
                          <a:spcPts val="0"/>
                        </a:spcAft>
                      </a:pPr>
                      <a:r>
                        <a:rPr lang="en-US" sz="2300">
                          <a:effectLst/>
                          <a:latin typeface="Times New Roman" panose="02020603050405020304" pitchFamily="18" charset="0"/>
                          <a:cs typeface="Times New Roman" panose="02020603050405020304" pitchFamily="18" charset="0"/>
                        </a:rPr>
                        <a:t>1E</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just">
                        <a:lnSpc>
                          <a:spcPct val="115000"/>
                        </a:lnSpc>
                        <a:spcBef>
                          <a:spcPts val="300"/>
                        </a:spcBef>
                        <a:spcAft>
                          <a:spcPts val="0"/>
                        </a:spcAft>
                      </a:pPr>
                      <a:r>
                        <a:rPr lang="en-US" sz="2300">
                          <a:effectLst/>
                          <a:latin typeface="Times New Roman" panose="02020603050405020304" pitchFamily="18" charset="0"/>
                          <a:cs typeface="Times New Roman" panose="02020603050405020304" pitchFamily="18" charset="0"/>
                        </a:rPr>
                        <a:t>26</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just">
                        <a:lnSpc>
                          <a:spcPct val="115000"/>
                        </a:lnSpc>
                        <a:spcBef>
                          <a:spcPts val="300"/>
                        </a:spcBef>
                        <a:spcAft>
                          <a:spcPts val="0"/>
                        </a:spcAft>
                      </a:pPr>
                      <a:r>
                        <a:rPr lang="en-US" sz="2300">
                          <a:effectLst/>
                          <a:latin typeface="Times New Roman" panose="02020603050405020304" pitchFamily="18" charset="0"/>
                          <a:cs typeface="Times New Roman" panose="02020603050405020304" pitchFamily="18" charset="0"/>
                        </a:rPr>
                        <a:t>13</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15000"/>
                        </a:lnSpc>
                        <a:spcBef>
                          <a:spcPts val="300"/>
                        </a:spcBef>
                        <a:spcAft>
                          <a:spcPts val="0"/>
                        </a:spcAft>
                      </a:pPr>
                      <a:r>
                        <a:rPr lang="en-US" sz="2300">
                          <a:effectLst/>
                          <a:latin typeface="Times New Roman" panose="02020603050405020304" pitchFamily="18" charset="0"/>
                          <a:cs typeface="Times New Roman" panose="02020603050405020304" pitchFamily="18" charset="0"/>
                        </a:rPr>
                        <a:t>SL</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15000"/>
                        </a:lnSpc>
                        <a:spcBef>
                          <a:spcPts val="300"/>
                        </a:spcBef>
                        <a:spcAft>
                          <a:spcPts val="0"/>
                        </a:spcAft>
                      </a:pPr>
                      <a:r>
                        <a:rPr lang="en-US" sz="2300">
                          <a:effectLst/>
                          <a:latin typeface="Times New Roman" panose="02020603050405020304" pitchFamily="18" charset="0"/>
                          <a:cs typeface="Times New Roman" panose="02020603050405020304" pitchFamily="18" charset="0"/>
                        </a:rPr>
                        <a:t>%</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15000"/>
                        </a:lnSpc>
                        <a:spcBef>
                          <a:spcPts val="300"/>
                        </a:spcBef>
                        <a:spcAft>
                          <a:spcPts val="0"/>
                        </a:spcAft>
                      </a:pPr>
                      <a:r>
                        <a:rPr lang="en-US" sz="2300">
                          <a:effectLst/>
                          <a:latin typeface="Times New Roman" panose="02020603050405020304" pitchFamily="18" charset="0"/>
                          <a:cs typeface="Times New Roman" panose="02020603050405020304" pitchFamily="18" charset="0"/>
                        </a:rPr>
                        <a:t>SL</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15000"/>
                        </a:lnSpc>
                        <a:spcBef>
                          <a:spcPts val="300"/>
                        </a:spcBef>
                        <a:spcAft>
                          <a:spcPts val="0"/>
                        </a:spcAft>
                      </a:pPr>
                      <a:r>
                        <a:rPr lang="en-US" sz="2300">
                          <a:effectLst/>
                          <a:latin typeface="Times New Roman" panose="02020603050405020304" pitchFamily="18" charset="0"/>
                          <a:cs typeface="Times New Roman" panose="02020603050405020304" pitchFamily="18" charset="0"/>
                        </a:rPr>
                        <a:t>%</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15000"/>
                        </a:lnSpc>
                        <a:spcBef>
                          <a:spcPts val="300"/>
                        </a:spcBef>
                        <a:spcAft>
                          <a:spcPts val="0"/>
                        </a:spcAft>
                      </a:pPr>
                      <a:r>
                        <a:rPr lang="en-US" sz="2300">
                          <a:effectLst/>
                          <a:latin typeface="Times New Roman" panose="02020603050405020304" pitchFamily="18" charset="0"/>
                          <a:cs typeface="Times New Roman" panose="02020603050405020304" pitchFamily="18" charset="0"/>
                        </a:rPr>
                        <a:t>SL</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15000"/>
                        </a:lnSpc>
                        <a:spcBef>
                          <a:spcPts val="300"/>
                        </a:spcBef>
                        <a:spcAft>
                          <a:spcPts val="0"/>
                        </a:spcAft>
                      </a:pPr>
                      <a:r>
                        <a:rPr lang="en-US" sz="2300">
                          <a:effectLst/>
                          <a:latin typeface="Times New Roman" panose="02020603050405020304" pitchFamily="18" charset="0"/>
                          <a:cs typeface="Times New Roman" panose="02020603050405020304" pitchFamily="18" charset="0"/>
                        </a:rPr>
                        <a:t>%</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279196403"/>
                  </a:ext>
                </a:extLst>
              </a:tr>
              <a:tr h="9271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indent="180340" algn="just">
                        <a:lnSpc>
                          <a:spcPct val="115000"/>
                        </a:lnSpc>
                        <a:spcBef>
                          <a:spcPts val="300"/>
                        </a:spcBef>
                        <a:spcAft>
                          <a:spcPts val="0"/>
                        </a:spcAft>
                      </a:pPr>
                      <a:r>
                        <a:rPr lang="en-US" sz="2300">
                          <a:effectLst/>
                          <a:latin typeface="Times New Roman" panose="02020603050405020304" pitchFamily="18" charset="0"/>
                          <a:cs typeface="Times New Roman" panose="02020603050405020304" pitchFamily="18" charset="0"/>
                        </a:rPr>
                        <a:t>14</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0"/>
                        </a:spcAft>
                      </a:pPr>
                      <a:r>
                        <a:rPr lang="en-US" sz="2300">
                          <a:effectLst/>
                          <a:latin typeface="Times New Roman" panose="02020603050405020304" pitchFamily="18" charset="0"/>
                          <a:cs typeface="Times New Roman" panose="02020603050405020304" pitchFamily="18" charset="0"/>
                        </a:rPr>
                        <a:t>  54%</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15000"/>
                        </a:lnSpc>
                        <a:spcBef>
                          <a:spcPts val="300"/>
                        </a:spcBef>
                        <a:spcAft>
                          <a:spcPts val="0"/>
                        </a:spcAft>
                      </a:pPr>
                      <a:r>
                        <a:rPr lang="en-US" sz="2300">
                          <a:effectLst/>
                          <a:latin typeface="Times New Roman" panose="02020603050405020304" pitchFamily="18" charset="0"/>
                          <a:cs typeface="Times New Roman" panose="02020603050405020304" pitchFamily="18" charset="0"/>
                        </a:rPr>
                        <a:t>10</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0"/>
                        </a:spcAft>
                      </a:pPr>
                      <a:r>
                        <a:rPr lang="en-US" sz="2300">
                          <a:effectLst/>
                          <a:latin typeface="Times New Roman" panose="02020603050405020304" pitchFamily="18" charset="0"/>
                          <a:cs typeface="Times New Roman" panose="02020603050405020304" pitchFamily="18" charset="0"/>
                        </a:rPr>
                        <a:t> 38,4%</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15000"/>
                        </a:lnSpc>
                        <a:spcBef>
                          <a:spcPts val="300"/>
                        </a:spcBef>
                        <a:spcAft>
                          <a:spcPts val="0"/>
                        </a:spcAft>
                      </a:pPr>
                      <a:r>
                        <a:rPr lang="en-US" sz="2300">
                          <a:effectLst/>
                          <a:latin typeface="Times New Roman" panose="02020603050405020304" pitchFamily="18" charset="0"/>
                          <a:cs typeface="Times New Roman" panose="02020603050405020304" pitchFamily="18" charset="0"/>
                        </a:rPr>
                        <a:t> 2</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0"/>
                        </a:spcAft>
                      </a:pPr>
                      <a:r>
                        <a:rPr lang="en-US" sz="2300" dirty="0">
                          <a:effectLst/>
                          <a:latin typeface="Times New Roman" panose="02020603050405020304" pitchFamily="18" charset="0"/>
                          <a:cs typeface="Times New Roman" panose="02020603050405020304" pitchFamily="18" charset="0"/>
                        </a:rPr>
                        <a:t>   7,6</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159511029"/>
                  </a:ext>
                </a:extLst>
              </a:tr>
            </a:tbl>
          </a:graphicData>
        </a:graphic>
      </p:graphicFrame>
      <p:sp>
        <p:nvSpPr>
          <p:cNvPr id="7" name="Rectangle 1"/>
          <p:cNvSpPr>
            <a:spLocks noChangeArrowheads="1"/>
          </p:cNvSpPr>
          <p:nvPr/>
        </p:nvSpPr>
        <p:spPr bwMode="auto">
          <a:xfrm>
            <a:off x="2990850" y="30194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2242952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40+ Background pp ý tưởng | hình ảnh, hình nền, power poi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18" y="114299"/>
            <a:ext cx="11979981" cy="66810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06044" y="751636"/>
            <a:ext cx="7597423" cy="1038578"/>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7030A0"/>
                </a:solidFill>
                <a:latin typeface="Times New Roman" panose="02020603050405020304" pitchFamily="18" charset="0"/>
                <a:cs typeface="Times New Roman" panose="02020603050405020304" pitchFamily="18" charset="0"/>
              </a:rPr>
              <a:t>   3. So </a:t>
            </a:r>
            <a:r>
              <a:rPr lang="en-US" sz="3000" dirty="0" err="1" smtClean="0">
                <a:solidFill>
                  <a:srgbClr val="7030A0"/>
                </a:solidFill>
                <a:latin typeface="Times New Roman" panose="02020603050405020304" pitchFamily="18" charset="0"/>
                <a:cs typeface="Times New Roman" panose="02020603050405020304" pitchFamily="18" charset="0"/>
              </a:rPr>
              <a:t>sánh</a:t>
            </a:r>
            <a:r>
              <a:rPr lang="en-US" sz="3000" dirty="0" smtClean="0">
                <a:solidFill>
                  <a:srgbClr val="7030A0"/>
                </a:solidFill>
                <a:latin typeface="Times New Roman" panose="02020603050405020304" pitchFamily="18" charset="0"/>
                <a:cs typeface="Times New Roman" panose="02020603050405020304" pitchFamily="18" charset="0"/>
              </a:rPr>
              <a:t>, </a:t>
            </a:r>
            <a:r>
              <a:rPr lang="en-US" sz="3000" dirty="0" err="1" smtClean="0">
                <a:solidFill>
                  <a:srgbClr val="7030A0"/>
                </a:solidFill>
                <a:latin typeface="Times New Roman" panose="02020603050405020304" pitchFamily="18" charset="0"/>
                <a:cs typeface="Times New Roman" panose="02020603050405020304" pitchFamily="18" charset="0"/>
              </a:rPr>
              <a:t>phân</a:t>
            </a:r>
            <a:r>
              <a:rPr lang="en-US" sz="3000" dirty="0" smtClean="0">
                <a:solidFill>
                  <a:srgbClr val="7030A0"/>
                </a:solidFill>
                <a:latin typeface="Times New Roman" panose="02020603050405020304" pitchFamily="18" charset="0"/>
                <a:cs typeface="Times New Roman" panose="02020603050405020304" pitchFamily="18" charset="0"/>
              </a:rPr>
              <a:t> </a:t>
            </a:r>
            <a:r>
              <a:rPr lang="en-US" sz="3000" dirty="0" err="1" smtClean="0">
                <a:solidFill>
                  <a:srgbClr val="7030A0"/>
                </a:solidFill>
                <a:latin typeface="Times New Roman" panose="02020603050405020304" pitchFamily="18" charset="0"/>
                <a:cs typeface="Times New Roman" panose="02020603050405020304" pitchFamily="18" charset="0"/>
              </a:rPr>
              <a:t>tích</a:t>
            </a:r>
            <a:r>
              <a:rPr lang="en-US" sz="3000" dirty="0" smtClean="0">
                <a:solidFill>
                  <a:srgbClr val="7030A0"/>
                </a:solidFill>
                <a:latin typeface="Times New Roman" panose="02020603050405020304" pitchFamily="18" charset="0"/>
                <a:cs typeface="Times New Roman" panose="02020603050405020304" pitchFamily="18" charset="0"/>
              </a:rPr>
              <a:t> </a:t>
            </a:r>
            <a:r>
              <a:rPr lang="en-US" sz="3000" dirty="0" err="1" smtClean="0">
                <a:solidFill>
                  <a:srgbClr val="7030A0"/>
                </a:solidFill>
                <a:latin typeface="Times New Roman" panose="02020603050405020304" pitchFamily="18" charset="0"/>
                <a:cs typeface="Times New Roman" panose="02020603050405020304" pitchFamily="18" charset="0"/>
              </a:rPr>
              <a:t>đánh</a:t>
            </a:r>
            <a:r>
              <a:rPr lang="en-US" sz="3000" dirty="0" smtClean="0">
                <a:solidFill>
                  <a:srgbClr val="7030A0"/>
                </a:solidFill>
                <a:latin typeface="Times New Roman" panose="02020603050405020304" pitchFamily="18" charset="0"/>
                <a:cs typeface="Times New Roman" panose="02020603050405020304" pitchFamily="18" charset="0"/>
              </a:rPr>
              <a:t> </a:t>
            </a:r>
            <a:r>
              <a:rPr lang="en-US" sz="3000" dirty="0" err="1" smtClean="0">
                <a:solidFill>
                  <a:srgbClr val="7030A0"/>
                </a:solidFill>
                <a:latin typeface="Times New Roman" panose="02020603050405020304" pitchFamily="18" charset="0"/>
                <a:cs typeface="Times New Roman" panose="02020603050405020304" pitchFamily="18" charset="0"/>
              </a:rPr>
              <a:t>giá</a:t>
            </a:r>
            <a:r>
              <a:rPr lang="en-US" sz="3000" dirty="0" smtClean="0">
                <a:solidFill>
                  <a:srgbClr val="7030A0"/>
                </a:solidFill>
                <a:latin typeface="Times New Roman" panose="02020603050405020304" pitchFamily="18" charset="0"/>
                <a:cs typeface="Times New Roman" panose="02020603050405020304" pitchFamily="18" charset="0"/>
              </a:rPr>
              <a:t> </a:t>
            </a:r>
            <a:r>
              <a:rPr lang="en-US" sz="3000" dirty="0" err="1" smtClean="0">
                <a:solidFill>
                  <a:srgbClr val="7030A0"/>
                </a:solidFill>
                <a:latin typeface="Times New Roman" panose="02020603050405020304" pitchFamily="18" charset="0"/>
                <a:cs typeface="Times New Roman" panose="02020603050405020304" pitchFamily="18" charset="0"/>
              </a:rPr>
              <a:t>kết</a:t>
            </a:r>
            <a:r>
              <a:rPr lang="en-US" sz="3000" dirty="0" smtClean="0">
                <a:solidFill>
                  <a:srgbClr val="7030A0"/>
                </a:solidFill>
                <a:latin typeface="Times New Roman" panose="02020603050405020304" pitchFamily="18" charset="0"/>
                <a:cs typeface="Times New Roman" panose="02020603050405020304" pitchFamily="18" charset="0"/>
              </a:rPr>
              <a:t> </a:t>
            </a:r>
            <a:r>
              <a:rPr lang="en-US" sz="3000" dirty="0" err="1" smtClean="0">
                <a:solidFill>
                  <a:srgbClr val="7030A0"/>
                </a:solidFill>
                <a:latin typeface="Times New Roman" panose="02020603050405020304" pitchFamily="18" charset="0"/>
                <a:cs typeface="Times New Roman" panose="02020603050405020304" pitchFamily="18" charset="0"/>
              </a:rPr>
              <a:t>quả</a:t>
            </a:r>
            <a:r>
              <a:rPr lang="en-US" sz="3000" dirty="0" smtClean="0">
                <a:solidFill>
                  <a:srgbClr val="7030A0"/>
                </a:solidFill>
                <a:latin typeface="Times New Roman" panose="02020603050405020304" pitchFamily="18" charset="0"/>
                <a:cs typeface="Times New Roman" panose="02020603050405020304" pitchFamily="18" charset="0"/>
              </a:rPr>
              <a:t>.</a:t>
            </a:r>
            <a:endParaRPr lang="en-US" sz="3000" dirty="0">
              <a:solidFill>
                <a:srgbClr val="7030A0"/>
              </a:solidFill>
              <a:latin typeface="Times New Roman" panose="02020603050405020304" pitchFamily="18" charset="0"/>
              <a:cs typeface="Times New Roman" panose="02020603050405020304" pitchFamily="18" charset="0"/>
            </a:endParaRPr>
          </a:p>
        </p:txBody>
      </p:sp>
      <p:sp>
        <p:nvSpPr>
          <p:cNvPr id="6" name="Rectangle 1"/>
          <p:cNvSpPr>
            <a:spLocks noChangeArrowheads="1"/>
          </p:cNvSpPr>
          <p:nvPr/>
        </p:nvSpPr>
        <p:spPr bwMode="auto">
          <a:xfrm>
            <a:off x="2990850" y="3387725"/>
            <a:ext cx="1191734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1"/>
          <p:cNvSpPr>
            <a:spLocks noChangeArrowheads="1"/>
          </p:cNvSpPr>
          <p:nvPr/>
        </p:nvSpPr>
        <p:spPr bwMode="auto">
          <a:xfrm>
            <a:off x="2938463" y="22844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95956884"/>
              </p:ext>
            </p:extLst>
          </p:nvPr>
        </p:nvGraphicFramePr>
        <p:xfrm>
          <a:off x="208343" y="2161000"/>
          <a:ext cx="11882055" cy="4521835"/>
        </p:xfrm>
        <a:graphic>
          <a:graphicData uri="http://schemas.openxmlformats.org/drawingml/2006/table">
            <a:tbl>
              <a:tblPr firstRow="1" firstCol="1" bandRow="1">
                <a:tableStyleId>{5C22544A-7EE6-4342-B048-85BDC9FD1C3A}</a:tableStyleId>
              </a:tblPr>
              <a:tblGrid>
                <a:gridCol w="3856940">
                  <a:extLst>
                    <a:ext uri="{9D8B030D-6E8A-4147-A177-3AD203B41FA5}">
                      <a16:colId xmlns:a16="http://schemas.microsoft.com/office/drawing/2014/main" xmlns="" val="1702101796"/>
                    </a:ext>
                  </a:extLst>
                </a:gridCol>
                <a:gridCol w="1469255">
                  <a:extLst>
                    <a:ext uri="{9D8B030D-6E8A-4147-A177-3AD203B41FA5}">
                      <a16:colId xmlns:a16="http://schemas.microsoft.com/office/drawing/2014/main" xmlns="" val="787332383"/>
                    </a:ext>
                  </a:extLst>
                </a:gridCol>
                <a:gridCol w="1489220">
                  <a:extLst>
                    <a:ext uri="{9D8B030D-6E8A-4147-A177-3AD203B41FA5}">
                      <a16:colId xmlns:a16="http://schemas.microsoft.com/office/drawing/2014/main" xmlns="" val="2140802259"/>
                    </a:ext>
                  </a:extLst>
                </a:gridCol>
                <a:gridCol w="1560864">
                  <a:extLst>
                    <a:ext uri="{9D8B030D-6E8A-4147-A177-3AD203B41FA5}">
                      <a16:colId xmlns:a16="http://schemas.microsoft.com/office/drawing/2014/main" xmlns="" val="1226301898"/>
                    </a:ext>
                  </a:extLst>
                </a:gridCol>
                <a:gridCol w="1560864">
                  <a:extLst>
                    <a:ext uri="{9D8B030D-6E8A-4147-A177-3AD203B41FA5}">
                      <a16:colId xmlns:a16="http://schemas.microsoft.com/office/drawing/2014/main" xmlns="" val="4204525318"/>
                    </a:ext>
                  </a:extLst>
                </a:gridCol>
                <a:gridCol w="1944912">
                  <a:extLst>
                    <a:ext uri="{9D8B030D-6E8A-4147-A177-3AD203B41FA5}">
                      <a16:colId xmlns:a16="http://schemas.microsoft.com/office/drawing/2014/main" xmlns="" val="1290096969"/>
                    </a:ext>
                  </a:extLst>
                </a:gridCol>
              </a:tblGrid>
              <a:tr h="490855">
                <a:tc rowSpan="2">
                  <a:txBody>
                    <a:bodyPr/>
                    <a:lstStyle/>
                    <a:p>
                      <a:pPr algn="ctr">
                        <a:lnSpc>
                          <a:spcPct val="115000"/>
                        </a:lnSpc>
                        <a:spcBef>
                          <a:spcPts val="1200"/>
                        </a:spcBef>
                        <a:spcAft>
                          <a:spcPts val="1000"/>
                        </a:spcAft>
                      </a:pPr>
                      <a:r>
                        <a:rPr lang="vi-VN" sz="2300" dirty="0">
                          <a:effectLst/>
                          <a:latin typeface="+mj-lt"/>
                        </a:rPr>
                        <a:t>Tiêu chí</a:t>
                      </a:r>
                      <a:endParaRPr lang="en-US" sz="2300" dirty="0">
                        <a:effectLst/>
                        <a:latin typeface="+mj-lt"/>
                        <a:ea typeface="Calibri" panose="020F0502020204030204" pitchFamily="34" charset="0"/>
                      </a:endParaRPr>
                    </a:p>
                  </a:txBody>
                  <a:tcPr marL="68580" marR="68580" marT="0" marB="0" anchor="ctr"/>
                </a:tc>
                <a:tc gridSpan="2">
                  <a:txBody>
                    <a:bodyPr/>
                    <a:lstStyle/>
                    <a:p>
                      <a:pPr algn="ctr">
                        <a:lnSpc>
                          <a:spcPct val="115000"/>
                        </a:lnSpc>
                        <a:spcBef>
                          <a:spcPts val="1200"/>
                        </a:spcBef>
                        <a:spcAft>
                          <a:spcPts val="1000"/>
                        </a:spcAft>
                      </a:pPr>
                      <a:r>
                        <a:rPr lang="en-US" sz="2300" dirty="0" err="1">
                          <a:effectLst/>
                          <a:latin typeface="+mj-lt"/>
                        </a:rPr>
                        <a:t>Đầu</a:t>
                      </a:r>
                      <a:r>
                        <a:rPr lang="en-US" sz="2300" dirty="0">
                          <a:effectLst/>
                          <a:latin typeface="+mj-lt"/>
                        </a:rPr>
                        <a:t> </a:t>
                      </a:r>
                      <a:r>
                        <a:rPr lang="en-US" sz="2300" dirty="0" err="1">
                          <a:effectLst/>
                          <a:latin typeface="+mj-lt"/>
                        </a:rPr>
                        <a:t>tháng</a:t>
                      </a:r>
                      <a:r>
                        <a:rPr lang="en-US" sz="2300" dirty="0">
                          <a:effectLst/>
                          <a:latin typeface="+mj-lt"/>
                        </a:rPr>
                        <a:t> 9/ 2020</a:t>
                      </a:r>
                      <a:endParaRPr lang="en-US" sz="2300" dirty="0">
                        <a:effectLst/>
                        <a:latin typeface="+mj-lt"/>
                        <a:ea typeface="Calibri" panose="020F0502020204030204" pitchFamily="34" charset="0"/>
                      </a:endParaRPr>
                    </a:p>
                  </a:txBody>
                  <a:tcPr marL="68580" marR="68580" marT="0" marB="0" anchor="ctr"/>
                </a:tc>
                <a:tc hMerge="1">
                  <a:txBody>
                    <a:bodyPr/>
                    <a:lstStyle/>
                    <a:p>
                      <a:endParaRPr lang="en-US"/>
                    </a:p>
                  </a:txBody>
                  <a:tcPr/>
                </a:tc>
                <a:tc gridSpan="2">
                  <a:txBody>
                    <a:bodyPr/>
                    <a:lstStyle/>
                    <a:p>
                      <a:pPr>
                        <a:lnSpc>
                          <a:spcPct val="115000"/>
                        </a:lnSpc>
                        <a:spcBef>
                          <a:spcPts val="1200"/>
                        </a:spcBef>
                        <a:spcAft>
                          <a:spcPts val="1000"/>
                        </a:spcAft>
                      </a:pPr>
                      <a:r>
                        <a:rPr lang="en-US" sz="2300">
                          <a:effectLst/>
                          <a:latin typeface="+mj-lt"/>
                        </a:rPr>
                        <a:t>Cuối tháng 11/2020</a:t>
                      </a:r>
                      <a:endParaRPr lang="en-US" sz="2300">
                        <a:effectLst/>
                        <a:latin typeface="+mj-lt"/>
                        <a:ea typeface="Calibri" panose="020F0502020204030204" pitchFamily="34" charset="0"/>
                      </a:endParaRPr>
                    </a:p>
                  </a:txBody>
                  <a:tcPr marL="68580" marR="68580" marT="0" marB="0" anchor="ctr"/>
                </a:tc>
                <a:tc hMerge="1">
                  <a:txBody>
                    <a:bodyPr/>
                    <a:lstStyle/>
                    <a:p>
                      <a:endParaRPr lang="en-US"/>
                    </a:p>
                  </a:txBody>
                  <a:tcPr/>
                </a:tc>
                <a:tc rowSpan="2">
                  <a:txBody>
                    <a:bodyPr/>
                    <a:lstStyle/>
                    <a:p>
                      <a:pPr algn="ctr">
                        <a:lnSpc>
                          <a:spcPct val="115000"/>
                        </a:lnSpc>
                        <a:spcBef>
                          <a:spcPts val="1200"/>
                        </a:spcBef>
                        <a:spcAft>
                          <a:spcPts val="1000"/>
                        </a:spcAft>
                      </a:pPr>
                      <a:r>
                        <a:rPr lang="en-US" sz="2300">
                          <a:effectLst/>
                          <a:latin typeface="+mj-lt"/>
                        </a:rPr>
                        <a:t>Tăng, giảm</a:t>
                      </a:r>
                      <a:endParaRPr lang="en-US" sz="230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xmlns="" val="2742489980"/>
                  </a:ext>
                </a:extLst>
              </a:tr>
              <a:tr h="200025">
                <a:tc vMerge="1">
                  <a:txBody>
                    <a:bodyPr/>
                    <a:lstStyle/>
                    <a:p>
                      <a:endParaRPr lang="en-US"/>
                    </a:p>
                  </a:txBody>
                  <a:tcPr/>
                </a:tc>
                <a:tc>
                  <a:txBody>
                    <a:bodyPr/>
                    <a:lstStyle/>
                    <a:p>
                      <a:pPr algn="ctr">
                        <a:lnSpc>
                          <a:spcPct val="115000"/>
                        </a:lnSpc>
                        <a:spcAft>
                          <a:spcPts val="1000"/>
                        </a:spcAft>
                      </a:pPr>
                      <a:r>
                        <a:rPr lang="vi-VN" sz="2300">
                          <a:effectLst/>
                          <a:latin typeface="+mj-lt"/>
                        </a:rPr>
                        <a:t>Số lượng</a:t>
                      </a:r>
                      <a:endParaRPr lang="en-US" sz="2300">
                        <a:effectLst/>
                        <a:latin typeface="+mj-lt"/>
                        <a:ea typeface="Calibri" panose="020F0502020204030204" pitchFamily="34" charset="0"/>
                      </a:endParaRPr>
                    </a:p>
                  </a:txBody>
                  <a:tcPr marL="68580" marR="68580" marT="0" marB="0" anchor="ctr"/>
                </a:tc>
                <a:tc>
                  <a:txBody>
                    <a:bodyPr/>
                    <a:lstStyle/>
                    <a:p>
                      <a:pPr algn="ctr">
                        <a:lnSpc>
                          <a:spcPct val="115000"/>
                        </a:lnSpc>
                        <a:spcAft>
                          <a:spcPts val="1000"/>
                        </a:spcAft>
                      </a:pPr>
                      <a:r>
                        <a:rPr lang="vi-VN" sz="2300">
                          <a:effectLst/>
                          <a:latin typeface="+mj-lt"/>
                        </a:rPr>
                        <a:t>Tỷ lệ</a:t>
                      </a:r>
                      <a:endParaRPr lang="en-US" sz="2300">
                        <a:effectLst/>
                        <a:latin typeface="+mj-lt"/>
                        <a:ea typeface="Calibri" panose="020F0502020204030204" pitchFamily="34" charset="0"/>
                      </a:endParaRPr>
                    </a:p>
                  </a:txBody>
                  <a:tcPr marL="68580" marR="68580" marT="0" marB="0" anchor="ctr"/>
                </a:tc>
                <a:tc>
                  <a:txBody>
                    <a:bodyPr/>
                    <a:lstStyle/>
                    <a:p>
                      <a:pPr algn="ctr">
                        <a:lnSpc>
                          <a:spcPct val="115000"/>
                        </a:lnSpc>
                        <a:spcAft>
                          <a:spcPts val="1000"/>
                        </a:spcAft>
                      </a:pPr>
                      <a:r>
                        <a:rPr lang="vi-VN" sz="2300">
                          <a:effectLst/>
                          <a:latin typeface="+mj-lt"/>
                        </a:rPr>
                        <a:t>Số lượng</a:t>
                      </a:r>
                      <a:endParaRPr lang="en-US" sz="2300">
                        <a:effectLst/>
                        <a:latin typeface="+mj-lt"/>
                        <a:ea typeface="Calibri" panose="020F0502020204030204" pitchFamily="34" charset="0"/>
                      </a:endParaRPr>
                    </a:p>
                  </a:txBody>
                  <a:tcPr marL="68580" marR="68580" marT="0" marB="0" anchor="ctr"/>
                </a:tc>
                <a:tc>
                  <a:txBody>
                    <a:bodyPr/>
                    <a:lstStyle/>
                    <a:p>
                      <a:pPr algn="ctr">
                        <a:lnSpc>
                          <a:spcPct val="115000"/>
                        </a:lnSpc>
                        <a:spcAft>
                          <a:spcPts val="1000"/>
                        </a:spcAft>
                      </a:pPr>
                      <a:r>
                        <a:rPr lang="vi-VN" sz="2300">
                          <a:effectLst/>
                          <a:latin typeface="+mj-lt"/>
                        </a:rPr>
                        <a:t>Tỷ lệ</a:t>
                      </a:r>
                      <a:endParaRPr lang="en-US" sz="2300">
                        <a:effectLst/>
                        <a:latin typeface="+mj-lt"/>
                        <a:ea typeface="Calibri" panose="020F0502020204030204" pitchFamily="34" charset="0"/>
                      </a:endParaRPr>
                    </a:p>
                  </a:txBody>
                  <a:tcPr marL="68580" marR="68580" marT="0" marB="0" anchor="ctr"/>
                </a:tc>
                <a:tc vMerge="1">
                  <a:txBody>
                    <a:bodyPr/>
                    <a:lstStyle/>
                    <a:p>
                      <a:endParaRPr lang="en-US"/>
                    </a:p>
                  </a:txBody>
                  <a:tcPr/>
                </a:tc>
                <a:extLst>
                  <a:ext uri="{0D108BD9-81ED-4DB2-BD59-A6C34878D82A}">
                    <a16:rowId xmlns:a16="http://schemas.microsoft.com/office/drawing/2014/main" xmlns="" val="2493188727"/>
                  </a:ext>
                </a:extLst>
              </a:tr>
              <a:tr h="488950">
                <a:tc>
                  <a:txBody>
                    <a:bodyPr/>
                    <a:lstStyle/>
                    <a:p>
                      <a:pPr algn="ctr">
                        <a:lnSpc>
                          <a:spcPct val="115000"/>
                        </a:lnSpc>
                        <a:spcAft>
                          <a:spcPts val="0"/>
                        </a:spcAft>
                      </a:pPr>
                      <a:r>
                        <a:rPr lang="pt-BR" sz="2300">
                          <a:effectLst/>
                          <a:latin typeface="+mj-lt"/>
                        </a:rPr>
                        <a:t>Số em </a:t>
                      </a:r>
                      <a:r>
                        <a:rPr lang="en-US" sz="2300">
                          <a:effectLst/>
                          <a:latin typeface="+mj-lt"/>
                        </a:rPr>
                        <a:t>mạnh dạn, tự tin, tiếp thu bài tốt, biết chấp hành tốt nội quy, nề nếp của trường, lớp.</a:t>
                      </a:r>
                      <a:endParaRPr lang="en-US" sz="2300">
                        <a:effectLst/>
                        <a:latin typeface="+mj-lt"/>
                        <a:ea typeface="Calibri" panose="020F0502020204030204" pitchFamily="34" charset="0"/>
                      </a:endParaRPr>
                    </a:p>
                  </a:txBody>
                  <a:tcPr marL="68580" marR="68580" marT="0" marB="0" anchor="ctr"/>
                </a:tc>
                <a:tc>
                  <a:txBody>
                    <a:bodyPr/>
                    <a:lstStyle/>
                    <a:p>
                      <a:pPr algn="ctr">
                        <a:lnSpc>
                          <a:spcPct val="115000"/>
                        </a:lnSpc>
                        <a:spcAft>
                          <a:spcPts val="0"/>
                        </a:spcAft>
                      </a:pPr>
                      <a:r>
                        <a:rPr lang="en-US" sz="2300">
                          <a:effectLst/>
                          <a:latin typeface="+mj-lt"/>
                        </a:rPr>
                        <a:t>7 / 26</a:t>
                      </a:r>
                      <a:endParaRPr lang="en-US" sz="2300">
                        <a:effectLst/>
                        <a:latin typeface="+mj-lt"/>
                        <a:ea typeface="Calibri" panose="020F0502020204030204" pitchFamily="34" charset="0"/>
                      </a:endParaRPr>
                    </a:p>
                  </a:txBody>
                  <a:tcPr marL="68580" marR="68580" marT="0" marB="0" anchor="ctr"/>
                </a:tc>
                <a:tc>
                  <a:txBody>
                    <a:bodyPr/>
                    <a:lstStyle/>
                    <a:p>
                      <a:pPr algn="ctr">
                        <a:lnSpc>
                          <a:spcPct val="115000"/>
                        </a:lnSpc>
                        <a:spcAft>
                          <a:spcPts val="0"/>
                        </a:spcAft>
                      </a:pPr>
                      <a:r>
                        <a:rPr lang="en-US" sz="2300">
                          <a:effectLst/>
                          <a:latin typeface="+mj-lt"/>
                        </a:rPr>
                        <a:t>27 </a:t>
                      </a:r>
                      <a:r>
                        <a:rPr lang="vi-VN" sz="2300">
                          <a:effectLst/>
                          <a:latin typeface="+mj-lt"/>
                        </a:rPr>
                        <a:t>%</a:t>
                      </a:r>
                      <a:endParaRPr lang="en-US" sz="2300">
                        <a:effectLst/>
                        <a:latin typeface="+mj-lt"/>
                        <a:ea typeface="Calibri" panose="020F0502020204030204" pitchFamily="34" charset="0"/>
                      </a:endParaRPr>
                    </a:p>
                  </a:txBody>
                  <a:tcPr marL="68580" marR="68580" marT="0" marB="0" anchor="ctr"/>
                </a:tc>
                <a:tc>
                  <a:txBody>
                    <a:bodyPr/>
                    <a:lstStyle/>
                    <a:p>
                      <a:pPr algn="ctr">
                        <a:lnSpc>
                          <a:spcPct val="115000"/>
                        </a:lnSpc>
                        <a:spcAft>
                          <a:spcPts val="0"/>
                        </a:spcAft>
                      </a:pPr>
                      <a:r>
                        <a:rPr lang="en-US" sz="2300">
                          <a:effectLst/>
                          <a:latin typeface="+mj-lt"/>
                        </a:rPr>
                        <a:t>14 / 26</a:t>
                      </a:r>
                      <a:endParaRPr lang="en-US" sz="2300">
                        <a:effectLst/>
                        <a:latin typeface="+mj-lt"/>
                        <a:ea typeface="Calibri" panose="020F0502020204030204" pitchFamily="34" charset="0"/>
                      </a:endParaRPr>
                    </a:p>
                  </a:txBody>
                  <a:tcPr marL="68580" marR="68580" marT="0" marB="0" anchor="ctr"/>
                </a:tc>
                <a:tc>
                  <a:txBody>
                    <a:bodyPr/>
                    <a:lstStyle/>
                    <a:p>
                      <a:pPr algn="ctr">
                        <a:lnSpc>
                          <a:spcPct val="115000"/>
                        </a:lnSpc>
                        <a:spcAft>
                          <a:spcPts val="0"/>
                        </a:spcAft>
                      </a:pPr>
                      <a:r>
                        <a:rPr lang="en-US" sz="2300">
                          <a:effectLst/>
                          <a:latin typeface="+mj-lt"/>
                        </a:rPr>
                        <a:t>54</a:t>
                      </a:r>
                      <a:r>
                        <a:rPr lang="vi-VN" sz="2300">
                          <a:effectLst/>
                          <a:latin typeface="+mj-lt"/>
                        </a:rPr>
                        <a:t>%</a:t>
                      </a:r>
                      <a:endParaRPr lang="en-US" sz="2300">
                        <a:effectLst/>
                        <a:latin typeface="+mj-lt"/>
                        <a:ea typeface="Calibri" panose="020F0502020204030204" pitchFamily="34" charset="0"/>
                      </a:endParaRPr>
                    </a:p>
                  </a:txBody>
                  <a:tcPr marL="68580" marR="68580" marT="0" marB="0" anchor="ctr"/>
                </a:tc>
                <a:tc>
                  <a:txBody>
                    <a:bodyPr/>
                    <a:lstStyle/>
                    <a:p>
                      <a:pPr algn="ctr">
                        <a:lnSpc>
                          <a:spcPct val="115000"/>
                        </a:lnSpc>
                        <a:spcAft>
                          <a:spcPts val="0"/>
                        </a:spcAft>
                      </a:pPr>
                      <a:r>
                        <a:rPr lang="en-US" sz="2300">
                          <a:effectLst/>
                          <a:latin typeface="+mj-lt"/>
                        </a:rPr>
                        <a:t>Vượt chỉ tiêu 7 em chiếm 27 %</a:t>
                      </a:r>
                      <a:endParaRPr lang="en-US" sz="230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xmlns="" val="1859526789"/>
                  </a:ext>
                </a:extLst>
              </a:tr>
              <a:tr h="579120">
                <a:tc>
                  <a:txBody>
                    <a:bodyPr/>
                    <a:lstStyle/>
                    <a:p>
                      <a:pPr algn="ctr">
                        <a:lnSpc>
                          <a:spcPct val="115000"/>
                        </a:lnSpc>
                        <a:spcBef>
                          <a:spcPts val="1200"/>
                        </a:spcBef>
                        <a:spcAft>
                          <a:spcPts val="0"/>
                        </a:spcAft>
                      </a:pPr>
                      <a:r>
                        <a:rPr lang="pt-BR" sz="2300">
                          <a:effectLst/>
                          <a:latin typeface="+mj-lt"/>
                        </a:rPr>
                        <a:t>Số em </a:t>
                      </a:r>
                      <a:r>
                        <a:rPr lang="en-US" sz="2300">
                          <a:effectLst/>
                          <a:latin typeface="+mj-lt"/>
                        </a:rPr>
                        <a:t>mạnh dạn, tự tin, tiếp thu bài khá, biết chấp hành nội quy, nề nếp của trường, lớp.</a:t>
                      </a:r>
                      <a:endParaRPr lang="en-US" sz="2300">
                        <a:effectLst/>
                        <a:latin typeface="+mj-lt"/>
                        <a:ea typeface="Calibri" panose="020F0502020204030204" pitchFamily="34" charset="0"/>
                      </a:endParaRPr>
                    </a:p>
                  </a:txBody>
                  <a:tcPr marL="68580" marR="68580" marT="0" marB="0" anchor="ctr"/>
                </a:tc>
                <a:tc>
                  <a:txBody>
                    <a:bodyPr/>
                    <a:lstStyle/>
                    <a:p>
                      <a:pPr algn="ctr">
                        <a:lnSpc>
                          <a:spcPct val="115000"/>
                        </a:lnSpc>
                        <a:spcBef>
                          <a:spcPts val="1200"/>
                        </a:spcBef>
                        <a:spcAft>
                          <a:spcPts val="0"/>
                        </a:spcAft>
                      </a:pPr>
                      <a:r>
                        <a:rPr lang="en-US" sz="2300">
                          <a:effectLst/>
                          <a:latin typeface="+mj-lt"/>
                        </a:rPr>
                        <a:t>10 / 26</a:t>
                      </a:r>
                      <a:endParaRPr lang="en-US" sz="2300">
                        <a:effectLst/>
                        <a:latin typeface="+mj-lt"/>
                        <a:ea typeface="Calibri" panose="020F0502020204030204" pitchFamily="34" charset="0"/>
                      </a:endParaRPr>
                    </a:p>
                  </a:txBody>
                  <a:tcPr marL="68580" marR="68580" marT="0" marB="0" anchor="ctr"/>
                </a:tc>
                <a:tc>
                  <a:txBody>
                    <a:bodyPr/>
                    <a:lstStyle/>
                    <a:p>
                      <a:pPr algn="ctr">
                        <a:lnSpc>
                          <a:spcPct val="115000"/>
                        </a:lnSpc>
                        <a:spcBef>
                          <a:spcPts val="1200"/>
                        </a:spcBef>
                        <a:spcAft>
                          <a:spcPts val="0"/>
                        </a:spcAft>
                      </a:pPr>
                      <a:r>
                        <a:rPr lang="en-US" sz="2300">
                          <a:effectLst/>
                          <a:latin typeface="+mj-lt"/>
                        </a:rPr>
                        <a:t>38,4 </a:t>
                      </a:r>
                      <a:r>
                        <a:rPr lang="vi-VN" sz="2300">
                          <a:effectLst/>
                          <a:latin typeface="+mj-lt"/>
                        </a:rPr>
                        <a:t>%</a:t>
                      </a:r>
                      <a:endParaRPr lang="en-US" sz="2300">
                        <a:effectLst/>
                        <a:latin typeface="+mj-lt"/>
                        <a:ea typeface="Calibri" panose="020F0502020204030204" pitchFamily="34" charset="0"/>
                      </a:endParaRPr>
                    </a:p>
                  </a:txBody>
                  <a:tcPr marL="68580" marR="68580" marT="0" marB="0" anchor="ctr"/>
                </a:tc>
                <a:tc>
                  <a:txBody>
                    <a:bodyPr/>
                    <a:lstStyle/>
                    <a:p>
                      <a:pPr algn="ctr">
                        <a:lnSpc>
                          <a:spcPct val="115000"/>
                        </a:lnSpc>
                        <a:spcBef>
                          <a:spcPts val="1200"/>
                        </a:spcBef>
                        <a:spcAft>
                          <a:spcPts val="0"/>
                        </a:spcAft>
                      </a:pPr>
                      <a:r>
                        <a:rPr lang="en-US" sz="2300">
                          <a:effectLst/>
                          <a:latin typeface="+mj-lt"/>
                        </a:rPr>
                        <a:t>10 / 27</a:t>
                      </a:r>
                      <a:endParaRPr lang="en-US" sz="2300">
                        <a:effectLst/>
                        <a:latin typeface="+mj-lt"/>
                        <a:ea typeface="Calibri" panose="020F0502020204030204" pitchFamily="34" charset="0"/>
                      </a:endParaRPr>
                    </a:p>
                  </a:txBody>
                  <a:tcPr marL="68580" marR="68580" marT="0" marB="0" anchor="ctr"/>
                </a:tc>
                <a:tc>
                  <a:txBody>
                    <a:bodyPr/>
                    <a:lstStyle/>
                    <a:p>
                      <a:pPr algn="ctr">
                        <a:lnSpc>
                          <a:spcPct val="115000"/>
                        </a:lnSpc>
                        <a:spcBef>
                          <a:spcPts val="1200"/>
                        </a:spcBef>
                        <a:spcAft>
                          <a:spcPts val="0"/>
                        </a:spcAft>
                      </a:pPr>
                      <a:r>
                        <a:rPr lang="en-US" sz="2300">
                          <a:effectLst/>
                          <a:latin typeface="+mj-lt"/>
                        </a:rPr>
                        <a:t>38,4</a:t>
                      </a:r>
                      <a:r>
                        <a:rPr lang="vi-VN" sz="2300">
                          <a:effectLst/>
                          <a:latin typeface="+mj-lt"/>
                        </a:rPr>
                        <a:t>%</a:t>
                      </a:r>
                      <a:endParaRPr lang="en-US" sz="2300">
                        <a:effectLst/>
                        <a:latin typeface="+mj-lt"/>
                        <a:ea typeface="Calibri" panose="020F0502020204030204" pitchFamily="34" charset="0"/>
                      </a:endParaRPr>
                    </a:p>
                  </a:txBody>
                  <a:tcPr marL="68580" marR="68580" marT="0" marB="0" anchor="ctr"/>
                </a:tc>
                <a:tc>
                  <a:txBody>
                    <a:bodyPr/>
                    <a:lstStyle/>
                    <a:p>
                      <a:pPr algn="ctr">
                        <a:lnSpc>
                          <a:spcPct val="115000"/>
                        </a:lnSpc>
                        <a:spcBef>
                          <a:spcPts val="1200"/>
                        </a:spcBef>
                        <a:spcAft>
                          <a:spcPts val="0"/>
                        </a:spcAft>
                      </a:pPr>
                      <a:r>
                        <a:rPr lang="en-US" sz="2300">
                          <a:effectLst/>
                          <a:latin typeface="+mj-lt"/>
                        </a:rPr>
                        <a:t>Hoàn thành chỉ tiêu</a:t>
                      </a:r>
                      <a:endParaRPr lang="en-US" sz="230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xmlns="" val="3954868085"/>
                  </a:ext>
                </a:extLst>
              </a:tr>
              <a:tr h="286385">
                <a:tc>
                  <a:txBody>
                    <a:bodyPr/>
                    <a:lstStyle/>
                    <a:p>
                      <a:pPr algn="ctr">
                        <a:lnSpc>
                          <a:spcPct val="115000"/>
                        </a:lnSpc>
                        <a:spcBef>
                          <a:spcPts val="1200"/>
                        </a:spcBef>
                        <a:spcAft>
                          <a:spcPts val="0"/>
                        </a:spcAft>
                      </a:pPr>
                      <a:r>
                        <a:rPr lang="en-US" sz="2300">
                          <a:effectLst/>
                          <a:latin typeface="+mj-lt"/>
                        </a:rPr>
                        <a:t>Số em tiếp thu bài chậm, ý thức học tập, rèn luyện chưa tốt</a:t>
                      </a:r>
                      <a:endParaRPr lang="en-US" sz="2300">
                        <a:effectLst/>
                        <a:latin typeface="+mj-lt"/>
                        <a:ea typeface="Calibri" panose="020F0502020204030204" pitchFamily="34" charset="0"/>
                      </a:endParaRPr>
                    </a:p>
                  </a:txBody>
                  <a:tcPr marL="68580" marR="68580" marT="0" marB="0" anchor="ctr"/>
                </a:tc>
                <a:tc>
                  <a:txBody>
                    <a:bodyPr/>
                    <a:lstStyle/>
                    <a:p>
                      <a:pPr algn="ctr">
                        <a:lnSpc>
                          <a:spcPct val="115000"/>
                        </a:lnSpc>
                        <a:spcBef>
                          <a:spcPts val="1200"/>
                        </a:spcBef>
                        <a:spcAft>
                          <a:spcPts val="0"/>
                        </a:spcAft>
                      </a:pPr>
                      <a:r>
                        <a:rPr lang="en-US" sz="2300">
                          <a:effectLst/>
                          <a:latin typeface="+mj-lt"/>
                        </a:rPr>
                        <a:t>9 / 26</a:t>
                      </a:r>
                      <a:endParaRPr lang="en-US" sz="2300">
                        <a:effectLst/>
                        <a:latin typeface="+mj-lt"/>
                        <a:ea typeface="Calibri" panose="020F0502020204030204" pitchFamily="34" charset="0"/>
                      </a:endParaRPr>
                    </a:p>
                  </a:txBody>
                  <a:tcPr marL="68580" marR="68580" marT="0" marB="0" anchor="ctr"/>
                </a:tc>
                <a:tc>
                  <a:txBody>
                    <a:bodyPr/>
                    <a:lstStyle/>
                    <a:p>
                      <a:pPr algn="ctr">
                        <a:lnSpc>
                          <a:spcPct val="115000"/>
                        </a:lnSpc>
                        <a:spcBef>
                          <a:spcPts val="1200"/>
                        </a:spcBef>
                        <a:spcAft>
                          <a:spcPts val="0"/>
                        </a:spcAft>
                      </a:pPr>
                      <a:r>
                        <a:rPr lang="en-US" sz="2300">
                          <a:effectLst/>
                          <a:latin typeface="+mj-lt"/>
                        </a:rPr>
                        <a:t>34,6</a:t>
                      </a:r>
                      <a:r>
                        <a:rPr lang="vi-VN" sz="2300">
                          <a:effectLst/>
                          <a:latin typeface="+mj-lt"/>
                        </a:rPr>
                        <a:t>%</a:t>
                      </a:r>
                      <a:endParaRPr lang="en-US" sz="2300">
                        <a:effectLst/>
                        <a:latin typeface="+mj-lt"/>
                        <a:ea typeface="Calibri" panose="020F0502020204030204" pitchFamily="34" charset="0"/>
                      </a:endParaRPr>
                    </a:p>
                  </a:txBody>
                  <a:tcPr marL="68580" marR="68580" marT="0" marB="0" anchor="ctr"/>
                </a:tc>
                <a:tc>
                  <a:txBody>
                    <a:bodyPr/>
                    <a:lstStyle/>
                    <a:p>
                      <a:pPr algn="ctr">
                        <a:lnSpc>
                          <a:spcPct val="115000"/>
                        </a:lnSpc>
                        <a:spcBef>
                          <a:spcPts val="1200"/>
                        </a:spcBef>
                        <a:spcAft>
                          <a:spcPts val="0"/>
                        </a:spcAft>
                      </a:pPr>
                      <a:r>
                        <a:rPr lang="en-US" sz="2300">
                          <a:effectLst/>
                          <a:latin typeface="+mj-lt"/>
                        </a:rPr>
                        <a:t>2 / 26</a:t>
                      </a:r>
                      <a:endParaRPr lang="en-US" sz="2300">
                        <a:effectLst/>
                        <a:latin typeface="+mj-lt"/>
                        <a:ea typeface="Calibri" panose="020F0502020204030204" pitchFamily="34" charset="0"/>
                      </a:endParaRPr>
                    </a:p>
                  </a:txBody>
                  <a:tcPr marL="68580" marR="68580" marT="0" marB="0" anchor="ctr"/>
                </a:tc>
                <a:tc>
                  <a:txBody>
                    <a:bodyPr/>
                    <a:lstStyle/>
                    <a:p>
                      <a:pPr algn="ctr">
                        <a:lnSpc>
                          <a:spcPct val="115000"/>
                        </a:lnSpc>
                        <a:spcBef>
                          <a:spcPts val="1200"/>
                        </a:spcBef>
                        <a:spcAft>
                          <a:spcPts val="0"/>
                        </a:spcAft>
                      </a:pPr>
                      <a:r>
                        <a:rPr lang="en-US" sz="2300">
                          <a:effectLst/>
                          <a:latin typeface="+mj-lt"/>
                        </a:rPr>
                        <a:t>7,6 </a:t>
                      </a:r>
                      <a:r>
                        <a:rPr lang="vi-VN" sz="2300">
                          <a:effectLst/>
                          <a:latin typeface="+mj-lt"/>
                        </a:rPr>
                        <a:t>%</a:t>
                      </a:r>
                      <a:endParaRPr lang="en-US" sz="2300">
                        <a:effectLst/>
                        <a:latin typeface="+mj-lt"/>
                        <a:ea typeface="Calibri" panose="020F0502020204030204" pitchFamily="34" charset="0"/>
                      </a:endParaRPr>
                    </a:p>
                  </a:txBody>
                  <a:tcPr marL="68580" marR="68580" marT="0" marB="0" anchor="ctr"/>
                </a:tc>
                <a:tc>
                  <a:txBody>
                    <a:bodyPr/>
                    <a:lstStyle/>
                    <a:p>
                      <a:pPr algn="ctr">
                        <a:lnSpc>
                          <a:spcPct val="115000"/>
                        </a:lnSpc>
                        <a:spcBef>
                          <a:spcPts val="1200"/>
                        </a:spcBef>
                        <a:spcAft>
                          <a:spcPts val="0"/>
                        </a:spcAft>
                      </a:pPr>
                      <a:r>
                        <a:rPr lang="en-US" sz="2300" dirty="0" err="1">
                          <a:effectLst/>
                          <a:latin typeface="+mj-lt"/>
                        </a:rPr>
                        <a:t>Vượt</a:t>
                      </a:r>
                      <a:r>
                        <a:rPr lang="en-US" sz="2300" dirty="0">
                          <a:effectLst/>
                          <a:latin typeface="+mj-lt"/>
                        </a:rPr>
                        <a:t> </a:t>
                      </a:r>
                      <a:r>
                        <a:rPr lang="en-US" sz="2300" dirty="0" err="1">
                          <a:effectLst/>
                          <a:latin typeface="+mj-lt"/>
                        </a:rPr>
                        <a:t>chỉ</a:t>
                      </a:r>
                      <a:r>
                        <a:rPr lang="en-US" sz="2300" dirty="0">
                          <a:effectLst/>
                          <a:latin typeface="+mj-lt"/>
                        </a:rPr>
                        <a:t> </a:t>
                      </a:r>
                      <a:r>
                        <a:rPr lang="en-US" sz="2300" dirty="0" err="1">
                          <a:effectLst/>
                          <a:latin typeface="+mj-lt"/>
                        </a:rPr>
                        <a:t>tiêu</a:t>
                      </a:r>
                      <a:r>
                        <a:rPr lang="en-US" sz="2300" dirty="0">
                          <a:effectLst/>
                          <a:latin typeface="+mj-lt"/>
                        </a:rPr>
                        <a:t> 7 </a:t>
                      </a:r>
                      <a:r>
                        <a:rPr lang="en-US" sz="2300" dirty="0" err="1">
                          <a:effectLst/>
                          <a:latin typeface="+mj-lt"/>
                        </a:rPr>
                        <a:t>em</a:t>
                      </a:r>
                      <a:r>
                        <a:rPr lang="en-US" sz="2300" dirty="0">
                          <a:effectLst/>
                          <a:latin typeface="+mj-lt"/>
                        </a:rPr>
                        <a:t>, </a:t>
                      </a:r>
                      <a:r>
                        <a:rPr lang="en-US" sz="2300" dirty="0" err="1">
                          <a:effectLst/>
                          <a:latin typeface="+mj-lt"/>
                        </a:rPr>
                        <a:t>chiếm</a:t>
                      </a:r>
                      <a:r>
                        <a:rPr lang="en-US" sz="2300" dirty="0">
                          <a:effectLst/>
                          <a:latin typeface="+mj-lt"/>
                        </a:rPr>
                        <a:t> 27 %</a:t>
                      </a:r>
                      <a:endParaRPr lang="en-US" sz="2300" dirty="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xmlns="" val="574273629"/>
                  </a:ext>
                </a:extLst>
              </a:tr>
            </a:tbl>
          </a:graphicData>
        </a:graphic>
      </p:graphicFrame>
      <p:sp>
        <p:nvSpPr>
          <p:cNvPr id="7" name="Rectangle 1"/>
          <p:cNvSpPr>
            <a:spLocks noChangeArrowheads="1"/>
          </p:cNvSpPr>
          <p:nvPr/>
        </p:nvSpPr>
        <p:spPr bwMode="auto">
          <a:xfrm>
            <a:off x="2938463" y="21605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2788899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2770" name="Picture 2" descr="Background Powerpoint Đẹp cho bài thuyết trình chuyên nghiệp mới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97" y="202671"/>
            <a:ext cx="11889670" cy="646906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5504260" y="1087103"/>
            <a:ext cx="3125338" cy="1037397"/>
          </a:xfrm>
          <a:prstGeom prst="ellipse">
            <a:avLst/>
          </a:prstGeom>
          <a:solidFill>
            <a:schemeClr val="accent4">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00B050"/>
                </a:solidFill>
                <a:latin typeface="Times New Roman" panose="02020603050405020304" pitchFamily="18" charset="0"/>
                <a:cs typeface="Times New Roman" panose="02020603050405020304" pitchFamily="18" charset="0"/>
              </a:rPr>
              <a:t>IV/ </a:t>
            </a:r>
            <a:r>
              <a:rPr lang="en-US" sz="3000" dirty="0" err="1" smtClean="0">
                <a:solidFill>
                  <a:srgbClr val="00B050"/>
                </a:solidFill>
                <a:latin typeface="Times New Roman" panose="02020603050405020304" pitchFamily="18" charset="0"/>
                <a:cs typeface="Times New Roman" panose="02020603050405020304" pitchFamily="18" charset="0"/>
              </a:rPr>
              <a:t>Kết</a:t>
            </a:r>
            <a:r>
              <a:rPr lang="en-US" sz="3000" dirty="0" smtClean="0">
                <a:solidFill>
                  <a:srgbClr val="00B050"/>
                </a:solidFill>
                <a:latin typeface="Times New Roman" panose="02020603050405020304" pitchFamily="18" charset="0"/>
                <a:cs typeface="Times New Roman" panose="02020603050405020304" pitchFamily="18" charset="0"/>
              </a:rPr>
              <a:t> </a:t>
            </a:r>
            <a:r>
              <a:rPr lang="en-US" sz="3000" dirty="0" err="1" smtClean="0">
                <a:solidFill>
                  <a:srgbClr val="00B050"/>
                </a:solidFill>
                <a:latin typeface="Times New Roman" panose="02020603050405020304" pitchFamily="18" charset="0"/>
                <a:cs typeface="Times New Roman" panose="02020603050405020304" pitchFamily="18" charset="0"/>
              </a:rPr>
              <a:t>luận</a:t>
            </a:r>
            <a:endParaRPr lang="en-US" sz="3000" dirty="0">
              <a:solidFill>
                <a:srgbClr val="00B05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733765" y="3089709"/>
            <a:ext cx="3271011" cy="9266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C00000"/>
                </a:solidFill>
                <a:latin typeface="Times New Roman" panose="02020603050405020304" pitchFamily="18" charset="0"/>
                <a:cs typeface="Times New Roman" panose="02020603050405020304" pitchFamily="18" charset="0"/>
              </a:rPr>
              <a:t>1. </a:t>
            </a:r>
            <a:r>
              <a:rPr lang="en-US" sz="3000" dirty="0" err="1" smtClean="0">
                <a:solidFill>
                  <a:srgbClr val="C00000"/>
                </a:solidFill>
                <a:latin typeface="Times New Roman" panose="02020603050405020304" pitchFamily="18" charset="0"/>
                <a:cs typeface="Times New Roman" panose="02020603050405020304" pitchFamily="18" charset="0"/>
              </a:rPr>
              <a:t>Kết</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luận</a:t>
            </a:r>
            <a:r>
              <a:rPr lang="en-US" sz="3000" dirty="0" smtClean="0">
                <a:solidFill>
                  <a:srgbClr val="C00000"/>
                </a:solidFill>
                <a:latin typeface="Times New Roman" panose="02020603050405020304" pitchFamily="18" charset="0"/>
                <a:cs typeface="Times New Roman" panose="02020603050405020304" pitchFamily="18" charset="0"/>
              </a:rPr>
              <a:t>, ý </a:t>
            </a:r>
            <a:r>
              <a:rPr lang="en-US" sz="3000" dirty="0" err="1" smtClean="0">
                <a:solidFill>
                  <a:srgbClr val="C00000"/>
                </a:solidFill>
                <a:latin typeface="Times New Roman" panose="02020603050405020304" pitchFamily="18" charset="0"/>
                <a:cs typeface="Times New Roman" panose="02020603050405020304" pitchFamily="18" charset="0"/>
              </a:rPr>
              <a:t>nghĩa</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của</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biện</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pháp</a:t>
            </a:r>
            <a:endParaRPr lang="en-US" sz="3000" dirty="0">
              <a:solidFill>
                <a:srgbClr val="C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7546972" y="3089709"/>
            <a:ext cx="3907712" cy="9266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C00000"/>
                </a:solidFill>
                <a:latin typeface="Times New Roman" panose="02020603050405020304" pitchFamily="18" charset="0"/>
                <a:cs typeface="Times New Roman" panose="02020603050405020304" pitchFamily="18" charset="0"/>
              </a:rPr>
              <a:t>2. </a:t>
            </a:r>
            <a:r>
              <a:rPr lang="en-US" sz="3000" dirty="0" err="1" smtClean="0">
                <a:solidFill>
                  <a:srgbClr val="C00000"/>
                </a:solidFill>
                <a:latin typeface="Times New Roman" panose="02020603050405020304" pitchFamily="18" charset="0"/>
                <a:cs typeface="Times New Roman" panose="02020603050405020304" pitchFamily="18" charset="0"/>
              </a:rPr>
              <a:t>Đề</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xuất</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kiến</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nghị</a:t>
            </a:r>
            <a:endParaRPr lang="en-US" sz="3000" dirty="0">
              <a:solidFill>
                <a:srgbClr val="C00000"/>
              </a:solidFill>
              <a:latin typeface="Times New Roman" panose="02020603050405020304" pitchFamily="18" charset="0"/>
              <a:cs typeface="Times New Roman" panose="02020603050405020304" pitchFamily="18" charset="0"/>
            </a:endParaRPr>
          </a:p>
        </p:txBody>
      </p:sp>
      <p:cxnSp>
        <p:nvCxnSpPr>
          <p:cNvPr id="8" name="Straight Arrow Connector 7"/>
          <p:cNvCxnSpPr>
            <a:stCxn id="5" idx="4"/>
          </p:cNvCxnSpPr>
          <p:nvPr/>
        </p:nvCxnSpPr>
        <p:spPr>
          <a:xfrm flipH="1">
            <a:off x="4086578" y="2124500"/>
            <a:ext cx="2980351" cy="9652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4"/>
          </p:cNvCxnSpPr>
          <p:nvPr/>
        </p:nvCxnSpPr>
        <p:spPr>
          <a:xfrm>
            <a:off x="7066929" y="2124500"/>
            <a:ext cx="3248378" cy="9652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37951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3796" name="Picture 4" descr="Tải hình ảnh 750 5030392879ac47fb73f758689276342b5b02927de8bf6 tại kho hình  nền, ảnh đẹp khoanh24.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20" y="186267"/>
            <a:ext cx="11923536" cy="64814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321293" y="2792590"/>
            <a:ext cx="6250674" cy="1846063"/>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smtClean="0">
                <a:solidFill>
                  <a:srgbClr val="C00000"/>
                </a:solidFill>
                <a:latin typeface="Times New Roman" panose="02020603050405020304" pitchFamily="18" charset="0"/>
                <a:cs typeface="Times New Roman" panose="02020603050405020304" pitchFamily="18" charset="0"/>
              </a:rPr>
              <a:t>1. </a:t>
            </a:r>
            <a:r>
              <a:rPr lang="en-US" sz="5000" dirty="0" err="1" smtClean="0">
                <a:solidFill>
                  <a:srgbClr val="C00000"/>
                </a:solidFill>
                <a:latin typeface="Times New Roman" panose="02020603050405020304" pitchFamily="18" charset="0"/>
                <a:cs typeface="Times New Roman" panose="02020603050405020304" pitchFamily="18" charset="0"/>
              </a:rPr>
              <a:t>Kết</a:t>
            </a:r>
            <a:r>
              <a:rPr lang="en-US" sz="5000" dirty="0" smtClean="0">
                <a:solidFill>
                  <a:srgbClr val="C00000"/>
                </a:solidFill>
                <a:latin typeface="Times New Roman" panose="02020603050405020304" pitchFamily="18" charset="0"/>
                <a:cs typeface="Times New Roman" panose="02020603050405020304" pitchFamily="18" charset="0"/>
              </a:rPr>
              <a:t> </a:t>
            </a:r>
            <a:r>
              <a:rPr lang="en-US" sz="5000" dirty="0" err="1" smtClean="0">
                <a:solidFill>
                  <a:srgbClr val="C00000"/>
                </a:solidFill>
                <a:latin typeface="Times New Roman" panose="02020603050405020304" pitchFamily="18" charset="0"/>
                <a:cs typeface="Times New Roman" panose="02020603050405020304" pitchFamily="18" charset="0"/>
              </a:rPr>
              <a:t>luận</a:t>
            </a:r>
            <a:r>
              <a:rPr lang="en-US" sz="5000" dirty="0" smtClean="0">
                <a:solidFill>
                  <a:srgbClr val="C00000"/>
                </a:solidFill>
                <a:latin typeface="Times New Roman" panose="02020603050405020304" pitchFamily="18" charset="0"/>
                <a:cs typeface="Times New Roman" panose="02020603050405020304" pitchFamily="18" charset="0"/>
              </a:rPr>
              <a:t>, ý </a:t>
            </a:r>
            <a:r>
              <a:rPr lang="en-US" sz="5000" dirty="0" err="1" smtClean="0">
                <a:solidFill>
                  <a:srgbClr val="C00000"/>
                </a:solidFill>
                <a:latin typeface="Times New Roman" panose="02020603050405020304" pitchFamily="18" charset="0"/>
                <a:cs typeface="Times New Roman" panose="02020603050405020304" pitchFamily="18" charset="0"/>
              </a:rPr>
              <a:t>nghĩa</a:t>
            </a:r>
            <a:r>
              <a:rPr lang="en-US" sz="5000" dirty="0" smtClean="0">
                <a:solidFill>
                  <a:srgbClr val="C00000"/>
                </a:solidFill>
                <a:latin typeface="Times New Roman" panose="02020603050405020304" pitchFamily="18" charset="0"/>
                <a:cs typeface="Times New Roman" panose="02020603050405020304" pitchFamily="18" charset="0"/>
              </a:rPr>
              <a:t> </a:t>
            </a:r>
            <a:r>
              <a:rPr lang="en-US" sz="5000" dirty="0" err="1" smtClean="0">
                <a:solidFill>
                  <a:srgbClr val="C00000"/>
                </a:solidFill>
                <a:latin typeface="Times New Roman" panose="02020603050405020304" pitchFamily="18" charset="0"/>
                <a:cs typeface="Times New Roman" panose="02020603050405020304" pitchFamily="18" charset="0"/>
              </a:rPr>
              <a:t>của</a:t>
            </a:r>
            <a:r>
              <a:rPr lang="en-US" sz="5000" dirty="0" smtClean="0">
                <a:solidFill>
                  <a:srgbClr val="C00000"/>
                </a:solidFill>
                <a:latin typeface="Times New Roman" panose="02020603050405020304" pitchFamily="18" charset="0"/>
                <a:cs typeface="Times New Roman" panose="02020603050405020304" pitchFamily="18" charset="0"/>
              </a:rPr>
              <a:t> </a:t>
            </a:r>
            <a:r>
              <a:rPr lang="en-US" sz="5000" dirty="0" err="1" smtClean="0">
                <a:solidFill>
                  <a:srgbClr val="C00000"/>
                </a:solidFill>
                <a:latin typeface="Times New Roman" panose="02020603050405020304" pitchFamily="18" charset="0"/>
                <a:cs typeface="Times New Roman" panose="02020603050405020304" pitchFamily="18" charset="0"/>
              </a:rPr>
              <a:t>biện</a:t>
            </a:r>
            <a:r>
              <a:rPr lang="en-US" sz="5000" dirty="0" smtClean="0">
                <a:solidFill>
                  <a:srgbClr val="C00000"/>
                </a:solidFill>
                <a:latin typeface="Times New Roman" panose="02020603050405020304" pitchFamily="18" charset="0"/>
                <a:cs typeface="Times New Roman" panose="02020603050405020304" pitchFamily="18" charset="0"/>
              </a:rPr>
              <a:t> </a:t>
            </a:r>
            <a:r>
              <a:rPr lang="en-US" sz="5000" dirty="0" err="1" smtClean="0">
                <a:solidFill>
                  <a:srgbClr val="C00000"/>
                </a:solidFill>
                <a:latin typeface="Times New Roman" panose="02020603050405020304" pitchFamily="18" charset="0"/>
                <a:cs typeface="Times New Roman" panose="02020603050405020304" pitchFamily="18" charset="0"/>
              </a:rPr>
              <a:t>pháp</a:t>
            </a:r>
            <a:endParaRPr lang="en-US" sz="5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964578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descr="Soymilk đơn Giản Psd Màu Vàng Lớp Vật Liệu Nền Chính, Nền Màu Vàng, Nền Tối  Giản, Sữa đậu Nành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285" y="80962"/>
            <a:ext cx="11878381" cy="66472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0941" y="478259"/>
            <a:ext cx="10905067" cy="6109365"/>
          </a:xfrm>
          <a:prstGeom prst="rect">
            <a:avLst/>
          </a:prstGeom>
        </p:spPr>
        <p:txBody>
          <a:bodyPr wrap="square">
            <a:spAutoFit/>
          </a:bodyPr>
          <a:lstStyle/>
          <a:p>
            <a:r>
              <a:rPr lang="en-US" sz="2300" dirty="0">
                <a:latin typeface="Times New Roman" panose="02020603050405020304" pitchFamily="18" charset="0"/>
                <a:cs typeface="Times New Roman" panose="02020603050405020304" pitchFamily="18" charset="0"/>
              </a:rPr>
              <a:t>Qua </a:t>
            </a:r>
            <a:r>
              <a:rPr lang="en-US" sz="2300" dirty="0" err="1">
                <a:latin typeface="Times New Roman" panose="02020603050405020304" pitchFamily="18" charset="0"/>
                <a:cs typeface="Times New Roman" panose="02020603050405020304" pitchFamily="18" charset="0"/>
              </a:rPr>
              <a:t>quá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trình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thực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hiện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biện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pháp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nêu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tôi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thấy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việc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áp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dụng</a:t>
            </a:r>
            <a:r>
              <a:rPr lang="en-US" sz="2300" dirty="0">
                <a:latin typeface="Times New Roman" panose="02020603050405020304" pitchFamily="18" charset="0"/>
                <a:cs typeface="Times New Roman" panose="02020603050405020304" pitchFamily="18" charset="0"/>
              </a:rPr>
              <a:t> </a:t>
            </a:r>
            <a:r>
              <a:rPr lang="en-US" sz="2300" b="1" i="1" dirty="0">
                <a:latin typeface="Times New Roman" panose="02020603050405020304" pitchFamily="18" charset="0"/>
                <a:cs typeface="Times New Roman" panose="02020603050405020304" pitchFamily="18" charset="0"/>
              </a:rPr>
              <a:t>“</a:t>
            </a:r>
            <a:r>
              <a:rPr lang="en-US" sz="2300" b="1" dirty="0" err="1">
                <a:latin typeface="Times New Roman" panose="02020603050405020304" pitchFamily="18" charset="0"/>
                <a:cs typeface="Times New Roman" panose="02020603050405020304" pitchFamily="18" charset="0"/>
              </a:rPr>
              <a:t>Biện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pháp</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nâng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cao</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chất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lượng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chủ</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nhiệm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lớp</a:t>
            </a:r>
            <a:r>
              <a:rPr lang="en-US" sz="2300" b="1" dirty="0">
                <a:latin typeface="Times New Roman" panose="02020603050405020304" pitchFamily="18" charset="0"/>
                <a:cs typeface="Times New Roman" panose="02020603050405020304" pitchFamily="18" charset="0"/>
              </a:rPr>
              <a:t> </a:t>
            </a:r>
            <a:r>
              <a:rPr lang="en-US" sz="2300" b="1" dirty="0" smtClean="0">
                <a:latin typeface="Times New Roman" panose="02020603050405020304" pitchFamily="18" charset="0"/>
                <a:cs typeface="Times New Roman" panose="02020603050405020304" pitchFamily="18" charset="0"/>
              </a:rPr>
              <a:t>1C</a:t>
            </a:r>
            <a:r>
              <a:rPr lang="en-US" sz="2300" b="1" i="1" dirty="0" smtClean="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giúp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có</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nhiều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tiến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bộ</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rõ</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rệt</a:t>
            </a:r>
            <a:r>
              <a:rPr lang="en-US" sz="2300" dirty="0">
                <a:latin typeface="Times New Roman" panose="02020603050405020304" pitchFamily="18" charset="0"/>
                <a:cs typeface="Times New Roman" panose="02020603050405020304" pitchFamily="18" charset="0"/>
              </a:rPr>
              <a:t>.</a:t>
            </a:r>
          </a:p>
          <a:p>
            <a:r>
              <a:rPr lang="en-US" sz="2300" dirty="0" err="1">
                <a:latin typeface="Times New Roman" panose="02020603050405020304" pitchFamily="18" charset="0"/>
                <a:cs typeface="Times New Roman" panose="02020603050405020304" pitchFamily="18" charset="0"/>
              </a:rPr>
              <a:t>Bằng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tất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sự</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nỗ</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lực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bản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thân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cùng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với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sự</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quan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tâm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BGH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tất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đồng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nghiệp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trong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trường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cũng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như</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sự</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phối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kết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hợp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chặt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chẽ</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phụ</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huynh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Tôi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được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kết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quan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biết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vâng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lời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yêu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quý</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thầy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cô</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biết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định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tập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đúng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đắn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tập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biết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thương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yêu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đoàn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kết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giúp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lẫn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nhau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cùng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tiến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bộ</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Đặc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biệt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được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sự</a:t>
            </a:r>
            <a:r>
              <a:rPr lang="en-US" sz="2300" dirty="0">
                <a:latin typeface="Times New Roman" panose="02020603050405020304" pitchFamily="18" charset="0"/>
                <a:cs typeface="Times New Roman" panose="02020603050405020304" pitchFamily="18" charset="0"/>
              </a:rPr>
              <a:t> tin </a:t>
            </a:r>
            <a:r>
              <a:rPr lang="en-US" sz="2300" dirty="0" err="1">
                <a:latin typeface="Times New Roman" panose="02020603050405020304" pitchFamily="18" charset="0"/>
                <a:cs typeface="Times New Roman" panose="02020603050405020304" pitchFamily="18" charset="0"/>
              </a:rPr>
              <a:t>tưởng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thương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yêu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tất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thầy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cô</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ai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cũng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hào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hứng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bước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lớp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giảng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dạy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Riêng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bản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thân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tôi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được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phụ</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huynh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tín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nhiệm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đồng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nghiệp</a:t>
            </a:r>
            <a:r>
              <a:rPr lang="en-US" sz="2300" dirty="0">
                <a:latin typeface="Times New Roman" panose="02020603050405020304" pitchFamily="18" charset="0"/>
                <a:cs typeface="Times New Roman" panose="02020603050405020304" pitchFamily="18" charset="0"/>
              </a:rPr>
              <a:t> tin </a:t>
            </a:r>
            <a:r>
              <a:rPr lang="en-US" sz="2300" dirty="0" err="1">
                <a:latin typeface="Times New Roman" panose="02020603050405020304" pitchFamily="18" charset="0"/>
                <a:cs typeface="Times New Roman" panose="02020603050405020304" pitchFamily="18" charset="0"/>
              </a:rPr>
              <a:t>yêu</a:t>
            </a:r>
            <a:r>
              <a:rPr lang="en-US" sz="2300" dirty="0">
                <a:latin typeface="Times New Roman" panose="02020603050405020304" pitchFamily="18" charset="0"/>
                <a:cs typeface="Times New Roman" panose="02020603050405020304" pitchFamily="18" charset="0"/>
              </a:rPr>
              <a:t>.</a:t>
            </a:r>
          </a:p>
          <a:p>
            <a:r>
              <a:rPr lang="en-US" sz="2300" dirty="0">
                <a:latin typeface="Times New Roman" panose="02020603050405020304" pitchFamily="18" charset="0"/>
                <a:cs typeface="Times New Roman" panose="02020603050405020304" pitchFamily="18" charset="0"/>
              </a:rPr>
              <a:t>Qua </a:t>
            </a:r>
            <a:r>
              <a:rPr lang="en-US" sz="2300" dirty="0" err="1">
                <a:latin typeface="Times New Roman" panose="02020603050405020304" pitchFamily="18" charset="0"/>
                <a:cs typeface="Times New Roman" panose="02020603050405020304" pitchFamily="18" charset="0"/>
              </a:rPr>
              <a:t>quá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trình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làm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chủ</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nhiệm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với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những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thành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được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tôi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ngày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hôm</a:t>
            </a:r>
            <a:r>
              <a:rPr lang="en-US" sz="2300" dirty="0">
                <a:latin typeface="Times New Roman" panose="02020603050405020304" pitchFamily="18" charset="0"/>
                <a:cs typeface="Times New Roman" panose="02020603050405020304" pitchFamily="18" charset="0"/>
              </a:rPr>
              <a:t> nay.</a:t>
            </a:r>
          </a:p>
          <a:p>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sau</a:t>
            </a:r>
            <a:r>
              <a:rPr lang="en-US" sz="2300" dirty="0">
                <a:latin typeface="Times New Roman" panose="02020603050405020304" pitchFamily="18" charset="0"/>
                <a:cs typeface="Times New Roman" panose="02020603050405020304" pitchFamily="18" charset="0"/>
              </a:rPr>
              <a:t> 3 </a:t>
            </a:r>
            <a:r>
              <a:rPr lang="en-US" sz="2300" dirty="0" err="1">
                <a:latin typeface="Times New Roman" panose="02020603050405020304" pitchFamily="18" charset="0"/>
                <a:cs typeface="Times New Roman" panose="02020603050405020304" pitchFamily="18" charset="0"/>
              </a:rPr>
              <a:t>tháng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áp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dụng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biện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pháp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năm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smtClean="0">
                <a:latin typeface="Times New Roman" panose="02020603050405020304" pitchFamily="18" charset="0"/>
                <a:cs typeface="Times New Roman" panose="02020603050405020304" pitchFamily="18" charset="0"/>
              </a:rPr>
              <a:t>2022 </a:t>
            </a:r>
            <a:r>
              <a:rPr lang="en-US" sz="2300" dirty="0">
                <a:latin typeface="Times New Roman" panose="02020603050405020304" pitchFamily="18" charset="0"/>
                <a:cs typeface="Times New Roman" panose="02020603050405020304" pitchFamily="18" charset="0"/>
              </a:rPr>
              <a:t>- </a:t>
            </a:r>
            <a:r>
              <a:rPr lang="en-US" sz="2300" dirty="0" smtClean="0">
                <a:latin typeface="Times New Roman" panose="02020603050405020304" pitchFamily="18" charset="0"/>
                <a:cs typeface="Times New Roman" panose="02020603050405020304" pitchFamily="18" charset="0"/>
              </a:rPr>
              <a:t>2023 </a:t>
            </a:r>
            <a:r>
              <a:rPr lang="en-US" sz="2300" dirty="0" err="1">
                <a:latin typeface="Times New Roman" panose="02020603050405020304" pitchFamily="18" charset="0"/>
                <a:cs typeface="Times New Roman" panose="02020603050405020304" pitchFamily="18" charset="0"/>
              </a:rPr>
              <a:t>tôi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thấy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tôi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nhanh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chóng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hòa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nhập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với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môi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trường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tập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mới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em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mạnh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tự</a:t>
            </a:r>
            <a:r>
              <a:rPr lang="en-US" sz="2300" dirty="0">
                <a:latin typeface="Times New Roman" panose="02020603050405020304" pitchFamily="18" charset="0"/>
                <a:cs typeface="Times New Roman" panose="02020603050405020304" pitchFamily="18" charset="0"/>
              </a:rPr>
              <a:t> tin </a:t>
            </a:r>
            <a:r>
              <a:rPr lang="en-US" sz="2300" dirty="0" err="1">
                <a:latin typeface="Times New Roman" panose="02020603050405020304" pitchFamily="18" charset="0"/>
                <a:cs typeface="Times New Roman" panose="02020603050405020304" pitchFamily="18" charset="0"/>
              </a:rPr>
              <a:t>hơn</a:t>
            </a:r>
            <a:r>
              <a:rPr lang="en-US" sz="2300" dirty="0">
                <a:latin typeface="Times New Roman" panose="02020603050405020304" pitchFamily="18" charset="0"/>
                <a:cs typeface="Times New Roman" panose="02020603050405020304" pitchFamily="18" charset="0"/>
              </a:rPr>
              <a:t> so </a:t>
            </a:r>
            <a:r>
              <a:rPr lang="en-US" sz="2300" dirty="0" err="1">
                <a:latin typeface="Times New Roman" panose="02020603050405020304" pitchFamily="18" charset="0"/>
                <a:cs typeface="Times New Roman" panose="02020603050405020304" pitchFamily="18" charset="0"/>
              </a:rPr>
              <a:t>với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đầu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năm</a:t>
            </a:r>
            <a:r>
              <a:rPr lang="en-US" sz="2300" dirty="0">
                <a:latin typeface="Times New Roman" panose="02020603050405020304" pitchFamily="18" charset="0"/>
                <a:cs typeface="Times New Roman" panose="02020603050405020304" pitchFamily="18" charset="0"/>
              </a:rPr>
              <a:t>.</a:t>
            </a:r>
          </a:p>
          <a:p>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thực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tế</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thấy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chủ</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nhiệm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một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đoạn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rất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quan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trọng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trong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chuỗi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hoạt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dục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Nếu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làm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tốt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chủ</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nhiệm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thì</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chất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lượng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dục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sẽ</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bao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giờ</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tốt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như</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chúng</a:t>
            </a:r>
            <a:r>
              <a:rPr lang="en-US" sz="2300" dirty="0">
                <a:latin typeface="Times New Roman" panose="02020603050405020304" pitchFamily="18" charset="0"/>
                <a:cs typeface="Times New Roman" panose="02020603050405020304" pitchFamily="18" charset="0"/>
              </a:rPr>
              <a:t> ta </a:t>
            </a:r>
            <a:r>
              <a:rPr lang="en-US" sz="2300" dirty="0" err="1">
                <a:latin typeface="Times New Roman" panose="02020603050405020304" pitchFamily="18" charset="0"/>
                <a:cs typeface="Times New Roman" panose="02020603050405020304" pitchFamily="18" charset="0"/>
              </a:rPr>
              <a:t>mong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muốn</a:t>
            </a:r>
            <a:r>
              <a:rPr lang="en-US" sz="23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7693570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descr="Background hoa hồng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76" y="158044"/>
            <a:ext cx="11661423" cy="65023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51861" y="2815501"/>
            <a:ext cx="6509982" cy="926608"/>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smtClean="0">
                <a:solidFill>
                  <a:srgbClr val="C00000"/>
                </a:solidFill>
                <a:latin typeface="Times New Roman" panose="02020603050405020304" pitchFamily="18" charset="0"/>
                <a:cs typeface="Times New Roman" panose="02020603050405020304" pitchFamily="18" charset="0"/>
              </a:rPr>
              <a:t>2. </a:t>
            </a:r>
            <a:r>
              <a:rPr lang="en-US" sz="5000" dirty="0" err="1" smtClean="0">
                <a:solidFill>
                  <a:srgbClr val="C00000"/>
                </a:solidFill>
                <a:latin typeface="Times New Roman" panose="02020603050405020304" pitchFamily="18" charset="0"/>
                <a:cs typeface="Times New Roman" panose="02020603050405020304" pitchFamily="18" charset="0"/>
              </a:rPr>
              <a:t>Đề</a:t>
            </a:r>
            <a:r>
              <a:rPr lang="en-US" sz="5000" dirty="0" smtClean="0">
                <a:solidFill>
                  <a:srgbClr val="C00000"/>
                </a:solidFill>
                <a:latin typeface="Times New Roman" panose="02020603050405020304" pitchFamily="18" charset="0"/>
                <a:cs typeface="Times New Roman" panose="02020603050405020304" pitchFamily="18" charset="0"/>
              </a:rPr>
              <a:t> </a:t>
            </a:r>
            <a:r>
              <a:rPr lang="en-US" sz="5000" dirty="0" err="1" smtClean="0">
                <a:solidFill>
                  <a:srgbClr val="C00000"/>
                </a:solidFill>
                <a:latin typeface="Times New Roman" panose="02020603050405020304" pitchFamily="18" charset="0"/>
                <a:cs typeface="Times New Roman" panose="02020603050405020304" pitchFamily="18" charset="0"/>
              </a:rPr>
              <a:t>xuất</a:t>
            </a:r>
            <a:r>
              <a:rPr lang="en-US" sz="5000" dirty="0" smtClean="0">
                <a:solidFill>
                  <a:srgbClr val="C00000"/>
                </a:solidFill>
                <a:latin typeface="Times New Roman" panose="02020603050405020304" pitchFamily="18" charset="0"/>
                <a:cs typeface="Times New Roman" panose="02020603050405020304" pitchFamily="18" charset="0"/>
              </a:rPr>
              <a:t>, </a:t>
            </a:r>
            <a:r>
              <a:rPr lang="en-US" sz="5000" dirty="0" err="1" smtClean="0">
                <a:solidFill>
                  <a:srgbClr val="C00000"/>
                </a:solidFill>
                <a:latin typeface="Times New Roman" panose="02020603050405020304" pitchFamily="18" charset="0"/>
                <a:cs typeface="Times New Roman" panose="02020603050405020304" pitchFamily="18" charset="0"/>
              </a:rPr>
              <a:t>kiến</a:t>
            </a:r>
            <a:r>
              <a:rPr lang="en-US" sz="5000" dirty="0" smtClean="0">
                <a:solidFill>
                  <a:srgbClr val="C00000"/>
                </a:solidFill>
                <a:latin typeface="Times New Roman" panose="02020603050405020304" pitchFamily="18" charset="0"/>
                <a:cs typeface="Times New Roman" panose="02020603050405020304" pitchFamily="18" charset="0"/>
              </a:rPr>
              <a:t> </a:t>
            </a:r>
            <a:r>
              <a:rPr lang="en-US" sz="5000" dirty="0" err="1" smtClean="0">
                <a:solidFill>
                  <a:srgbClr val="C00000"/>
                </a:solidFill>
                <a:latin typeface="Times New Roman" panose="02020603050405020304" pitchFamily="18" charset="0"/>
                <a:cs typeface="Times New Roman" panose="02020603050405020304" pitchFamily="18" charset="0"/>
              </a:rPr>
              <a:t>nghị</a:t>
            </a:r>
            <a:endParaRPr lang="en-US" sz="5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389435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descr="Hình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4699"/>
            <a:ext cx="11525956" cy="63880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23823" y="1645444"/>
            <a:ext cx="6603999" cy="3277820"/>
          </a:xfrm>
          <a:prstGeom prst="rect">
            <a:avLst/>
          </a:prstGeom>
        </p:spPr>
        <p:txBody>
          <a:bodyPr wrap="square">
            <a:spAutoFit/>
          </a:bodyPr>
          <a:lstStyle/>
          <a:p>
            <a:pPr lvl="0"/>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Hằng</a:t>
            </a:r>
            <a:r>
              <a:rPr lang="en-US" sz="2300" dirty="0" smtClean="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năm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cần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tổ</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chức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phong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trào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đua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về</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một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số</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nội</a:t>
            </a:r>
            <a:r>
              <a:rPr lang="en-US" sz="2300" dirty="0">
                <a:latin typeface="Times New Roman" panose="02020603050405020304" pitchFamily="18" charset="0"/>
                <a:cs typeface="Times New Roman" panose="02020603050405020304" pitchFamily="18" charset="0"/>
              </a:rPr>
              <a:t> dung </a:t>
            </a:r>
            <a:r>
              <a:rPr lang="en-US" sz="2300" dirty="0" err="1">
                <a:latin typeface="Times New Roman" panose="02020603050405020304" pitchFamily="18" charset="0"/>
                <a:cs typeface="Times New Roman" panose="02020603050405020304" pitchFamily="18" charset="0"/>
              </a:rPr>
              <a:t>liên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quan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đến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chủ</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nhiệm</a:t>
            </a:r>
            <a:r>
              <a:rPr lang="en-US" sz="2300" dirty="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giữa</a:t>
            </a:r>
            <a:r>
              <a:rPr lang="en-US" sz="2300" dirty="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các</a:t>
            </a:r>
            <a:r>
              <a:rPr lang="en-US" sz="2300" dirty="0" smtClean="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lớp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khối</a:t>
            </a:r>
            <a:r>
              <a:rPr lang="en-US" sz="2300" dirty="0">
                <a:latin typeface="Times New Roman" panose="02020603050405020304" pitchFamily="18" charset="0"/>
                <a:cs typeface="Times New Roman" panose="02020603050405020304" pitchFamily="18" charset="0"/>
              </a:rPr>
              <a:t>.</a:t>
            </a:r>
            <a:br>
              <a:rPr lang="en-US" sz="2300" dirty="0">
                <a:latin typeface="Times New Roman" panose="02020603050405020304" pitchFamily="18" charset="0"/>
                <a:cs typeface="Times New Roman" panose="02020603050405020304" pitchFamily="18" charset="0"/>
              </a:rPr>
            </a:b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Tổ</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chức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những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buổi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hoạt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dành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riêng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chủ</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nhiệm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trao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đổi</a:t>
            </a:r>
            <a:r>
              <a:rPr lang="en-US" sz="2300" dirty="0">
                <a:latin typeface="Times New Roman" panose="02020603050405020304" pitchFamily="18" charset="0"/>
                <a:cs typeface="Times New Roman" panose="02020603050405020304" pitchFamily="18" charset="0"/>
              </a:rPr>
              <a:t>, chia </a:t>
            </a:r>
            <a:r>
              <a:rPr lang="en-US" sz="2300" dirty="0" err="1">
                <a:latin typeface="Times New Roman" panose="02020603050405020304" pitchFamily="18" charset="0"/>
                <a:cs typeface="Times New Roman" panose="02020603050405020304" pitchFamily="18" charset="0"/>
              </a:rPr>
              <a:t>sẻ</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nghiệm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những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câu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chuyện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liên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quan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đến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chủ</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nhiệm</a:t>
            </a:r>
            <a:r>
              <a:rPr lang="en-US" sz="2300" dirty="0">
                <a:latin typeface="Times New Roman" panose="02020603050405020304" pitchFamily="18" charset="0"/>
                <a:cs typeface="Times New Roman" panose="02020603050405020304" pitchFamily="18" charset="0"/>
              </a:rPr>
              <a:t>,…</a:t>
            </a:r>
            <a:r>
              <a:rPr lang="en-US" sz="2300" dirty="0" err="1">
                <a:latin typeface="Times New Roman" panose="02020603050405020304" pitchFamily="18" charset="0"/>
                <a:cs typeface="Times New Roman" panose="02020603050405020304" pitchFamily="18" charset="0"/>
              </a:rPr>
              <a:t>cho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nhau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nghe</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hỏi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trau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dồi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lẫn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nhau</a:t>
            </a:r>
            <a:r>
              <a:rPr lang="en-US" sz="2300" dirty="0">
                <a:latin typeface="Times New Roman" panose="02020603050405020304" pitchFamily="18" charset="0"/>
                <a:cs typeface="Times New Roman" panose="02020603050405020304" pitchFamily="18" charset="0"/>
              </a:rPr>
              <a:t>.</a:t>
            </a:r>
            <a:br>
              <a:rPr lang="en-US" sz="2300" dirty="0">
                <a:latin typeface="Times New Roman" panose="02020603050405020304" pitchFamily="18" charset="0"/>
                <a:cs typeface="Times New Roman" panose="02020603050405020304" pitchFamily="18" charset="0"/>
              </a:rPr>
            </a:b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Trong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thư</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viện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cần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bổ</a:t>
            </a:r>
            <a:r>
              <a:rPr lang="en-US" sz="2300" dirty="0">
                <a:latin typeface="Times New Roman" panose="02020603050405020304" pitchFamily="18" charset="0"/>
                <a:cs typeface="Times New Roman" panose="02020603050405020304" pitchFamily="18" charset="0"/>
              </a:rPr>
              <a:t> sung </a:t>
            </a:r>
            <a:r>
              <a:rPr lang="en-US" sz="2300" dirty="0" err="1">
                <a:latin typeface="Times New Roman" panose="02020603050405020304" pitchFamily="18" charset="0"/>
                <a:cs typeface="Times New Roman" panose="02020603050405020304" pitchFamily="18" charset="0"/>
              </a:rPr>
              <a:t>thêm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sách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tài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liệu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về</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chủ</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nhiệm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tham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khảo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tập</a:t>
            </a:r>
            <a:r>
              <a:rPr lang="en-US" sz="23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3011861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descr="Hình nền powerpoint đẹp - Mỹ thuật 6 - Lê Xuân Long - E-Learning, Website  trường THCS Suối Ngô, Tân Châu, Tây N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863" y="156634"/>
            <a:ext cx="11686470" cy="65296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69432" y="2493189"/>
            <a:ext cx="6831013" cy="1508105"/>
          </a:xfrm>
          <a:prstGeom prst="rect">
            <a:avLst/>
          </a:prstGeom>
        </p:spPr>
        <p:txBody>
          <a:bodyPr wrap="square">
            <a:spAutoFit/>
          </a:bodyPr>
          <a:lstStyle/>
          <a:p>
            <a:pPr algn="just"/>
            <a:r>
              <a:rPr lang="en-US" sz="2300" dirty="0" smtClean="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đây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một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số</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nghiệm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tôi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chủ</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nhiệm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trong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thời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gian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vừa</a:t>
            </a:r>
            <a:r>
              <a:rPr lang="en-US" sz="2300" dirty="0">
                <a:latin typeface="Times New Roman" panose="02020603050405020304" pitchFamily="18" charset="0"/>
                <a:cs typeface="Times New Roman" panose="02020603050405020304" pitchFamily="18" charset="0"/>
              </a:rPr>
              <a:t> qua. </a:t>
            </a:r>
            <a:r>
              <a:rPr lang="en-US" sz="2300" dirty="0" err="1">
                <a:latin typeface="Times New Roman" panose="02020603050405020304" pitchFamily="18" charset="0"/>
                <a:cs typeface="Times New Roman" panose="02020603050405020304" pitchFamily="18" charset="0"/>
              </a:rPr>
              <a:t>Rất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mong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quý</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cấp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lãnh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đồng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nghiệp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góp</a:t>
            </a:r>
            <a:r>
              <a:rPr lang="en-US" sz="2300" dirty="0">
                <a:latin typeface="Times New Roman" panose="02020603050405020304" pitchFamily="18" charset="0"/>
                <a:cs typeface="Times New Roman" panose="02020603050405020304" pitchFamily="18" charset="0"/>
              </a:rPr>
              <a:t> ý </a:t>
            </a:r>
            <a:r>
              <a:rPr lang="en-US" sz="2300" dirty="0" err="1">
                <a:latin typeface="Times New Roman" panose="02020603050405020304" pitchFamily="18" charset="0"/>
                <a:cs typeface="Times New Roman" panose="02020603050405020304" pitchFamily="18" charset="0"/>
              </a:rPr>
              <a:t>để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tôi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hoàn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thành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tốt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đề</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tài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mình</a:t>
            </a:r>
            <a:r>
              <a:rPr lang="en-US" sz="2300" dirty="0" smtClean="0">
                <a:latin typeface="Times New Roman" panose="02020603050405020304" pitchFamily="18" charset="0"/>
                <a:cs typeface="Times New Roman" panose="02020603050405020304" pitchFamily="18" charset="0"/>
              </a:rPr>
              <a:t>.</a:t>
            </a:r>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531951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descr="Bìa sổ đẹp ! - Tư liệu tham khảo - Đàm Thị Phượng - Website của Đàm Thị  Phượ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20" y="261938"/>
            <a:ext cx="11675180" cy="62630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35713" y="2268059"/>
            <a:ext cx="5492058" cy="1631216"/>
          </a:xfrm>
          <a:prstGeom prst="rect">
            <a:avLst/>
          </a:prstGeom>
          <a:noFill/>
        </p:spPr>
        <p:txBody>
          <a:bodyPr wrap="square" rtlCol="0">
            <a:spAutoFit/>
          </a:bodyPr>
          <a:lstStyle/>
          <a:p>
            <a:pPr algn="ctr"/>
            <a:r>
              <a:rPr lang="en-US" sz="5000" b="1" i="1" dirty="0" err="1" smtClean="0">
                <a:solidFill>
                  <a:srgbClr val="0070C0"/>
                </a:solidFill>
                <a:latin typeface="Times New Roman" panose="02020603050405020304" pitchFamily="18" charset="0"/>
                <a:cs typeface="Times New Roman" panose="02020603050405020304" pitchFamily="18" charset="0"/>
              </a:rPr>
              <a:t>Tôi</a:t>
            </a:r>
            <a:r>
              <a:rPr lang="en-US" sz="5000" b="1" i="1" dirty="0" smtClean="0">
                <a:solidFill>
                  <a:srgbClr val="0070C0"/>
                </a:solidFill>
                <a:latin typeface="Times New Roman" panose="02020603050405020304" pitchFamily="18" charset="0"/>
                <a:cs typeface="Times New Roman" panose="02020603050405020304" pitchFamily="18" charset="0"/>
              </a:rPr>
              <a:t> </a:t>
            </a:r>
            <a:r>
              <a:rPr lang="en-US" sz="5000" b="1" i="1" dirty="0" err="1" smtClean="0">
                <a:solidFill>
                  <a:srgbClr val="0070C0"/>
                </a:solidFill>
                <a:latin typeface="Times New Roman" panose="02020603050405020304" pitchFamily="18" charset="0"/>
                <a:cs typeface="Times New Roman" panose="02020603050405020304" pitchFamily="18" charset="0"/>
              </a:rPr>
              <a:t>xin</a:t>
            </a:r>
            <a:r>
              <a:rPr lang="en-US" sz="5000" b="1" i="1" dirty="0" smtClean="0">
                <a:solidFill>
                  <a:srgbClr val="0070C0"/>
                </a:solidFill>
                <a:latin typeface="Times New Roman" panose="02020603050405020304" pitchFamily="18" charset="0"/>
                <a:cs typeface="Times New Roman" panose="02020603050405020304" pitchFamily="18" charset="0"/>
              </a:rPr>
              <a:t> </a:t>
            </a:r>
            <a:r>
              <a:rPr lang="en-US" sz="5000" b="1" i="1" dirty="0" err="1" smtClean="0">
                <a:solidFill>
                  <a:srgbClr val="0070C0"/>
                </a:solidFill>
                <a:latin typeface="Times New Roman" panose="02020603050405020304" pitchFamily="18" charset="0"/>
                <a:cs typeface="Times New Roman" panose="02020603050405020304" pitchFamily="18" charset="0"/>
              </a:rPr>
              <a:t>chân</a:t>
            </a:r>
            <a:r>
              <a:rPr lang="en-US" sz="5000" b="1" i="1" dirty="0" smtClean="0">
                <a:solidFill>
                  <a:srgbClr val="0070C0"/>
                </a:solidFill>
                <a:latin typeface="Times New Roman" panose="02020603050405020304" pitchFamily="18" charset="0"/>
                <a:cs typeface="Times New Roman" panose="02020603050405020304" pitchFamily="18" charset="0"/>
              </a:rPr>
              <a:t> </a:t>
            </a:r>
            <a:r>
              <a:rPr lang="en-US" sz="5000" b="1" i="1" dirty="0" err="1" smtClean="0">
                <a:solidFill>
                  <a:srgbClr val="0070C0"/>
                </a:solidFill>
                <a:latin typeface="Times New Roman" panose="02020603050405020304" pitchFamily="18" charset="0"/>
                <a:cs typeface="Times New Roman" panose="02020603050405020304" pitchFamily="18" charset="0"/>
              </a:rPr>
              <a:t>thành</a:t>
            </a:r>
            <a:r>
              <a:rPr lang="en-US" sz="5000" b="1" i="1" dirty="0" smtClean="0">
                <a:solidFill>
                  <a:srgbClr val="0070C0"/>
                </a:solidFill>
                <a:latin typeface="Times New Roman" panose="02020603050405020304" pitchFamily="18" charset="0"/>
                <a:cs typeface="Times New Roman" panose="02020603050405020304" pitchFamily="18" charset="0"/>
              </a:rPr>
              <a:t> </a:t>
            </a:r>
            <a:r>
              <a:rPr lang="en-US" sz="5000" b="1" i="1" dirty="0" err="1" smtClean="0">
                <a:solidFill>
                  <a:srgbClr val="0070C0"/>
                </a:solidFill>
                <a:latin typeface="Times New Roman" panose="02020603050405020304" pitchFamily="18" charset="0"/>
                <a:cs typeface="Times New Roman" panose="02020603050405020304" pitchFamily="18" charset="0"/>
              </a:rPr>
              <a:t>cảm</a:t>
            </a:r>
            <a:r>
              <a:rPr lang="en-US" sz="5000" b="1" i="1" dirty="0" smtClean="0">
                <a:solidFill>
                  <a:srgbClr val="0070C0"/>
                </a:solidFill>
                <a:latin typeface="Times New Roman" panose="02020603050405020304" pitchFamily="18" charset="0"/>
                <a:cs typeface="Times New Roman" panose="02020603050405020304" pitchFamily="18" charset="0"/>
              </a:rPr>
              <a:t> </a:t>
            </a:r>
            <a:r>
              <a:rPr lang="en-US" sz="5000" b="1" i="1" dirty="0" err="1" smtClean="0">
                <a:solidFill>
                  <a:srgbClr val="0070C0"/>
                </a:solidFill>
                <a:latin typeface="Times New Roman" panose="02020603050405020304" pitchFamily="18" charset="0"/>
                <a:cs typeface="Times New Roman" panose="02020603050405020304" pitchFamily="18" charset="0"/>
              </a:rPr>
              <a:t>ơn</a:t>
            </a:r>
            <a:r>
              <a:rPr lang="en-US" sz="5000" b="1" i="1" dirty="0" smtClean="0">
                <a:solidFill>
                  <a:srgbClr val="0070C0"/>
                </a:solidFill>
                <a:latin typeface="Times New Roman" panose="02020603050405020304" pitchFamily="18" charset="0"/>
                <a:cs typeface="Times New Roman" panose="02020603050405020304" pitchFamily="18" charset="0"/>
              </a:rPr>
              <a:t> </a:t>
            </a:r>
            <a:r>
              <a:rPr lang="en-US" sz="5000" b="1" i="1" dirty="0">
                <a:solidFill>
                  <a:srgbClr val="0070C0"/>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4807530" y="5282003"/>
            <a:ext cx="4809067" cy="477054"/>
          </a:xfrm>
          <a:prstGeom prst="rect">
            <a:avLst/>
          </a:prstGeom>
          <a:noFill/>
        </p:spPr>
        <p:txBody>
          <a:bodyPr wrap="square" rtlCol="0">
            <a:spAutoFit/>
          </a:bodyPr>
          <a:lstStyle/>
          <a:p>
            <a:r>
              <a:rPr lang="en-US" sz="2500" dirty="0" err="1" smtClean="0">
                <a:solidFill>
                  <a:srgbClr val="7030A0"/>
                </a:solidFill>
                <a:latin typeface="Times New Roman" panose="02020603050405020304" pitchFamily="18" charset="0"/>
                <a:cs typeface="Times New Roman" panose="02020603050405020304" pitchFamily="18" charset="0"/>
              </a:rPr>
              <a:t>Người</a:t>
            </a:r>
            <a:r>
              <a:rPr lang="en-US" sz="2500" dirty="0" smtClean="0">
                <a:solidFill>
                  <a:srgbClr val="7030A0"/>
                </a:solidFill>
                <a:latin typeface="Times New Roman" panose="02020603050405020304" pitchFamily="18" charset="0"/>
                <a:cs typeface="Times New Roman" panose="02020603050405020304" pitchFamily="18" charset="0"/>
              </a:rPr>
              <a:t> </a:t>
            </a:r>
            <a:r>
              <a:rPr lang="en-US" sz="2500" dirty="0" err="1" smtClean="0">
                <a:solidFill>
                  <a:srgbClr val="7030A0"/>
                </a:solidFill>
                <a:latin typeface="Times New Roman" panose="02020603050405020304" pitchFamily="18" charset="0"/>
                <a:cs typeface="Times New Roman" panose="02020603050405020304" pitchFamily="18" charset="0"/>
              </a:rPr>
              <a:t>thực</a:t>
            </a:r>
            <a:r>
              <a:rPr lang="en-US" sz="2500" dirty="0" smtClean="0">
                <a:solidFill>
                  <a:srgbClr val="7030A0"/>
                </a:solidFill>
                <a:latin typeface="Times New Roman" panose="02020603050405020304" pitchFamily="18" charset="0"/>
                <a:cs typeface="Times New Roman" panose="02020603050405020304" pitchFamily="18" charset="0"/>
              </a:rPr>
              <a:t> </a:t>
            </a:r>
            <a:r>
              <a:rPr lang="en-US" sz="2500" dirty="0" err="1" smtClean="0">
                <a:solidFill>
                  <a:srgbClr val="7030A0"/>
                </a:solidFill>
                <a:latin typeface="Times New Roman" panose="02020603050405020304" pitchFamily="18" charset="0"/>
                <a:cs typeface="Times New Roman" panose="02020603050405020304" pitchFamily="18" charset="0"/>
              </a:rPr>
              <a:t>hiện</a:t>
            </a:r>
            <a:r>
              <a:rPr lang="en-US" sz="2500" dirty="0" smtClean="0">
                <a:solidFill>
                  <a:srgbClr val="7030A0"/>
                </a:solidFill>
                <a:latin typeface="Times New Roman" panose="02020603050405020304" pitchFamily="18" charset="0"/>
                <a:cs typeface="Times New Roman" panose="02020603050405020304" pitchFamily="18" charset="0"/>
              </a:rPr>
              <a:t>: </a:t>
            </a:r>
            <a:r>
              <a:rPr lang="en-US" sz="2500" dirty="0" err="1" smtClean="0">
                <a:solidFill>
                  <a:srgbClr val="7030A0"/>
                </a:solidFill>
                <a:latin typeface="Times New Roman" panose="02020603050405020304" pitchFamily="18" charset="0"/>
                <a:cs typeface="Times New Roman" panose="02020603050405020304" pitchFamily="18" charset="0"/>
              </a:rPr>
              <a:t>Nguyễn</a:t>
            </a:r>
            <a:r>
              <a:rPr lang="en-US" sz="2500" dirty="0" smtClean="0">
                <a:solidFill>
                  <a:srgbClr val="7030A0"/>
                </a:solidFill>
                <a:latin typeface="Times New Roman" panose="02020603050405020304" pitchFamily="18" charset="0"/>
                <a:cs typeface="Times New Roman" panose="02020603050405020304" pitchFamily="18" charset="0"/>
              </a:rPr>
              <a:t> </a:t>
            </a:r>
            <a:r>
              <a:rPr lang="en-US" sz="2500" dirty="0" err="1" smtClean="0">
                <a:solidFill>
                  <a:srgbClr val="7030A0"/>
                </a:solidFill>
                <a:latin typeface="Times New Roman" panose="02020603050405020304" pitchFamily="18" charset="0"/>
                <a:cs typeface="Times New Roman" panose="02020603050405020304" pitchFamily="18" charset="0"/>
              </a:rPr>
              <a:t>Thị</a:t>
            </a:r>
            <a:r>
              <a:rPr lang="en-US" sz="2500" dirty="0" smtClean="0">
                <a:solidFill>
                  <a:srgbClr val="7030A0"/>
                </a:solidFill>
                <a:latin typeface="Times New Roman" panose="02020603050405020304" pitchFamily="18" charset="0"/>
                <a:cs typeface="Times New Roman" panose="02020603050405020304" pitchFamily="18" charset="0"/>
              </a:rPr>
              <a:t> </a:t>
            </a:r>
            <a:r>
              <a:rPr lang="en-US" sz="2500" dirty="0" err="1" smtClean="0">
                <a:solidFill>
                  <a:srgbClr val="7030A0"/>
                </a:solidFill>
                <a:latin typeface="Times New Roman" panose="02020603050405020304" pitchFamily="18" charset="0"/>
                <a:cs typeface="Times New Roman" panose="02020603050405020304" pitchFamily="18" charset="0"/>
              </a:rPr>
              <a:t>Hồng</a:t>
            </a:r>
            <a:endParaRPr lang="en-US" sz="25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1098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bảng | Page 2 Thư viện stock vector đẹp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10" y="203728"/>
            <a:ext cx="11776780" cy="64883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8200" y="2474328"/>
            <a:ext cx="6209175" cy="1947119"/>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smtClean="0">
                <a:solidFill>
                  <a:srgbClr val="C00000"/>
                </a:solidFill>
                <a:latin typeface="Times New Roman" panose="02020603050405020304" pitchFamily="18" charset="0"/>
                <a:cs typeface="Times New Roman" panose="02020603050405020304" pitchFamily="18" charset="0"/>
              </a:rPr>
              <a:t>1. </a:t>
            </a:r>
            <a:r>
              <a:rPr lang="en-US" sz="5000" dirty="0" err="1" smtClean="0">
                <a:solidFill>
                  <a:srgbClr val="C00000"/>
                </a:solidFill>
                <a:latin typeface="Times New Roman" panose="02020603050405020304" pitchFamily="18" charset="0"/>
                <a:cs typeface="Times New Roman" panose="02020603050405020304" pitchFamily="18" charset="0"/>
              </a:rPr>
              <a:t>Vai</a:t>
            </a:r>
            <a:r>
              <a:rPr lang="en-US" sz="5000" dirty="0" smtClean="0">
                <a:solidFill>
                  <a:srgbClr val="C00000"/>
                </a:solidFill>
                <a:latin typeface="Times New Roman" panose="02020603050405020304" pitchFamily="18" charset="0"/>
                <a:cs typeface="Times New Roman" panose="02020603050405020304" pitchFamily="18" charset="0"/>
              </a:rPr>
              <a:t> </a:t>
            </a:r>
            <a:r>
              <a:rPr lang="en-US" sz="5000" dirty="0" err="1" smtClean="0">
                <a:solidFill>
                  <a:srgbClr val="C00000"/>
                </a:solidFill>
                <a:latin typeface="Times New Roman" panose="02020603050405020304" pitchFamily="18" charset="0"/>
                <a:cs typeface="Times New Roman" panose="02020603050405020304" pitchFamily="18" charset="0"/>
              </a:rPr>
              <a:t>trò</a:t>
            </a:r>
            <a:r>
              <a:rPr lang="en-US" sz="5000" dirty="0" smtClean="0">
                <a:solidFill>
                  <a:srgbClr val="C00000"/>
                </a:solidFill>
                <a:latin typeface="Times New Roman" panose="02020603050405020304" pitchFamily="18" charset="0"/>
                <a:cs typeface="Times New Roman" panose="02020603050405020304" pitchFamily="18" charset="0"/>
              </a:rPr>
              <a:t> </a:t>
            </a:r>
            <a:r>
              <a:rPr lang="en-US" sz="5000" dirty="0" err="1" smtClean="0">
                <a:solidFill>
                  <a:srgbClr val="C00000"/>
                </a:solidFill>
                <a:latin typeface="Times New Roman" panose="02020603050405020304" pitchFamily="18" charset="0"/>
                <a:cs typeface="Times New Roman" panose="02020603050405020304" pitchFamily="18" charset="0"/>
              </a:rPr>
              <a:t>của</a:t>
            </a:r>
            <a:r>
              <a:rPr lang="en-US" sz="5000" dirty="0" smtClean="0">
                <a:solidFill>
                  <a:srgbClr val="C00000"/>
                </a:solidFill>
                <a:latin typeface="Times New Roman" panose="02020603050405020304" pitchFamily="18" charset="0"/>
                <a:cs typeface="Times New Roman" panose="02020603050405020304" pitchFamily="18" charset="0"/>
              </a:rPr>
              <a:t> </a:t>
            </a:r>
            <a:r>
              <a:rPr lang="en-US" sz="5000" dirty="0" err="1" smtClean="0">
                <a:solidFill>
                  <a:srgbClr val="C00000"/>
                </a:solidFill>
                <a:latin typeface="Times New Roman" panose="02020603050405020304" pitchFamily="18" charset="0"/>
                <a:cs typeface="Times New Roman" panose="02020603050405020304" pitchFamily="18" charset="0"/>
              </a:rPr>
              <a:t>biện</a:t>
            </a:r>
            <a:r>
              <a:rPr lang="en-US" sz="5000" dirty="0" smtClean="0">
                <a:solidFill>
                  <a:srgbClr val="C00000"/>
                </a:solidFill>
                <a:latin typeface="Times New Roman" panose="02020603050405020304" pitchFamily="18" charset="0"/>
                <a:cs typeface="Times New Roman" panose="02020603050405020304" pitchFamily="18" charset="0"/>
              </a:rPr>
              <a:t> </a:t>
            </a:r>
            <a:r>
              <a:rPr lang="en-US" sz="5000" dirty="0" err="1" smtClean="0">
                <a:solidFill>
                  <a:srgbClr val="C00000"/>
                </a:solidFill>
                <a:latin typeface="Times New Roman" panose="02020603050405020304" pitchFamily="18" charset="0"/>
                <a:cs typeface="Times New Roman" panose="02020603050405020304" pitchFamily="18" charset="0"/>
              </a:rPr>
              <a:t>pháp</a:t>
            </a:r>
            <a:r>
              <a:rPr lang="en-US" sz="5000" dirty="0" smtClean="0">
                <a:solidFill>
                  <a:srgbClr val="C00000"/>
                </a:solidFill>
                <a:latin typeface="Times New Roman" panose="02020603050405020304" pitchFamily="18" charset="0"/>
                <a:cs typeface="Times New Roman" panose="02020603050405020304" pitchFamily="18" charset="0"/>
              </a:rPr>
              <a:t> </a:t>
            </a:r>
            <a:r>
              <a:rPr lang="en-US" sz="5000" dirty="0" err="1" smtClean="0">
                <a:solidFill>
                  <a:srgbClr val="C00000"/>
                </a:solidFill>
                <a:latin typeface="Times New Roman" panose="02020603050405020304" pitchFamily="18" charset="0"/>
                <a:cs typeface="Times New Roman" panose="02020603050405020304" pitchFamily="18" charset="0"/>
              </a:rPr>
              <a:t>đối</a:t>
            </a:r>
            <a:r>
              <a:rPr lang="en-US" sz="5000" dirty="0" smtClean="0">
                <a:solidFill>
                  <a:srgbClr val="C00000"/>
                </a:solidFill>
                <a:latin typeface="Times New Roman" panose="02020603050405020304" pitchFamily="18" charset="0"/>
                <a:cs typeface="Times New Roman" panose="02020603050405020304" pitchFamily="18" charset="0"/>
              </a:rPr>
              <a:t> </a:t>
            </a:r>
            <a:r>
              <a:rPr lang="en-US" sz="5000" dirty="0" err="1" smtClean="0">
                <a:solidFill>
                  <a:srgbClr val="C00000"/>
                </a:solidFill>
                <a:latin typeface="Times New Roman" panose="02020603050405020304" pitchFamily="18" charset="0"/>
                <a:cs typeface="Times New Roman" panose="02020603050405020304" pitchFamily="18" charset="0"/>
              </a:rPr>
              <a:t>với</a:t>
            </a:r>
            <a:r>
              <a:rPr lang="en-US" sz="5000" dirty="0" smtClean="0">
                <a:solidFill>
                  <a:srgbClr val="C00000"/>
                </a:solidFill>
                <a:latin typeface="Times New Roman" panose="02020603050405020304" pitchFamily="18" charset="0"/>
                <a:cs typeface="Times New Roman" panose="02020603050405020304" pitchFamily="18" charset="0"/>
              </a:rPr>
              <a:t> </a:t>
            </a:r>
            <a:r>
              <a:rPr lang="en-US" sz="5000" dirty="0" err="1" smtClean="0">
                <a:solidFill>
                  <a:srgbClr val="C00000"/>
                </a:solidFill>
                <a:latin typeface="Times New Roman" panose="02020603050405020304" pitchFamily="18" charset="0"/>
                <a:cs typeface="Times New Roman" panose="02020603050405020304" pitchFamily="18" charset="0"/>
              </a:rPr>
              <a:t>học</a:t>
            </a:r>
            <a:r>
              <a:rPr lang="en-US" sz="5000" dirty="0" smtClean="0">
                <a:solidFill>
                  <a:srgbClr val="C00000"/>
                </a:solidFill>
                <a:latin typeface="Times New Roman" panose="02020603050405020304" pitchFamily="18" charset="0"/>
                <a:cs typeface="Times New Roman" panose="02020603050405020304" pitchFamily="18" charset="0"/>
              </a:rPr>
              <a:t> </a:t>
            </a:r>
            <a:r>
              <a:rPr lang="en-US" sz="5000" dirty="0" err="1" smtClean="0">
                <a:solidFill>
                  <a:srgbClr val="C00000"/>
                </a:solidFill>
                <a:latin typeface="Times New Roman" panose="02020603050405020304" pitchFamily="18" charset="0"/>
                <a:cs typeface="Times New Roman" panose="02020603050405020304" pitchFamily="18" charset="0"/>
              </a:rPr>
              <a:t>sinh</a:t>
            </a:r>
            <a:r>
              <a:rPr lang="en-US" sz="5000" dirty="0" smtClean="0">
                <a:solidFill>
                  <a:srgbClr val="C00000"/>
                </a:solidFill>
                <a:latin typeface="Times New Roman" panose="02020603050405020304" pitchFamily="18" charset="0"/>
                <a:cs typeface="Times New Roman" panose="02020603050405020304" pitchFamily="18" charset="0"/>
              </a:rPr>
              <a:t>.</a:t>
            </a:r>
            <a:endParaRPr lang="en-US" sz="5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55207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Phông nền chụp ảnh vải 3D vân gỗ size... - Kho Phông nền - Thảm Vải -  Background 3D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18" y="190234"/>
            <a:ext cx="11821936" cy="65448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11969" y="1849835"/>
            <a:ext cx="6338710" cy="215145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smtClean="0">
                <a:solidFill>
                  <a:srgbClr val="7030A0"/>
                </a:solidFill>
                <a:latin typeface="Times New Roman" panose="02020603050405020304" pitchFamily="18" charset="0"/>
                <a:cs typeface="Times New Roman" panose="02020603050405020304" pitchFamily="18" charset="0"/>
              </a:rPr>
              <a:t>2. </a:t>
            </a:r>
            <a:r>
              <a:rPr lang="en-US" sz="5000" dirty="0" err="1" smtClean="0">
                <a:solidFill>
                  <a:srgbClr val="7030A0"/>
                </a:solidFill>
                <a:latin typeface="Times New Roman" panose="02020603050405020304" pitchFamily="18" charset="0"/>
                <a:cs typeface="Times New Roman" panose="02020603050405020304" pitchFamily="18" charset="0"/>
              </a:rPr>
              <a:t>Thực</a:t>
            </a:r>
            <a:r>
              <a:rPr lang="en-US" sz="5000" dirty="0" smtClean="0">
                <a:solidFill>
                  <a:srgbClr val="7030A0"/>
                </a:solidFill>
                <a:latin typeface="Times New Roman" panose="02020603050405020304" pitchFamily="18" charset="0"/>
                <a:cs typeface="Times New Roman" panose="02020603050405020304" pitchFamily="18" charset="0"/>
              </a:rPr>
              <a:t> </a:t>
            </a:r>
            <a:r>
              <a:rPr lang="en-US" sz="5000" dirty="0" err="1" smtClean="0">
                <a:solidFill>
                  <a:srgbClr val="7030A0"/>
                </a:solidFill>
                <a:latin typeface="Times New Roman" panose="02020603050405020304" pitchFamily="18" charset="0"/>
                <a:cs typeface="Times New Roman" panose="02020603050405020304" pitchFamily="18" charset="0"/>
              </a:rPr>
              <a:t>tại</a:t>
            </a:r>
            <a:r>
              <a:rPr lang="en-US" sz="5000" dirty="0" smtClean="0">
                <a:solidFill>
                  <a:srgbClr val="7030A0"/>
                </a:solidFill>
                <a:latin typeface="Times New Roman" panose="02020603050405020304" pitchFamily="18" charset="0"/>
                <a:cs typeface="Times New Roman" panose="02020603050405020304" pitchFamily="18" charset="0"/>
              </a:rPr>
              <a:t> </a:t>
            </a:r>
            <a:r>
              <a:rPr lang="en-US" sz="5000" dirty="0" err="1" smtClean="0">
                <a:solidFill>
                  <a:srgbClr val="7030A0"/>
                </a:solidFill>
                <a:latin typeface="Times New Roman" panose="02020603050405020304" pitchFamily="18" charset="0"/>
                <a:cs typeface="Times New Roman" panose="02020603050405020304" pitchFamily="18" charset="0"/>
              </a:rPr>
              <a:t>đơn</a:t>
            </a:r>
            <a:r>
              <a:rPr lang="en-US" sz="5000" dirty="0" smtClean="0">
                <a:solidFill>
                  <a:srgbClr val="7030A0"/>
                </a:solidFill>
                <a:latin typeface="Times New Roman" panose="02020603050405020304" pitchFamily="18" charset="0"/>
                <a:cs typeface="Times New Roman" panose="02020603050405020304" pitchFamily="18" charset="0"/>
              </a:rPr>
              <a:t> </a:t>
            </a:r>
            <a:r>
              <a:rPr lang="en-US" sz="5000" dirty="0" err="1" smtClean="0">
                <a:solidFill>
                  <a:srgbClr val="7030A0"/>
                </a:solidFill>
                <a:latin typeface="Times New Roman" panose="02020603050405020304" pitchFamily="18" charset="0"/>
                <a:cs typeface="Times New Roman" panose="02020603050405020304" pitchFamily="18" charset="0"/>
              </a:rPr>
              <a:t>vị</a:t>
            </a:r>
            <a:r>
              <a:rPr lang="en-US" sz="5000" dirty="0" smtClean="0">
                <a:solidFill>
                  <a:srgbClr val="7030A0"/>
                </a:solidFill>
                <a:latin typeface="Times New Roman" panose="02020603050405020304" pitchFamily="18" charset="0"/>
                <a:cs typeface="Times New Roman" panose="02020603050405020304" pitchFamily="18" charset="0"/>
              </a:rPr>
              <a:t> </a:t>
            </a:r>
            <a:r>
              <a:rPr lang="en-US" sz="5000" dirty="0" err="1" smtClean="0">
                <a:solidFill>
                  <a:srgbClr val="7030A0"/>
                </a:solidFill>
                <a:latin typeface="Times New Roman" panose="02020603050405020304" pitchFamily="18" charset="0"/>
                <a:cs typeface="Times New Roman" panose="02020603050405020304" pitchFamily="18" charset="0"/>
              </a:rPr>
              <a:t>nêu</a:t>
            </a:r>
            <a:r>
              <a:rPr lang="en-US" sz="5000" dirty="0" smtClean="0">
                <a:solidFill>
                  <a:srgbClr val="7030A0"/>
                </a:solidFill>
                <a:latin typeface="Times New Roman" panose="02020603050405020304" pitchFamily="18" charset="0"/>
                <a:cs typeface="Times New Roman" panose="02020603050405020304" pitchFamily="18" charset="0"/>
              </a:rPr>
              <a:t> </a:t>
            </a:r>
            <a:r>
              <a:rPr lang="en-US" sz="5000" dirty="0" err="1" smtClean="0">
                <a:solidFill>
                  <a:srgbClr val="7030A0"/>
                </a:solidFill>
                <a:latin typeface="Times New Roman" panose="02020603050405020304" pitchFamily="18" charset="0"/>
                <a:cs typeface="Times New Roman" panose="02020603050405020304" pitchFamily="18" charset="0"/>
              </a:rPr>
              <a:t>ra</a:t>
            </a:r>
            <a:r>
              <a:rPr lang="en-US" sz="5000" dirty="0" smtClean="0">
                <a:solidFill>
                  <a:srgbClr val="7030A0"/>
                </a:solidFill>
                <a:latin typeface="Times New Roman" panose="02020603050405020304" pitchFamily="18" charset="0"/>
                <a:cs typeface="Times New Roman" panose="02020603050405020304" pitchFamily="18" charset="0"/>
              </a:rPr>
              <a:t> </a:t>
            </a:r>
            <a:r>
              <a:rPr lang="en-US" sz="5000" dirty="0" err="1" smtClean="0">
                <a:solidFill>
                  <a:srgbClr val="7030A0"/>
                </a:solidFill>
                <a:latin typeface="Times New Roman" panose="02020603050405020304" pitchFamily="18" charset="0"/>
                <a:cs typeface="Times New Roman" panose="02020603050405020304" pitchFamily="18" charset="0"/>
              </a:rPr>
              <a:t>vấn</a:t>
            </a:r>
            <a:r>
              <a:rPr lang="en-US" sz="5000" dirty="0" smtClean="0">
                <a:solidFill>
                  <a:srgbClr val="7030A0"/>
                </a:solidFill>
                <a:latin typeface="Times New Roman" panose="02020603050405020304" pitchFamily="18" charset="0"/>
                <a:cs typeface="Times New Roman" panose="02020603050405020304" pitchFamily="18" charset="0"/>
              </a:rPr>
              <a:t> </a:t>
            </a:r>
            <a:r>
              <a:rPr lang="en-US" sz="5000" dirty="0" err="1" smtClean="0">
                <a:solidFill>
                  <a:srgbClr val="7030A0"/>
                </a:solidFill>
                <a:latin typeface="Times New Roman" panose="02020603050405020304" pitchFamily="18" charset="0"/>
                <a:cs typeface="Times New Roman" panose="02020603050405020304" pitchFamily="18" charset="0"/>
              </a:rPr>
              <a:t>đề</a:t>
            </a:r>
            <a:r>
              <a:rPr lang="en-US" sz="5000" dirty="0" smtClean="0">
                <a:solidFill>
                  <a:srgbClr val="7030A0"/>
                </a:solidFill>
                <a:latin typeface="Times New Roman" panose="02020603050405020304" pitchFamily="18" charset="0"/>
                <a:cs typeface="Times New Roman" panose="02020603050405020304" pitchFamily="18" charset="0"/>
              </a:rPr>
              <a:t> </a:t>
            </a:r>
            <a:r>
              <a:rPr lang="en-US" sz="5000" dirty="0" err="1" smtClean="0">
                <a:solidFill>
                  <a:srgbClr val="7030A0"/>
                </a:solidFill>
                <a:latin typeface="Times New Roman" panose="02020603050405020304" pitchFamily="18" charset="0"/>
                <a:cs typeface="Times New Roman" panose="02020603050405020304" pitchFamily="18" charset="0"/>
              </a:rPr>
              <a:t>cần</a:t>
            </a:r>
            <a:r>
              <a:rPr lang="en-US" sz="5000" dirty="0" smtClean="0">
                <a:solidFill>
                  <a:srgbClr val="7030A0"/>
                </a:solidFill>
                <a:latin typeface="Times New Roman" panose="02020603050405020304" pitchFamily="18" charset="0"/>
                <a:cs typeface="Times New Roman" panose="02020603050405020304" pitchFamily="18" charset="0"/>
              </a:rPr>
              <a:t> </a:t>
            </a:r>
            <a:r>
              <a:rPr lang="en-US" sz="5000" dirty="0" err="1" smtClean="0">
                <a:solidFill>
                  <a:srgbClr val="7030A0"/>
                </a:solidFill>
                <a:latin typeface="Times New Roman" panose="02020603050405020304" pitchFamily="18" charset="0"/>
                <a:cs typeface="Times New Roman" panose="02020603050405020304" pitchFamily="18" charset="0"/>
              </a:rPr>
              <a:t>vận</a:t>
            </a:r>
            <a:r>
              <a:rPr lang="en-US" sz="5000" dirty="0" smtClean="0">
                <a:solidFill>
                  <a:srgbClr val="7030A0"/>
                </a:solidFill>
                <a:latin typeface="Times New Roman" panose="02020603050405020304" pitchFamily="18" charset="0"/>
                <a:cs typeface="Times New Roman" panose="02020603050405020304" pitchFamily="18" charset="0"/>
              </a:rPr>
              <a:t> </a:t>
            </a:r>
            <a:r>
              <a:rPr lang="en-US" sz="5000" dirty="0" err="1" smtClean="0">
                <a:solidFill>
                  <a:srgbClr val="7030A0"/>
                </a:solidFill>
                <a:latin typeface="Times New Roman" panose="02020603050405020304" pitchFamily="18" charset="0"/>
                <a:cs typeface="Times New Roman" panose="02020603050405020304" pitchFamily="18" charset="0"/>
              </a:rPr>
              <a:t>dụng</a:t>
            </a:r>
            <a:r>
              <a:rPr lang="en-US" sz="5000" dirty="0" smtClean="0">
                <a:solidFill>
                  <a:srgbClr val="7030A0"/>
                </a:solidFill>
                <a:latin typeface="Times New Roman" panose="02020603050405020304" pitchFamily="18" charset="0"/>
                <a:cs typeface="Times New Roman" panose="02020603050405020304" pitchFamily="18" charset="0"/>
              </a:rPr>
              <a:t> </a:t>
            </a:r>
            <a:r>
              <a:rPr lang="en-US" sz="5000" dirty="0" err="1" smtClean="0">
                <a:solidFill>
                  <a:srgbClr val="7030A0"/>
                </a:solidFill>
                <a:latin typeface="Times New Roman" panose="02020603050405020304" pitchFamily="18" charset="0"/>
                <a:cs typeface="Times New Roman" panose="02020603050405020304" pitchFamily="18" charset="0"/>
              </a:rPr>
              <a:t>biện</a:t>
            </a:r>
            <a:r>
              <a:rPr lang="en-US" sz="5000" dirty="0" smtClean="0">
                <a:solidFill>
                  <a:srgbClr val="7030A0"/>
                </a:solidFill>
                <a:latin typeface="Times New Roman" panose="02020603050405020304" pitchFamily="18" charset="0"/>
                <a:cs typeface="Times New Roman" panose="02020603050405020304" pitchFamily="18" charset="0"/>
              </a:rPr>
              <a:t> </a:t>
            </a:r>
            <a:r>
              <a:rPr lang="en-US" sz="5000" dirty="0" err="1" smtClean="0">
                <a:solidFill>
                  <a:srgbClr val="7030A0"/>
                </a:solidFill>
                <a:latin typeface="Times New Roman" panose="02020603050405020304" pitchFamily="18" charset="0"/>
                <a:cs typeface="Times New Roman" panose="02020603050405020304" pitchFamily="18" charset="0"/>
              </a:rPr>
              <a:t>pháp</a:t>
            </a:r>
            <a:endParaRPr lang="en-US" sz="5000" dirty="0">
              <a:solidFill>
                <a:srgbClr val="7030A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307038" y="5057820"/>
            <a:ext cx="2237673" cy="103857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solidFill>
                  <a:srgbClr val="C00000"/>
                </a:solidFill>
                <a:latin typeface="Times New Roman" panose="02020603050405020304" pitchFamily="18" charset="0"/>
                <a:cs typeface="Times New Roman" panose="02020603050405020304" pitchFamily="18" charset="0"/>
              </a:rPr>
              <a:t>Thuận</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lợi</a:t>
            </a:r>
            <a:endParaRPr lang="en-US" sz="3000" dirty="0">
              <a:solidFill>
                <a:srgbClr val="C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7627231" y="5057820"/>
            <a:ext cx="2646895" cy="103857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solidFill>
                  <a:srgbClr val="C00000"/>
                </a:solidFill>
                <a:latin typeface="Times New Roman" panose="02020603050405020304" pitchFamily="18" charset="0"/>
                <a:cs typeface="Times New Roman" panose="02020603050405020304" pitchFamily="18" charset="0"/>
              </a:rPr>
              <a:t>Khó</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khăn</a:t>
            </a:r>
            <a:endParaRPr lang="en-US" sz="3000" dirty="0">
              <a:solidFill>
                <a:srgbClr val="C00000"/>
              </a:solidFill>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H="1">
            <a:off x="2643981" y="4025504"/>
            <a:ext cx="3301205" cy="10323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945186" y="4025504"/>
            <a:ext cx="3005492" cy="9517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75414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53"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2" name="Picture 4" descr="Bộ hình nền powerpoint đơn giản mà vẫn đẹp và sang trọ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97" y="112887"/>
            <a:ext cx="11900150" cy="662658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p:cNvSpPr>
            <a:spLocks noChangeArrowheads="1"/>
          </p:cNvSpPr>
          <p:nvPr/>
        </p:nvSpPr>
        <p:spPr bwMode="auto">
          <a:xfrm>
            <a:off x="2921402" y="304380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161573" y="365125"/>
            <a:ext cx="11900150" cy="1154162"/>
          </a:xfrm>
          <a:prstGeom prst="rect">
            <a:avLst/>
          </a:prstGeom>
        </p:spPr>
        <p:txBody>
          <a:bodyPr wrap="square">
            <a:spAutoFit/>
          </a:bodyPr>
          <a:lstStyle/>
          <a:p>
            <a:pPr indent="457200" algn="just">
              <a:lnSpc>
                <a:spcPct val="150000"/>
              </a:lnSpc>
              <a:spcAft>
                <a:spcPts val="1000"/>
              </a:spcAft>
            </a:pPr>
            <a:r>
              <a:rPr lang="en-US" sz="2300" dirty="0">
                <a:latin typeface="Times New Roman" panose="02020603050405020304" pitchFamily="18" charset="0"/>
                <a:cs typeface="Times New Roman" panose="02020603050405020304" pitchFamily="18" charset="0"/>
              </a:rPr>
              <a:t>Qua </a:t>
            </a:r>
            <a:r>
              <a:rPr lang="en-US" sz="2300" dirty="0" err="1">
                <a:latin typeface="Times New Roman" panose="02020603050405020304" pitchFamily="18" charset="0"/>
                <a:cs typeface="Times New Roman" panose="02020603050405020304" pitchFamily="18" charset="0"/>
              </a:rPr>
              <a:t>việc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nhận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lớp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đầu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năm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nắm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bắt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thông</a:t>
            </a:r>
            <a:r>
              <a:rPr lang="en-US" sz="2300" dirty="0">
                <a:latin typeface="Times New Roman" panose="02020603050405020304" pitchFamily="18" charset="0"/>
                <a:cs typeface="Times New Roman" panose="02020603050405020304" pitchFamily="18" charset="0"/>
              </a:rPr>
              <a:t> tin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tôi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tiến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hành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khảo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về</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mức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rèn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luyện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lớp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tôi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chủ</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nhiệm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tháng</a:t>
            </a:r>
            <a:r>
              <a:rPr lang="en-US" sz="2300" dirty="0">
                <a:latin typeface="Times New Roman" panose="02020603050405020304" pitchFamily="18" charset="0"/>
                <a:cs typeface="Times New Roman" panose="02020603050405020304" pitchFamily="18" charset="0"/>
              </a:rPr>
              <a:t> </a:t>
            </a:r>
            <a:r>
              <a:rPr lang="en-US" sz="2300" dirty="0" smtClean="0">
                <a:latin typeface="Times New Roman" panose="02020603050405020304" pitchFamily="18" charset="0"/>
                <a:cs typeface="Times New Roman" panose="02020603050405020304" pitchFamily="18" charset="0"/>
              </a:rPr>
              <a:t>9/2022) </a:t>
            </a:r>
            <a:r>
              <a:rPr lang="en-US" sz="2300" dirty="0" err="1">
                <a:latin typeface="Times New Roman" panose="02020603050405020304" pitchFamily="18" charset="0"/>
                <a:cs typeface="Times New Roman" panose="02020603050405020304" pitchFamily="18" charset="0"/>
              </a:rPr>
              <a:t>như</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sau</a:t>
            </a:r>
            <a:r>
              <a:rPr lang="en-US" sz="2300" dirty="0">
                <a:latin typeface="Times New Roman" panose="02020603050405020304" pitchFamily="18" charset="0"/>
                <a:cs typeface="Times New Roman" panose="02020603050405020304" pitchFamily="18" charset="0"/>
              </a:rPr>
              <a:t>:</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1"/>
          <p:cNvSpPr>
            <a:spLocks noChangeArrowheads="1"/>
          </p:cNvSpPr>
          <p:nvPr/>
        </p:nvSpPr>
        <p:spPr bwMode="auto">
          <a:xfrm>
            <a:off x="2914650" y="26495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617534089"/>
              </p:ext>
            </p:extLst>
          </p:nvPr>
        </p:nvGraphicFramePr>
        <p:xfrm>
          <a:off x="161573" y="2007745"/>
          <a:ext cx="11900149" cy="3154680"/>
        </p:xfrm>
        <a:graphic>
          <a:graphicData uri="http://schemas.openxmlformats.org/drawingml/2006/table">
            <a:tbl>
              <a:tblPr firstRow="1" firstCol="1" bandRow="1">
                <a:tableStyleId>{5C22544A-7EE6-4342-B048-85BDC9FD1C3A}</a:tableStyleId>
              </a:tblPr>
              <a:tblGrid>
                <a:gridCol w="891723">
                  <a:extLst>
                    <a:ext uri="{9D8B030D-6E8A-4147-A177-3AD203B41FA5}">
                      <a16:colId xmlns:a16="http://schemas.microsoft.com/office/drawing/2014/main" xmlns="" val="1393209780"/>
                    </a:ext>
                  </a:extLst>
                </a:gridCol>
                <a:gridCol w="625033">
                  <a:extLst>
                    <a:ext uri="{9D8B030D-6E8A-4147-A177-3AD203B41FA5}">
                      <a16:colId xmlns:a16="http://schemas.microsoft.com/office/drawing/2014/main" xmlns="" val="434956097"/>
                    </a:ext>
                  </a:extLst>
                </a:gridCol>
                <a:gridCol w="567160">
                  <a:extLst>
                    <a:ext uri="{9D8B030D-6E8A-4147-A177-3AD203B41FA5}">
                      <a16:colId xmlns:a16="http://schemas.microsoft.com/office/drawing/2014/main" xmlns="" val="909834870"/>
                    </a:ext>
                  </a:extLst>
                </a:gridCol>
                <a:gridCol w="2083803">
                  <a:extLst>
                    <a:ext uri="{9D8B030D-6E8A-4147-A177-3AD203B41FA5}">
                      <a16:colId xmlns:a16="http://schemas.microsoft.com/office/drawing/2014/main" xmlns="" val="339254371"/>
                    </a:ext>
                  </a:extLst>
                </a:gridCol>
                <a:gridCol w="1214981">
                  <a:extLst>
                    <a:ext uri="{9D8B030D-6E8A-4147-A177-3AD203B41FA5}">
                      <a16:colId xmlns:a16="http://schemas.microsoft.com/office/drawing/2014/main" xmlns="" val="3077812180"/>
                    </a:ext>
                  </a:extLst>
                </a:gridCol>
                <a:gridCol w="1649849">
                  <a:extLst>
                    <a:ext uri="{9D8B030D-6E8A-4147-A177-3AD203B41FA5}">
                      <a16:colId xmlns:a16="http://schemas.microsoft.com/office/drawing/2014/main" xmlns="" val="4251196639"/>
                    </a:ext>
                  </a:extLst>
                </a:gridCol>
                <a:gridCol w="1903579">
                  <a:extLst>
                    <a:ext uri="{9D8B030D-6E8A-4147-A177-3AD203B41FA5}">
                      <a16:colId xmlns:a16="http://schemas.microsoft.com/office/drawing/2014/main" xmlns="" val="1357822721"/>
                    </a:ext>
                  </a:extLst>
                </a:gridCol>
                <a:gridCol w="1267109">
                  <a:extLst>
                    <a:ext uri="{9D8B030D-6E8A-4147-A177-3AD203B41FA5}">
                      <a16:colId xmlns:a16="http://schemas.microsoft.com/office/drawing/2014/main" xmlns="" val="674984684"/>
                    </a:ext>
                  </a:extLst>
                </a:gridCol>
                <a:gridCol w="1696912">
                  <a:extLst>
                    <a:ext uri="{9D8B030D-6E8A-4147-A177-3AD203B41FA5}">
                      <a16:colId xmlns:a16="http://schemas.microsoft.com/office/drawing/2014/main" xmlns="" val="1378499261"/>
                    </a:ext>
                  </a:extLst>
                </a:gridCol>
              </a:tblGrid>
              <a:tr h="318135">
                <a:tc>
                  <a:txBody>
                    <a:bodyPr/>
                    <a:lstStyle/>
                    <a:p>
                      <a:pPr algn="ctr">
                        <a:lnSpc>
                          <a:spcPct val="150000"/>
                        </a:lnSpc>
                        <a:spcBef>
                          <a:spcPts val="300"/>
                        </a:spcBef>
                        <a:spcAft>
                          <a:spcPts val="0"/>
                        </a:spcAft>
                      </a:pPr>
                      <a:r>
                        <a:rPr lang="en-US" sz="2300">
                          <a:effectLst/>
                          <a:latin typeface="Times New Roman" panose="02020603050405020304" pitchFamily="18" charset="0"/>
                          <a:cs typeface="Times New Roman" panose="02020603050405020304" pitchFamily="18" charset="0"/>
                        </a:rPr>
                        <a:t>Lớp</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300"/>
                        </a:spcBef>
                        <a:spcAft>
                          <a:spcPts val="0"/>
                        </a:spcAft>
                      </a:pPr>
                      <a:r>
                        <a:rPr lang="en-US" sz="2300">
                          <a:effectLst/>
                          <a:latin typeface="Times New Roman" panose="02020603050405020304" pitchFamily="18" charset="0"/>
                          <a:cs typeface="Times New Roman" panose="02020603050405020304" pitchFamily="18" charset="0"/>
                        </a:rPr>
                        <a:t>TS</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300"/>
                        </a:spcBef>
                        <a:spcAft>
                          <a:spcPts val="0"/>
                        </a:spcAft>
                      </a:pPr>
                      <a:r>
                        <a:rPr lang="en-US" sz="2300" dirty="0" err="1">
                          <a:effectLst/>
                          <a:latin typeface="Times New Roman" panose="02020603050405020304" pitchFamily="18" charset="0"/>
                          <a:cs typeface="Times New Roman" panose="02020603050405020304" pitchFamily="18" charset="0"/>
                        </a:rPr>
                        <a:t>Nữ</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indent="180340" algn="ctr">
                        <a:lnSpc>
                          <a:spcPct val="150000"/>
                        </a:lnSpc>
                        <a:spcBef>
                          <a:spcPts val="300"/>
                        </a:spcBef>
                        <a:spcAft>
                          <a:spcPts val="0"/>
                        </a:spcAft>
                      </a:pPr>
                      <a:r>
                        <a:rPr lang="pt-BR" sz="2300">
                          <a:effectLst/>
                          <a:latin typeface="Times New Roman" panose="02020603050405020304" pitchFamily="18" charset="0"/>
                          <a:cs typeface="Times New Roman" panose="02020603050405020304" pitchFamily="18" charset="0"/>
                        </a:rPr>
                        <a:t>Số em </a:t>
                      </a:r>
                      <a:r>
                        <a:rPr lang="en-US" sz="2300">
                          <a:effectLst/>
                          <a:latin typeface="Times New Roman" panose="02020603050405020304" pitchFamily="18" charset="0"/>
                          <a:cs typeface="Times New Roman" panose="02020603050405020304" pitchFamily="18" charset="0"/>
                        </a:rPr>
                        <a:t>mạnh dạn, tự tin, tiếp thu bài tốt, biết chấp hành tốt nội quy, nề nếp của trường, lớp.</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indent="180340" algn="ctr">
                        <a:lnSpc>
                          <a:spcPct val="150000"/>
                        </a:lnSpc>
                        <a:spcBef>
                          <a:spcPts val="300"/>
                        </a:spcBef>
                        <a:spcAft>
                          <a:spcPts val="0"/>
                        </a:spcAft>
                      </a:pPr>
                      <a:r>
                        <a:rPr lang="pt-BR" sz="2300" dirty="0">
                          <a:effectLst/>
                          <a:latin typeface="Times New Roman" panose="02020603050405020304" pitchFamily="18" charset="0"/>
                          <a:cs typeface="Times New Roman" panose="02020603050405020304" pitchFamily="18" charset="0"/>
                        </a:rPr>
                        <a:t>Số em </a:t>
                      </a:r>
                      <a:r>
                        <a:rPr lang="en-US" sz="2300" dirty="0" err="1">
                          <a:effectLst/>
                          <a:latin typeface="Times New Roman" panose="02020603050405020304" pitchFamily="18" charset="0"/>
                          <a:cs typeface="Times New Roman" panose="02020603050405020304" pitchFamily="18" charset="0"/>
                        </a:rPr>
                        <a:t>mạnh</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dạn</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tự</a:t>
                      </a:r>
                      <a:r>
                        <a:rPr lang="en-US" sz="2300" dirty="0">
                          <a:effectLst/>
                          <a:latin typeface="Times New Roman" panose="02020603050405020304" pitchFamily="18" charset="0"/>
                          <a:cs typeface="Times New Roman" panose="02020603050405020304" pitchFamily="18" charset="0"/>
                        </a:rPr>
                        <a:t> tin, </a:t>
                      </a:r>
                      <a:r>
                        <a:rPr lang="en-US" sz="2300" dirty="0" err="1">
                          <a:effectLst/>
                          <a:latin typeface="Times New Roman" panose="02020603050405020304" pitchFamily="18" charset="0"/>
                          <a:cs typeface="Times New Roman" panose="02020603050405020304" pitchFamily="18" charset="0"/>
                        </a:rPr>
                        <a:t>tiếp</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thu</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bài</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khá</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biết</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chấp</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hành</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nội</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quy</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nề</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nếp</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của</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trường</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lớp</a:t>
                      </a:r>
                      <a:r>
                        <a:rPr lang="en-US" sz="2300" dirty="0">
                          <a:effectLst/>
                          <a:latin typeface="Times New Roman" panose="02020603050405020304" pitchFamily="18" charset="0"/>
                          <a:cs typeface="Times New Roman" panose="02020603050405020304" pitchFamily="18" charset="0"/>
                        </a:rPr>
                        <a:t>.</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indent="180340" algn="ctr">
                        <a:lnSpc>
                          <a:spcPct val="150000"/>
                        </a:lnSpc>
                        <a:spcBef>
                          <a:spcPts val="300"/>
                        </a:spcBef>
                        <a:spcAft>
                          <a:spcPts val="0"/>
                        </a:spcAft>
                      </a:pPr>
                      <a:r>
                        <a:rPr lang="en-US" sz="2300" dirty="0" err="1">
                          <a:effectLst/>
                          <a:latin typeface="Times New Roman" panose="02020603050405020304" pitchFamily="18" charset="0"/>
                          <a:cs typeface="Times New Roman" panose="02020603050405020304" pitchFamily="18" charset="0"/>
                        </a:rPr>
                        <a:t>Số</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em</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tiếp</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thu</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bài</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chậm</a:t>
                      </a:r>
                      <a:r>
                        <a:rPr lang="en-US" sz="2300" dirty="0">
                          <a:effectLst/>
                          <a:latin typeface="Times New Roman" panose="02020603050405020304" pitchFamily="18" charset="0"/>
                          <a:cs typeface="Times New Roman" panose="02020603050405020304" pitchFamily="18" charset="0"/>
                        </a:rPr>
                        <a:t>, ý </a:t>
                      </a:r>
                      <a:r>
                        <a:rPr lang="en-US" sz="2300" dirty="0" err="1">
                          <a:effectLst/>
                          <a:latin typeface="Times New Roman" panose="02020603050405020304" pitchFamily="18" charset="0"/>
                          <a:cs typeface="Times New Roman" panose="02020603050405020304" pitchFamily="18" charset="0"/>
                        </a:rPr>
                        <a:t>thức</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học</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tập</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rèn</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luyện</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chưa</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tốt</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xmlns="" val="3509200688"/>
                  </a:ext>
                </a:extLst>
              </a:tr>
              <a:tr h="212090">
                <a:tc rowSpan="2">
                  <a:txBody>
                    <a:bodyPr/>
                    <a:lstStyle/>
                    <a:p>
                      <a:pPr algn="just">
                        <a:lnSpc>
                          <a:spcPct val="150000"/>
                        </a:lnSpc>
                        <a:spcBef>
                          <a:spcPts val="300"/>
                        </a:spcBef>
                        <a:spcAft>
                          <a:spcPts val="0"/>
                        </a:spcAft>
                      </a:pPr>
                      <a:r>
                        <a:rPr lang="en-US" sz="2300">
                          <a:effectLst/>
                          <a:latin typeface="Times New Roman" panose="02020603050405020304" pitchFamily="18" charset="0"/>
                          <a:cs typeface="Times New Roman" panose="02020603050405020304" pitchFamily="18" charset="0"/>
                        </a:rPr>
                        <a:t>1E</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just">
                        <a:lnSpc>
                          <a:spcPct val="150000"/>
                        </a:lnSpc>
                        <a:spcBef>
                          <a:spcPts val="300"/>
                        </a:spcBef>
                        <a:spcAft>
                          <a:spcPts val="0"/>
                        </a:spcAft>
                      </a:pPr>
                      <a:r>
                        <a:rPr lang="en-US" sz="2300">
                          <a:effectLst/>
                          <a:latin typeface="Times New Roman" panose="02020603050405020304" pitchFamily="18" charset="0"/>
                          <a:cs typeface="Times New Roman" panose="02020603050405020304" pitchFamily="18" charset="0"/>
                        </a:rPr>
                        <a:t>26</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just">
                        <a:lnSpc>
                          <a:spcPct val="150000"/>
                        </a:lnSpc>
                        <a:spcBef>
                          <a:spcPts val="300"/>
                        </a:spcBef>
                        <a:spcAft>
                          <a:spcPts val="0"/>
                        </a:spcAft>
                      </a:pPr>
                      <a:r>
                        <a:rPr lang="en-US" sz="2300">
                          <a:effectLst/>
                          <a:latin typeface="Times New Roman" panose="02020603050405020304" pitchFamily="18" charset="0"/>
                          <a:cs typeface="Times New Roman" panose="02020603050405020304" pitchFamily="18" charset="0"/>
                        </a:rPr>
                        <a:t>13</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50000"/>
                        </a:lnSpc>
                        <a:spcBef>
                          <a:spcPts val="300"/>
                        </a:spcBef>
                        <a:spcAft>
                          <a:spcPts val="0"/>
                        </a:spcAft>
                      </a:pPr>
                      <a:r>
                        <a:rPr lang="en-US" sz="2300">
                          <a:effectLst/>
                          <a:latin typeface="Times New Roman" panose="02020603050405020304" pitchFamily="18" charset="0"/>
                          <a:cs typeface="Times New Roman" panose="02020603050405020304" pitchFamily="18" charset="0"/>
                        </a:rPr>
                        <a:t>SL</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50000"/>
                        </a:lnSpc>
                        <a:spcBef>
                          <a:spcPts val="300"/>
                        </a:spcBef>
                        <a:spcAft>
                          <a:spcPts val="0"/>
                        </a:spcAft>
                      </a:pPr>
                      <a:r>
                        <a:rPr lang="en-US" sz="2300">
                          <a:effectLst/>
                          <a:latin typeface="Times New Roman" panose="02020603050405020304" pitchFamily="18" charset="0"/>
                          <a:cs typeface="Times New Roman" panose="02020603050405020304" pitchFamily="18" charset="0"/>
                        </a:rPr>
                        <a:t>%</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50000"/>
                        </a:lnSpc>
                        <a:spcBef>
                          <a:spcPts val="300"/>
                        </a:spcBef>
                        <a:spcAft>
                          <a:spcPts val="0"/>
                        </a:spcAft>
                      </a:pPr>
                      <a:r>
                        <a:rPr lang="en-US" sz="2300">
                          <a:effectLst/>
                          <a:latin typeface="Times New Roman" panose="02020603050405020304" pitchFamily="18" charset="0"/>
                          <a:cs typeface="Times New Roman" panose="02020603050405020304" pitchFamily="18" charset="0"/>
                        </a:rPr>
                        <a:t>SL</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50000"/>
                        </a:lnSpc>
                        <a:spcBef>
                          <a:spcPts val="300"/>
                        </a:spcBef>
                        <a:spcAft>
                          <a:spcPts val="0"/>
                        </a:spcAft>
                      </a:pPr>
                      <a:r>
                        <a:rPr lang="en-US" sz="2300">
                          <a:effectLst/>
                          <a:latin typeface="Times New Roman" panose="02020603050405020304" pitchFamily="18" charset="0"/>
                          <a:cs typeface="Times New Roman" panose="02020603050405020304" pitchFamily="18" charset="0"/>
                        </a:rPr>
                        <a:t>%</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50000"/>
                        </a:lnSpc>
                        <a:spcBef>
                          <a:spcPts val="300"/>
                        </a:spcBef>
                        <a:spcAft>
                          <a:spcPts val="0"/>
                        </a:spcAft>
                      </a:pPr>
                      <a:r>
                        <a:rPr lang="en-US" sz="2300">
                          <a:effectLst/>
                          <a:latin typeface="Times New Roman" panose="02020603050405020304" pitchFamily="18" charset="0"/>
                          <a:cs typeface="Times New Roman" panose="02020603050405020304" pitchFamily="18" charset="0"/>
                        </a:rPr>
                        <a:t>SL</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50000"/>
                        </a:lnSpc>
                        <a:spcBef>
                          <a:spcPts val="300"/>
                        </a:spcBef>
                        <a:spcAft>
                          <a:spcPts val="0"/>
                        </a:spcAft>
                      </a:pPr>
                      <a:r>
                        <a:rPr lang="en-US" sz="2300">
                          <a:effectLst/>
                          <a:latin typeface="Times New Roman" panose="02020603050405020304" pitchFamily="18" charset="0"/>
                          <a:cs typeface="Times New Roman" panose="02020603050405020304" pitchFamily="18" charset="0"/>
                        </a:rPr>
                        <a:t>%</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046458644"/>
                  </a:ext>
                </a:extLst>
              </a:tr>
              <a:tr h="939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indent="180340" algn="just">
                        <a:lnSpc>
                          <a:spcPct val="150000"/>
                        </a:lnSpc>
                        <a:spcBef>
                          <a:spcPts val="300"/>
                        </a:spcBef>
                        <a:spcAft>
                          <a:spcPts val="0"/>
                        </a:spcAft>
                      </a:pPr>
                      <a:r>
                        <a:rPr lang="en-US" sz="2300">
                          <a:effectLst/>
                          <a:latin typeface="Times New Roman" panose="02020603050405020304" pitchFamily="18" charset="0"/>
                          <a:cs typeface="Times New Roman" panose="02020603050405020304" pitchFamily="18" charset="0"/>
                        </a:rPr>
                        <a:t>7</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Bef>
                          <a:spcPts val="300"/>
                        </a:spcBef>
                        <a:spcAft>
                          <a:spcPts val="0"/>
                        </a:spcAft>
                      </a:pPr>
                      <a:r>
                        <a:rPr lang="en-US" sz="2300">
                          <a:effectLst/>
                          <a:latin typeface="Times New Roman" panose="02020603050405020304" pitchFamily="18" charset="0"/>
                          <a:cs typeface="Times New Roman" panose="02020603050405020304" pitchFamily="18" charset="0"/>
                        </a:rPr>
                        <a:t>  27 %</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50000"/>
                        </a:lnSpc>
                        <a:spcBef>
                          <a:spcPts val="300"/>
                        </a:spcBef>
                        <a:spcAft>
                          <a:spcPts val="0"/>
                        </a:spcAft>
                      </a:pPr>
                      <a:r>
                        <a:rPr lang="en-US" sz="2300">
                          <a:effectLst/>
                          <a:latin typeface="Times New Roman" panose="02020603050405020304" pitchFamily="18" charset="0"/>
                          <a:cs typeface="Times New Roman" panose="02020603050405020304" pitchFamily="18" charset="0"/>
                        </a:rPr>
                        <a:t>10</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Bef>
                          <a:spcPts val="300"/>
                        </a:spcBef>
                        <a:spcAft>
                          <a:spcPts val="0"/>
                        </a:spcAft>
                      </a:pPr>
                      <a:r>
                        <a:rPr lang="en-US" sz="2300">
                          <a:effectLst/>
                          <a:latin typeface="Times New Roman" panose="02020603050405020304" pitchFamily="18" charset="0"/>
                          <a:cs typeface="Times New Roman" panose="02020603050405020304" pitchFamily="18" charset="0"/>
                        </a:rPr>
                        <a:t>   38,4 %</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50000"/>
                        </a:lnSpc>
                        <a:spcBef>
                          <a:spcPts val="300"/>
                        </a:spcBef>
                        <a:spcAft>
                          <a:spcPts val="0"/>
                        </a:spcAft>
                      </a:pPr>
                      <a:r>
                        <a:rPr lang="en-US" sz="2300">
                          <a:effectLst/>
                          <a:latin typeface="Times New Roman" panose="02020603050405020304" pitchFamily="18" charset="0"/>
                          <a:cs typeface="Times New Roman" panose="02020603050405020304" pitchFamily="18" charset="0"/>
                        </a:rPr>
                        <a:t>9</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Bef>
                          <a:spcPts val="300"/>
                        </a:spcBef>
                        <a:spcAft>
                          <a:spcPts val="0"/>
                        </a:spcAft>
                      </a:pPr>
                      <a:r>
                        <a:rPr lang="en-US" sz="2300" dirty="0">
                          <a:effectLst/>
                          <a:latin typeface="Times New Roman" panose="02020603050405020304" pitchFamily="18" charset="0"/>
                          <a:cs typeface="Times New Roman" panose="02020603050405020304" pitchFamily="18" charset="0"/>
                        </a:rPr>
                        <a:t>  34,6%</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905729582"/>
                  </a:ext>
                </a:extLst>
              </a:tr>
            </a:tbl>
          </a:graphicData>
        </a:graphic>
      </p:graphicFrame>
      <p:sp>
        <p:nvSpPr>
          <p:cNvPr id="5" name="Rectangle 1"/>
          <p:cNvSpPr>
            <a:spLocks noChangeArrowheads="1"/>
          </p:cNvSpPr>
          <p:nvPr/>
        </p:nvSpPr>
        <p:spPr bwMode="auto">
          <a:xfrm>
            <a:off x="2943225" y="25606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7001684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VẢI 3d CHỤP HÌNH SẢN PHẨM Vải 3D chụp... - Phông nền 3d chụp hình sản phẩm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863" y="175417"/>
            <a:ext cx="11799359" cy="6529471"/>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2551290" y="2040644"/>
            <a:ext cx="7360354" cy="1162754"/>
          </a:xfrm>
          <a:prstGeom prst="ellipse">
            <a:avLst/>
          </a:prstGeom>
          <a:solidFill>
            <a:schemeClr val="accent1">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7030A0"/>
                </a:solidFill>
                <a:latin typeface="Times New Roman" panose="02020603050405020304" pitchFamily="18" charset="0"/>
                <a:cs typeface="Times New Roman" panose="02020603050405020304" pitchFamily="18" charset="0"/>
              </a:rPr>
              <a:t>II/ </a:t>
            </a:r>
            <a:r>
              <a:rPr lang="en-US" sz="3000" dirty="0" err="1">
                <a:solidFill>
                  <a:srgbClr val="7030A0"/>
                </a:solidFill>
                <a:latin typeface="Times New Roman" panose="02020603050405020304" pitchFamily="18" charset="0"/>
                <a:cs typeface="Times New Roman" panose="02020603050405020304" pitchFamily="18" charset="0"/>
              </a:rPr>
              <a:t>N</a:t>
            </a:r>
            <a:r>
              <a:rPr lang="en-US" sz="3000" dirty="0" err="1" smtClean="0">
                <a:solidFill>
                  <a:srgbClr val="7030A0"/>
                </a:solidFill>
                <a:latin typeface="Times New Roman" panose="02020603050405020304" pitchFamily="18" charset="0"/>
                <a:cs typeface="Times New Roman" panose="02020603050405020304" pitchFamily="18" charset="0"/>
              </a:rPr>
              <a:t>ội</a:t>
            </a:r>
            <a:r>
              <a:rPr lang="en-US" sz="3000" dirty="0" smtClean="0">
                <a:solidFill>
                  <a:srgbClr val="7030A0"/>
                </a:solidFill>
                <a:latin typeface="Times New Roman" panose="02020603050405020304" pitchFamily="18" charset="0"/>
                <a:cs typeface="Times New Roman" panose="02020603050405020304" pitchFamily="18" charset="0"/>
              </a:rPr>
              <a:t> dung </a:t>
            </a:r>
            <a:r>
              <a:rPr lang="en-US" sz="3000" dirty="0" err="1" smtClean="0">
                <a:solidFill>
                  <a:srgbClr val="7030A0"/>
                </a:solidFill>
                <a:latin typeface="Times New Roman" panose="02020603050405020304" pitchFamily="18" charset="0"/>
                <a:cs typeface="Times New Roman" panose="02020603050405020304" pitchFamily="18" charset="0"/>
              </a:rPr>
              <a:t>các</a:t>
            </a:r>
            <a:r>
              <a:rPr lang="en-US" sz="3000" dirty="0" smtClean="0">
                <a:solidFill>
                  <a:srgbClr val="7030A0"/>
                </a:solidFill>
                <a:latin typeface="Times New Roman" panose="02020603050405020304" pitchFamily="18" charset="0"/>
                <a:cs typeface="Times New Roman" panose="02020603050405020304" pitchFamily="18" charset="0"/>
              </a:rPr>
              <a:t>  </a:t>
            </a:r>
            <a:r>
              <a:rPr lang="en-US" sz="3000" dirty="0" err="1" smtClean="0">
                <a:solidFill>
                  <a:srgbClr val="7030A0"/>
                </a:solidFill>
                <a:latin typeface="Times New Roman" panose="02020603050405020304" pitchFamily="18" charset="0"/>
                <a:cs typeface="Times New Roman" panose="02020603050405020304" pitchFamily="18" charset="0"/>
              </a:rPr>
              <a:t>biện</a:t>
            </a:r>
            <a:r>
              <a:rPr lang="en-US" sz="3000" dirty="0" smtClean="0">
                <a:solidFill>
                  <a:srgbClr val="7030A0"/>
                </a:solidFill>
                <a:latin typeface="Times New Roman" panose="02020603050405020304" pitchFamily="18" charset="0"/>
                <a:cs typeface="Times New Roman" panose="02020603050405020304" pitchFamily="18" charset="0"/>
              </a:rPr>
              <a:t> </a:t>
            </a:r>
            <a:r>
              <a:rPr lang="en-US" sz="3000" dirty="0" err="1" smtClean="0">
                <a:solidFill>
                  <a:srgbClr val="7030A0"/>
                </a:solidFill>
                <a:latin typeface="Times New Roman" panose="02020603050405020304" pitchFamily="18" charset="0"/>
                <a:cs typeface="Times New Roman" panose="02020603050405020304" pitchFamily="18" charset="0"/>
              </a:rPr>
              <a:t>pháp</a:t>
            </a:r>
            <a:endParaRPr lang="en-US" sz="3000" dirty="0">
              <a:solidFill>
                <a:srgbClr val="7030A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515707" y="4056636"/>
            <a:ext cx="3792718" cy="103857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C00000"/>
                </a:solidFill>
                <a:latin typeface="Times New Roman" panose="02020603050405020304" pitchFamily="18" charset="0"/>
                <a:cs typeface="Times New Roman" panose="02020603050405020304" pitchFamily="18" charset="0"/>
              </a:rPr>
              <a:t>1. </a:t>
            </a:r>
            <a:r>
              <a:rPr lang="en-US" sz="3000" dirty="0" err="1" smtClean="0">
                <a:solidFill>
                  <a:srgbClr val="C00000"/>
                </a:solidFill>
                <a:latin typeface="Times New Roman" panose="02020603050405020304" pitchFamily="18" charset="0"/>
                <a:cs typeface="Times New Roman" panose="02020603050405020304" pitchFamily="18" charset="0"/>
              </a:rPr>
              <a:t>Các</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biện</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pháp</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cụ</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thể</a:t>
            </a:r>
            <a:endParaRPr lang="en-US" sz="3000" dirty="0">
              <a:solidFill>
                <a:srgbClr val="C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6880226" y="4045875"/>
            <a:ext cx="4915963" cy="103857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C00000"/>
                </a:solidFill>
                <a:latin typeface="Times New Roman" panose="02020603050405020304" pitchFamily="18" charset="0"/>
                <a:cs typeface="Times New Roman" panose="02020603050405020304" pitchFamily="18" charset="0"/>
              </a:rPr>
              <a:t>2. </a:t>
            </a:r>
            <a:r>
              <a:rPr lang="en-US" sz="3000" dirty="0" err="1" smtClean="0">
                <a:solidFill>
                  <a:srgbClr val="C00000"/>
                </a:solidFill>
                <a:latin typeface="Times New Roman" panose="02020603050405020304" pitchFamily="18" charset="0"/>
                <a:cs typeface="Times New Roman" panose="02020603050405020304" pitchFamily="18" charset="0"/>
              </a:rPr>
              <a:t>Các</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biện</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pháp</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có</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tính</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khả</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thi</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có</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thể</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nhân</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rộng</a:t>
            </a:r>
            <a:endParaRPr lang="en-US" sz="3000" dirty="0">
              <a:solidFill>
                <a:srgbClr val="C00000"/>
              </a:solidFill>
              <a:latin typeface="Times New Roman" panose="02020603050405020304" pitchFamily="18" charset="0"/>
              <a:cs typeface="Times New Roman" panose="02020603050405020304" pitchFamily="18" charset="0"/>
            </a:endParaRPr>
          </a:p>
        </p:txBody>
      </p:sp>
      <p:cxnSp>
        <p:nvCxnSpPr>
          <p:cNvPr id="8" name="Straight Arrow Connector 7"/>
          <p:cNvCxnSpPr>
            <a:stCxn id="5" idx="4"/>
          </p:cNvCxnSpPr>
          <p:nvPr/>
        </p:nvCxnSpPr>
        <p:spPr>
          <a:xfrm flipH="1">
            <a:off x="3002845" y="3203398"/>
            <a:ext cx="3228622" cy="853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4"/>
          </p:cNvCxnSpPr>
          <p:nvPr/>
        </p:nvCxnSpPr>
        <p:spPr>
          <a:xfrm>
            <a:off x="6231467" y="3203398"/>
            <a:ext cx="2833510" cy="853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0003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60+ THẢM CHỤP ẢNH 3D 2019 ý tưởng | chụp ảnh, phông nền, phòng chụp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463" y="215899"/>
            <a:ext cx="11754203" cy="64738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49118" y="2769704"/>
            <a:ext cx="6282209" cy="103857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smtClean="0">
                <a:solidFill>
                  <a:srgbClr val="C00000"/>
                </a:solidFill>
                <a:latin typeface="Times New Roman" panose="02020603050405020304" pitchFamily="18" charset="0"/>
                <a:cs typeface="Times New Roman" panose="02020603050405020304" pitchFamily="18" charset="0"/>
              </a:rPr>
              <a:t>1. </a:t>
            </a:r>
            <a:r>
              <a:rPr lang="en-US" sz="5000" dirty="0" err="1" smtClean="0">
                <a:solidFill>
                  <a:srgbClr val="C00000"/>
                </a:solidFill>
                <a:latin typeface="Times New Roman" panose="02020603050405020304" pitchFamily="18" charset="0"/>
                <a:cs typeface="Times New Roman" panose="02020603050405020304" pitchFamily="18" charset="0"/>
              </a:rPr>
              <a:t>Các</a:t>
            </a:r>
            <a:r>
              <a:rPr lang="en-US" sz="5000" dirty="0" smtClean="0">
                <a:solidFill>
                  <a:srgbClr val="C00000"/>
                </a:solidFill>
                <a:latin typeface="Times New Roman" panose="02020603050405020304" pitchFamily="18" charset="0"/>
                <a:cs typeface="Times New Roman" panose="02020603050405020304" pitchFamily="18" charset="0"/>
              </a:rPr>
              <a:t> </a:t>
            </a:r>
            <a:r>
              <a:rPr lang="en-US" sz="5000" dirty="0" err="1" smtClean="0">
                <a:solidFill>
                  <a:srgbClr val="C00000"/>
                </a:solidFill>
                <a:latin typeface="Times New Roman" panose="02020603050405020304" pitchFamily="18" charset="0"/>
                <a:cs typeface="Times New Roman" panose="02020603050405020304" pitchFamily="18" charset="0"/>
              </a:rPr>
              <a:t>biện</a:t>
            </a:r>
            <a:r>
              <a:rPr lang="en-US" sz="5000" dirty="0" smtClean="0">
                <a:solidFill>
                  <a:srgbClr val="C00000"/>
                </a:solidFill>
                <a:latin typeface="Times New Roman" panose="02020603050405020304" pitchFamily="18" charset="0"/>
                <a:cs typeface="Times New Roman" panose="02020603050405020304" pitchFamily="18" charset="0"/>
              </a:rPr>
              <a:t> </a:t>
            </a:r>
            <a:r>
              <a:rPr lang="en-US" sz="5000" dirty="0" err="1" smtClean="0">
                <a:solidFill>
                  <a:srgbClr val="C00000"/>
                </a:solidFill>
                <a:latin typeface="Times New Roman" panose="02020603050405020304" pitchFamily="18" charset="0"/>
                <a:cs typeface="Times New Roman" panose="02020603050405020304" pitchFamily="18" charset="0"/>
              </a:rPr>
              <a:t>pháp</a:t>
            </a:r>
            <a:r>
              <a:rPr lang="en-US" sz="5000" dirty="0" smtClean="0">
                <a:solidFill>
                  <a:srgbClr val="C00000"/>
                </a:solidFill>
                <a:latin typeface="Times New Roman" panose="02020603050405020304" pitchFamily="18" charset="0"/>
                <a:cs typeface="Times New Roman" panose="02020603050405020304" pitchFamily="18" charset="0"/>
              </a:rPr>
              <a:t> </a:t>
            </a:r>
            <a:r>
              <a:rPr lang="en-US" sz="5000" dirty="0" err="1" smtClean="0">
                <a:solidFill>
                  <a:srgbClr val="C00000"/>
                </a:solidFill>
                <a:latin typeface="Times New Roman" panose="02020603050405020304" pitchFamily="18" charset="0"/>
                <a:cs typeface="Times New Roman" panose="02020603050405020304" pitchFamily="18" charset="0"/>
              </a:rPr>
              <a:t>cụ</a:t>
            </a:r>
            <a:r>
              <a:rPr lang="en-US" sz="5000" dirty="0" smtClean="0">
                <a:solidFill>
                  <a:srgbClr val="C00000"/>
                </a:solidFill>
                <a:latin typeface="Times New Roman" panose="02020603050405020304" pitchFamily="18" charset="0"/>
                <a:cs typeface="Times New Roman" panose="02020603050405020304" pitchFamily="18" charset="0"/>
              </a:rPr>
              <a:t> </a:t>
            </a:r>
            <a:r>
              <a:rPr lang="en-US" sz="5000" dirty="0" err="1" smtClean="0">
                <a:solidFill>
                  <a:srgbClr val="C00000"/>
                </a:solidFill>
                <a:latin typeface="Times New Roman" panose="02020603050405020304" pitchFamily="18" charset="0"/>
                <a:cs typeface="Times New Roman" panose="02020603050405020304" pitchFamily="18" charset="0"/>
              </a:rPr>
              <a:t>thể</a:t>
            </a:r>
            <a:endParaRPr lang="en-US" sz="5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54295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inh Nen Mau Trang Don G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96" y="138896"/>
            <a:ext cx="11887200" cy="65165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3511" y="138896"/>
            <a:ext cx="11732585" cy="5093702"/>
          </a:xfrm>
          <a:prstGeom prst="rect">
            <a:avLst/>
          </a:prstGeom>
        </p:spPr>
        <p:txBody>
          <a:bodyPr wrap="square">
            <a:spAutoFit/>
          </a:bodyPr>
          <a:lstStyle/>
          <a:p>
            <a:r>
              <a:rPr lang="es-BO" sz="2500" b="1" i="1" dirty="0" smtClean="0">
                <a:latin typeface="Times New Roman" panose="02020603050405020304" pitchFamily="18" charset="0"/>
                <a:cs typeface="Times New Roman" panose="02020603050405020304" pitchFamily="18" charset="0"/>
              </a:rPr>
              <a:t>      </a:t>
            </a:r>
            <a:r>
              <a:rPr lang="es-BO" sz="2500" b="1" i="1" u="sng" dirty="0" err="1" smtClean="0">
                <a:latin typeface="Times New Roman" panose="02020603050405020304" pitchFamily="18" charset="0"/>
                <a:cs typeface="Times New Roman" panose="02020603050405020304" pitchFamily="18" charset="0"/>
              </a:rPr>
              <a:t>Biện</a:t>
            </a:r>
            <a:r>
              <a:rPr lang="es-BO" sz="2500" b="1" i="1" u="sng" dirty="0" smtClean="0">
                <a:latin typeface="Times New Roman" panose="02020603050405020304" pitchFamily="18" charset="0"/>
                <a:cs typeface="Times New Roman" panose="02020603050405020304" pitchFamily="18" charset="0"/>
              </a:rPr>
              <a:t> </a:t>
            </a:r>
            <a:r>
              <a:rPr lang="es-BO" sz="2500" b="1" i="1" u="sng" dirty="0" err="1">
                <a:latin typeface="Times New Roman" panose="02020603050405020304" pitchFamily="18" charset="0"/>
                <a:cs typeface="Times New Roman" panose="02020603050405020304" pitchFamily="18" charset="0"/>
              </a:rPr>
              <a:t>pháp</a:t>
            </a:r>
            <a:r>
              <a:rPr lang="es-BO" sz="2500" b="1" i="1" u="sng" dirty="0">
                <a:latin typeface="Times New Roman" panose="02020603050405020304" pitchFamily="18" charset="0"/>
                <a:cs typeface="Times New Roman" panose="02020603050405020304" pitchFamily="18" charset="0"/>
              </a:rPr>
              <a:t> 1</a:t>
            </a:r>
            <a:r>
              <a:rPr lang="es-BO" sz="2500" b="1" i="1" dirty="0">
                <a:latin typeface="Times New Roman" panose="02020603050405020304" pitchFamily="18" charset="0"/>
                <a:cs typeface="Times New Roman" panose="02020603050405020304" pitchFamily="18" charset="0"/>
              </a:rPr>
              <a:t>: </a:t>
            </a:r>
            <a:r>
              <a:rPr lang="es-BO" sz="2500" b="1" i="1" dirty="0" err="1">
                <a:latin typeface="Times New Roman" panose="02020603050405020304" pitchFamily="18" charset="0"/>
                <a:cs typeface="Times New Roman" panose="02020603050405020304" pitchFamily="18" charset="0"/>
              </a:rPr>
              <a:t>Tìm</a:t>
            </a:r>
            <a:r>
              <a:rPr lang="es-BO" sz="2500" b="1" i="1" dirty="0">
                <a:latin typeface="Times New Roman" panose="02020603050405020304" pitchFamily="18" charset="0"/>
                <a:cs typeface="Times New Roman" panose="02020603050405020304" pitchFamily="18" charset="0"/>
              </a:rPr>
              <a:t> </a:t>
            </a:r>
            <a:r>
              <a:rPr lang="es-BO" sz="2500" b="1" i="1" dirty="0" err="1">
                <a:latin typeface="Times New Roman" panose="02020603050405020304" pitchFamily="18" charset="0"/>
                <a:cs typeface="Times New Roman" panose="02020603050405020304" pitchFamily="18" charset="0"/>
              </a:rPr>
              <a:t>hiểu</a:t>
            </a:r>
            <a:r>
              <a:rPr lang="es-BO" sz="2500" b="1" i="1" dirty="0">
                <a:latin typeface="Times New Roman" panose="02020603050405020304" pitchFamily="18" charset="0"/>
                <a:cs typeface="Times New Roman" panose="02020603050405020304" pitchFamily="18" charset="0"/>
              </a:rPr>
              <a:t> </a:t>
            </a:r>
            <a:r>
              <a:rPr lang="es-BO" sz="2500" b="1" i="1" dirty="0" err="1">
                <a:latin typeface="Times New Roman" panose="02020603050405020304" pitchFamily="18" charset="0"/>
                <a:cs typeface="Times New Roman" panose="02020603050405020304" pitchFamily="18" charset="0"/>
              </a:rPr>
              <a:t>và</a:t>
            </a:r>
            <a:r>
              <a:rPr lang="es-BO" sz="2500" b="1" i="1" dirty="0">
                <a:latin typeface="Times New Roman" panose="02020603050405020304" pitchFamily="18" charset="0"/>
                <a:cs typeface="Times New Roman" panose="02020603050405020304" pitchFamily="18" charset="0"/>
              </a:rPr>
              <a:t> </a:t>
            </a:r>
            <a:r>
              <a:rPr lang="es-BO" sz="2500" b="1" i="1" dirty="0" err="1">
                <a:latin typeface="Times New Roman" panose="02020603050405020304" pitchFamily="18" charset="0"/>
                <a:cs typeface="Times New Roman" panose="02020603050405020304" pitchFamily="18" charset="0"/>
              </a:rPr>
              <a:t>nắm</a:t>
            </a:r>
            <a:r>
              <a:rPr lang="es-BO" sz="2500" b="1" i="1" dirty="0">
                <a:latin typeface="Times New Roman" panose="02020603050405020304" pitchFamily="18" charset="0"/>
                <a:cs typeface="Times New Roman" panose="02020603050405020304" pitchFamily="18" charset="0"/>
              </a:rPr>
              <a:t> </a:t>
            </a:r>
            <a:r>
              <a:rPr lang="es-BO" sz="2500" b="1" i="1" dirty="0" err="1">
                <a:latin typeface="Times New Roman" panose="02020603050405020304" pitchFamily="18" charset="0"/>
                <a:cs typeface="Times New Roman" panose="02020603050405020304" pitchFamily="18" charset="0"/>
              </a:rPr>
              <a:t>vững</a:t>
            </a:r>
            <a:r>
              <a:rPr lang="es-BO" sz="2500" b="1" i="1" dirty="0">
                <a:latin typeface="Times New Roman" panose="02020603050405020304" pitchFamily="18" charset="0"/>
                <a:cs typeface="Times New Roman" panose="02020603050405020304" pitchFamily="18" charset="0"/>
              </a:rPr>
              <a:t> </a:t>
            </a:r>
            <a:r>
              <a:rPr lang="es-BO" sz="2500" b="1" i="1" dirty="0" err="1">
                <a:latin typeface="Times New Roman" panose="02020603050405020304" pitchFamily="18" charset="0"/>
                <a:cs typeface="Times New Roman" panose="02020603050405020304" pitchFamily="18" charset="0"/>
              </a:rPr>
              <a:t>một</a:t>
            </a:r>
            <a:r>
              <a:rPr lang="es-BO" sz="2500" b="1" i="1" dirty="0">
                <a:latin typeface="Times New Roman" panose="02020603050405020304" pitchFamily="18" charset="0"/>
                <a:cs typeface="Times New Roman" panose="02020603050405020304" pitchFamily="18" charset="0"/>
              </a:rPr>
              <a:t> </a:t>
            </a:r>
            <a:r>
              <a:rPr lang="es-BO" sz="2500" b="1" i="1" dirty="0" err="1">
                <a:latin typeface="Times New Roman" panose="02020603050405020304" pitchFamily="18" charset="0"/>
                <a:cs typeface="Times New Roman" panose="02020603050405020304" pitchFamily="18" charset="0"/>
              </a:rPr>
              <a:t>số</a:t>
            </a:r>
            <a:r>
              <a:rPr lang="es-BO" sz="2500" b="1" i="1" dirty="0">
                <a:latin typeface="Times New Roman" panose="02020603050405020304" pitchFamily="18" charset="0"/>
                <a:cs typeface="Times New Roman" panose="02020603050405020304" pitchFamily="18" charset="0"/>
              </a:rPr>
              <a:t> </a:t>
            </a:r>
            <a:r>
              <a:rPr lang="es-BO" sz="2500" b="1" i="1" dirty="0" err="1">
                <a:latin typeface="Times New Roman" panose="02020603050405020304" pitchFamily="18" charset="0"/>
                <a:cs typeface="Times New Roman" panose="02020603050405020304" pitchFamily="18" charset="0"/>
              </a:rPr>
              <a:t>nội</a:t>
            </a:r>
            <a:r>
              <a:rPr lang="es-BO" sz="2500" b="1" i="1" dirty="0">
                <a:latin typeface="Times New Roman" panose="02020603050405020304" pitchFamily="18" charset="0"/>
                <a:cs typeface="Times New Roman" panose="02020603050405020304" pitchFamily="18" charset="0"/>
              </a:rPr>
              <a:t> </a:t>
            </a:r>
            <a:r>
              <a:rPr lang="es-BO" sz="2500" b="1" i="1" dirty="0" err="1">
                <a:latin typeface="Times New Roman" panose="02020603050405020304" pitchFamily="18" charset="0"/>
                <a:cs typeface="Times New Roman" panose="02020603050405020304" pitchFamily="18" charset="0"/>
              </a:rPr>
              <a:t>dung</a:t>
            </a:r>
            <a:r>
              <a:rPr lang="es-BO" sz="2500" b="1" i="1" dirty="0">
                <a:latin typeface="Times New Roman" panose="02020603050405020304" pitchFamily="18" charset="0"/>
                <a:cs typeface="Times New Roman" panose="02020603050405020304" pitchFamily="18" charset="0"/>
              </a:rPr>
              <a:t> </a:t>
            </a:r>
            <a:r>
              <a:rPr lang="es-BO" sz="2500" b="1" i="1" dirty="0" err="1">
                <a:latin typeface="Times New Roman" panose="02020603050405020304" pitchFamily="18" charset="0"/>
                <a:cs typeface="Times New Roman" panose="02020603050405020304" pitchFamily="18" charset="0"/>
              </a:rPr>
              <a:t>cơ</a:t>
            </a:r>
            <a:r>
              <a:rPr lang="es-BO" sz="2500" b="1" i="1" dirty="0">
                <a:latin typeface="Times New Roman" panose="02020603050405020304" pitchFamily="18" charset="0"/>
                <a:cs typeface="Times New Roman" panose="02020603050405020304" pitchFamily="18" charset="0"/>
              </a:rPr>
              <a:t> </a:t>
            </a:r>
            <a:r>
              <a:rPr lang="es-BO" sz="2500" b="1" i="1" dirty="0" err="1">
                <a:latin typeface="Times New Roman" panose="02020603050405020304" pitchFamily="18" charset="0"/>
                <a:cs typeface="Times New Roman" panose="02020603050405020304" pitchFamily="18" charset="0"/>
              </a:rPr>
              <a:t>bản</a:t>
            </a:r>
            <a:r>
              <a:rPr lang="es-BO" sz="2500" b="1" i="1" dirty="0">
                <a:latin typeface="Times New Roman" panose="02020603050405020304" pitchFamily="18" charset="0"/>
                <a:cs typeface="Times New Roman" panose="02020603050405020304" pitchFamily="18" charset="0"/>
              </a:rPr>
              <a:t> </a:t>
            </a:r>
            <a:r>
              <a:rPr lang="es-BO" sz="2500" b="1" i="1" dirty="0" err="1">
                <a:latin typeface="Times New Roman" panose="02020603050405020304" pitchFamily="18" charset="0"/>
                <a:cs typeface="Times New Roman" panose="02020603050405020304" pitchFamily="18" charset="0"/>
              </a:rPr>
              <a:t>về</a:t>
            </a:r>
            <a:r>
              <a:rPr lang="es-BO" sz="2500" b="1" i="1" dirty="0">
                <a:latin typeface="Times New Roman" panose="02020603050405020304" pitchFamily="18" charset="0"/>
                <a:cs typeface="Times New Roman" panose="02020603050405020304" pitchFamily="18" charset="0"/>
              </a:rPr>
              <a:t> </a:t>
            </a:r>
            <a:r>
              <a:rPr lang="es-BO" sz="2500" b="1" i="1" dirty="0" err="1">
                <a:latin typeface="Times New Roman" panose="02020603050405020304" pitchFamily="18" charset="0"/>
                <a:cs typeface="Times New Roman" panose="02020603050405020304" pitchFamily="18" charset="0"/>
              </a:rPr>
              <a:t>tâm</a:t>
            </a:r>
            <a:r>
              <a:rPr lang="es-BO" sz="2500" b="1" i="1" dirty="0">
                <a:latin typeface="Times New Roman" panose="02020603050405020304" pitchFamily="18" charset="0"/>
                <a:cs typeface="Times New Roman" panose="02020603050405020304" pitchFamily="18" charset="0"/>
              </a:rPr>
              <a:t> </a:t>
            </a:r>
            <a:r>
              <a:rPr lang="es-BO" sz="2500" b="1" i="1" dirty="0" err="1">
                <a:latin typeface="Times New Roman" panose="02020603050405020304" pitchFamily="18" charset="0"/>
                <a:cs typeface="Times New Roman" panose="02020603050405020304" pitchFamily="18" charset="0"/>
              </a:rPr>
              <a:t>lí</a:t>
            </a:r>
            <a:r>
              <a:rPr lang="es-BO" sz="2500" b="1" i="1" dirty="0">
                <a:latin typeface="Times New Roman" panose="02020603050405020304" pitchFamily="18" charset="0"/>
                <a:cs typeface="Times New Roman" panose="02020603050405020304" pitchFamily="18" charset="0"/>
              </a:rPr>
              <a:t> </a:t>
            </a:r>
            <a:r>
              <a:rPr lang="es-BO" sz="2500" b="1" i="1" dirty="0" err="1">
                <a:latin typeface="Times New Roman" panose="02020603050405020304" pitchFamily="18" charset="0"/>
                <a:cs typeface="Times New Roman" panose="02020603050405020304" pitchFamily="18" charset="0"/>
              </a:rPr>
              <a:t>học</a:t>
            </a:r>
            <a:r>
              <a:rPr lang="es-BO" sz="2500" b="1" i="1" dirty="0">
                <a:latin typeface="Times New Roman" panose="02020603050405020304" pitchFamily="18" charset="0"/>
                <a:cs typeface="Times New Roman" panose="02020603050405020304" pitchFamily="18" charset="0"/>
              </a:rPr>
              <a:t> </a:t>
            </a:r>
            <a:r>
              <a:rPr lang="es-BO" sz="2500" b="1" i="1" dirty="0" err="1">
                <a:latin typeface="Times New Roman" panose="02020603050405020304" pitchFamily="18" charset="0"/>
                <a:cs typeface="Times New Roman" panose="02020603050405020304" pitchFamily="18" charset="0"/>
              </a:rPr>
              <a:t>sinh</a:t>
            </a:r>
            <a:r>
              <a:rPr lang="es-BO" sz="2500" b="1" i="1" dirty="0">
                <a:latin typeface="Times New Roman" panose="02020603050405020304" pitchFamily="18" charset="0"/>
                <a:cs typeface="Times New Roman" panose="02020603050405020304" pitchFamily="18" charset="0"/>
              </a:rPr>
              <a:t> </a:t>
            </a:r>
            <a:r>
              <a:rPr lang="es-BO" sz="2500" b="1" i="1" dirty="0" err="1">
                <a:latin typeface="Times New Roman" panose="02020603050405020304" pitchFamily="18" charset="0"/>
                <a:cs typeface="Times New Roman" panose="02020603050405020304" pitchFamily="18" charset="0"/>
              </a:rPr>
              <a:t>tiểu</a:t>
            </a:r>
            <a:r>
              <a:rPr lang="es-BO" sz="2500" b="1" i="1" dirty="0">
                <a:latin typeface="Times New Roman" panose="02020603050405020304" pitchFamily="18" charset="0"/>
                <a:cs typeface="Times New Roman" panose="02020603050405020304" pitchFamily="18" charset="0"/>
              </a:rPr>
              <a:t> </a:t>
            </a:r>
            <a:r>
              <a:rPr lang="es-BO" sz="2500" b="1" i="1" dirty="0" err="1">
                <a:latin typeface="Times New Roman" panose="02020603050405020304" pitchFamily="18" charset="0"/>
                <a:cs typeface="Times New Roman" panose="02020603050405020304" pitchFamily="18" charset="0"/>
              </a:rPr>
              <a:t>học</a:t>
            </a:r>
            <a:endParaRPr lang="en-US" sz="2500" dirty="0">
              <a:latin typeface="Times New Roman" panose="02020603050405020304" pitchFamily="18" charset="0"/>
              <a:cs typeface="Times New Roman" panose="02020603050405020304" pitchFamily="18" charset="0"/>
            </a:endParaRPr>
          </a:p>
          <a:p>
            <a:r>
              <a:rPr lang="en-US" sz="2500" dirty="0" smtClean="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bậc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mầm</a:t>
            </a:r>
            <a:r>
              <a:rPr lang="en-US" sz="2500" dirty="0">
                <a:latin typeface="Times New Roman" panose="02020603050405020304" pitchFamily="18" charset="0"/>
                <a:cs typeface="Times New Roman" panose="02020603050405020304" pitchFamily="18" charset="0"/>
              </a:rPr>
              <a:t> non </a:t>
            </a:r>
            <a:r>
              <a:rPr lang="en-US" sz="2500" dirty="0" err="1">
                <a:latin typeface="Times New Roman" panose="02020603050405020304" pitchFamily="18" charset="0"/>
                <a:cs typeface="Times New Roman" panose="02020603050405020304" pitchFamily="18" charset="0"/>
              </a:rPr>
              <a:t>hoạt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chủ</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đạo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vui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thì</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đến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tiểu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hoạt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chủ</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đạo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sự</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thay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về</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chuyển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từ</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hoạt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vui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chơi</a:t>
            </a:r>
            <a:r>
              <a:rPr lang="en-US" sz="2500" dirty="0">
                <a:latin typeface="Times New Roman" panose="02020603050405020304" pitchFamily="18" charset="0"/>
                <a:cs typeface="Times New Roman" panose="02020603050405020304" pitchFamily="18" charset="0"/>
              </a:rPr>
              <a:t> sang </a:t>
            </a:r>
            <a:r>
              <a:rPr lang="en-US" sz="2500" dirty="0" err="1">
                <a:latin typeface="Times New Roman" panose="02020603050405020304" pitchFamily="18" charset="0"/>
                <a:cs typeface="Times New Roman" panose="02020603050405020304" pitchFamily="18" charset="0"/>
              </a:rPr>
              <a:t>hoạt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tập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nhiên</a:t>
            </a:r>
            <a:r>
              <a:rPr lang="en-US" sz="2500" dirty="0">
                <a:latin typeface="Times New Roman" panose="02020603050405020304" pitchFamily="18" charset="0"/>
                <a:cs typeface="Times New Roman" panose="02020603050405020304" pitchFamily="18" charset="0"/>
              </a:rPr>
              <a:t>, song </a:t>
            </a:r>
            <a:r>
              <a:rPr lang="en-US" sz="2500" dirty="0" err="1">
                <a:latin typeface="Times New Roman" panose="02020603050405020304" pitchFamily="18" charset="0"/>
                <a:cs typeface="Times New Roman" panose="02020603050405020304" pitchFamily="18" charset="0"/>
              </a:rPr>
              <a:t>song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hoạt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tập</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còn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diễn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hoạt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như</a:t>
            </a:r>
            <a:r>
              <a:rPr lang="en-US" sz="2500" dirty="0">
                <a:latin typeface="Times New Roman" panose="02020603050405020304" pitchFamily="18" charset="0"/>
                <a:cs typeface="Times New Roman" panose="02020603050405020304" pitchFamily="18" charset="0"/>
              </a:rPr>
              <a:t>:</a:t>
            </a:r>
          </a:p>
          <a:p>
            <a:r>
              <a:rPr lang="en-US" sz="2500" dirty="0" smtClean="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Hoạt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vui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thay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tượng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vui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từ</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đồ</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vật</a:t>
            </a:r>
            <a:r>
              <a:rPr lang="en-US" sz="2500" dirty="0">
                <a:latin typeface="Times New Roman" panose="02020603050405020304" pitchFamily="18" charset="0"/>
                <a:cs typeface="Times New Roman" panose="02020603050405020304" pitchFamily="18" charset="0"/>
              </a:rPr>
              <a:t> sang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trò</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vận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r>
              <a:rPr lang="en-US" sz="2500" dirty="0">
                <a:latin typeface="Times New Roman" panose="02020603050405020304" pitchFamily="18" charset="0"/>
                <a:cs typeface="Times New Roman" panose="02020603050405020304" pitchFamily="18" charset="0"/>
              </a:rPr>
              <a:t>.</a:t>
            </a:r>
          </a:p>
          <a:p>
            <a:r>
              <a:rPr lang="en-US" sz="2500" dirty="0" smtClean="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Hoạt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bắt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đầu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tham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tự</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phục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vụ</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bản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như</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tắm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giặt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nấu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cơm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quét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cửa</a:t>
            </a:r>
            <a:r>
              <a:rPr lang="en-US" sz="2500" dirty="0">
                <a:latin typeface="Times New Roman" panose="02020603050405020304" pitchFamily="18" charset="0"/>
                <a:cs typeface="Times New Roman" panose="02020603050405020304" pitchFamily="18" charset="0"/>
              </a:rPr>
              <a:t>,...</a:t>
            </a:r>
            <a:r>
              <a:rPr lang="en-US" sz="2500" dirty="0" err="1">
                <a:latin typeface="Times New Roman" panose="02020603050405020304" pitchFamily="18" charset="0"/>
                <a:cs typeface="Times New Roman" panose="02020603050405020304" pitchFamily="18" charset="0"/>
              </a:rPr>
              <a:t>Ngoài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còn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còn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tham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tập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thể</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trường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lớp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như</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trực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nhật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trồng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cây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trồng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hoa</a:t>
            </a:r>
            <a:r>
              <a:rPr lang="en-US" sz="2500" dirty="0">
                <a:latin typeface="Times New Roman" panose="02020603050405020304" pitchFamily="18" charset="0"/>
                <a:cs typeface="Times New Roman" panose="02020603050405020304" pitchFamily="18" charset="0"/>
              </a:rPr>
              <a:t>,...</a:t>
            </a:r>
          </a:p>
          <a:p>
            <a:r>
              <a:rPr lang="en-US" sz="2500" dirty="0" smtClean="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Hoạt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hội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bắt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đầu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tham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phong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trào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trường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lớp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đồng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cư</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thiếu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niên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Tiền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phong</a:t>
            </a:r>
            <a:r>
              <a:rPr lang="en-US" sz="25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857801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TotalTime>
  <Words>3361</Words>
  <Application>Microsoft Office PowerPoint</Application>
  <PresentationFormat>Widescreen</PresentationFormat>
  <Paragraphs>226</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Dung</dc:creator>
  <cp:lastModifiedBy>Swift 3</cp:lastModifiedBy>
  <cp:revision>113</cp:revision>
  <dcterms:created xsi:type="dcterms:W3CDTF">2020-12-18T12:05:16Z</dcterms:created>
  <dcterms:modified xsi:type="dcterms:W3CDTF">2023-04-11T15:09:26Z</dcterms:modified>
</cp:coreProperties>
</file>