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7" r:id="rId4"/>
    <p:sldId id="280" r:id="rId5"/>
    <p:sldId id="281" r:id="rId6"/>
    <p:sldId id="289" r:id="rId7"/>
    <p:sldId id="279" r:id="rId8"/>
    <p:sldId id="284" r:id="rId9"/>
    <p:sldId id="262" r:id="rId10"/>
    <p:sldId id="290" r:id="rId11"/>
    <p:sldId id="291" r:id="rId12"/>
    <p:sldId id="282" r:id="rId13"/>
    <p:sldId id="28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D226-E0E4-4C5B-B557-BD8CF5FA4E78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35D1-13A8-4C91-80AD-AD1A876F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F3F10-DE77-456A-BA6F-AA126FDC49E6}" type="slidenum">
              <a:rPr lang="vi-VN" altLang="en-US" smtClean="0"/>
              <a:pPr eaLnBrk="1" hangingPunct="1"/>
              <a:t>1</a:t>
            </a:fld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7EED-319E-4F5B-8DF0-BC9B38EFF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554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6335-03FD-447E-AD57-7BFEEC0304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20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57EA-0F5A-43E1-A3E9-3A3807E0D7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173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8F0C-3C9E-4A9C-B295-D765282992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73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19C3-8F63-4DFA-B362-7FC50E5A60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8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E76C-76A3-4D59-80CF-413C4D7A7A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187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D885-51C7-47DD-BB9B-839854E282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050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CC3E-7D69-4DB7-8B1B-F1DBFF979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342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8C3-5CFD-49F9-AAAD-D574697C5E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217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48C5-BD61-42F7-A064-A739872FBD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704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E2DF-F877-4D4D-993C-0926BF3A45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370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1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8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5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44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0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6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4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6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56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28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0711-9D61-4CA1-A0D3-D0783F870E2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FC68-C8C8-4E5A-BFD6-E7E5934E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2C932-3243-4E5D-8106-9F50B914B21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5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esktop\pptiengviet\Tieng%20viet%20%20(2)\Tieng%20viet%201\bai32\B&#7889;n%20ch&#250;%20l&#7907;n%20con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e%20v&#7867;%20v&#232;%20ve/ve%20v&#7867;%20v&#232;%20ve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786188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71463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86006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5763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50825" y="228600"/>
            <a:ext cx="7600950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  <a:r>
              <a:rPr lang="en-US" sz="2800" b="1" kern="10" dirty="0" smtClean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</a:t>
            </a:r>
            <a:r>
              <a:rPr lang="en-US" sz="28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</a:t>
            </a:r>
            <a:r>
              <a:rPr lang="en-US" sz="2800" b="1" kern="10" dirty="0" smtClean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800" b="1" kern="10" dirty="0">
              <a:ln w="19050">
                <a:solidFill>
                  <a:srgbClr val="33CCCC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508625"/>
            <a:ext cx="236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19125" y="1754194"/>
            <a:ext cx="723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>
              <a:defRPr/>
            </a:pPr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7375" y="3700462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alt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An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1987</a:t>
            </a:r>
            <a:endParaRPr lang="en-US" alt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66988" y="5638030"/>
            <a:ext cx="5214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2505094"/>
            <a:ext cx="7929618" cy="707882"/>
          </a:xfrm>
          <a:prstGeom prst="rect">
            <a:avLst/>
          </a:prstGeom>
          <a:solidFill>
            <a:schemeClr val="bg1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32: on – ôn – ơn (tiết 2)</a:t>
            </a:r>
            <a:endParaRPr lang="en-US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112497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2 -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7" b="6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5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611191" y="2133606"/>
            <a:ext cx="8281987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/>
              </a:rPr>
              <a:t>Kính chúc quý thầy cô mạnh khỏe.</a:t>
            </a:r>
          </a:p>
          <a:p>
            <a:pPr algn="ctr"/>
            <a:r>
              <a:rPr lang="vi-VN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/>
              </a:rPr>
              <a:t>Chúc các em học giỏi, chăm ngoan.</a:t>
            </a:r>
            <a:endParaRPr lang="en-US" sz="36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236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C:\Users\Administrator\Desktop\2020-2021\TAILIEU\TV1.1 bai 31-40 (FB Chip Fangora)-20200808T154132Z-001\TV1.1 bai 31-40 (FB Chip Fangora)\TV 32 -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52933"/>
          <a:stretch>
            <a:fillRect/>
          </a:stretch>
        </p:blipFill>
        <p:spPr bwMode="auto">
          <a:xfrm>
            <a:off x="33403" y="313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ốn chú lợn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3" y="762000"/>
            <a:ext cx="79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Dell\Downloads\20201026_2206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67" y="608977"/>
            <a:ext cx="2720237" cy="51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ownloads\20201026_2204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509"/>
            <a:ext cx="2715016" cy="47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7550" y="121920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066800" cy="914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6248400"/>
            <a:ext cx="762000" cy="609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"/>
            <a:ext cx="4495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  </a:t>
            </a:r>
            <a:r>
              <a:rPr lang="en-US" sz="3200" b="1" dirty="0" err="1" smtClean="0">
                <a:latin typeface=".VnAvant" pitchFamily="34" charset="0"/>
              </a:rPr>
              <a:t>Bèn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chó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lîn</a:t>
            </a:r>
            <a:r>
              <a:rPr lang="en-US" sz="3200" b="1" dirty="0" smtClean="0">
                <a:latin typeface=".VnAvant" pitchFamily="34" charset="0"/>
              </a:rPr>
              <a:t> con</a:t>
            </a:r>
          </a:p>
          <a:p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 </a:t>
            </a:r>
          </a:p>
          <a:p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Ve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vÎ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vÌ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ve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     VÌ </a:t>
            </a:r>
            <a:r>
              <a:rPr lang="en-US" sz="3200" b="1" dirty="0" err="1" smtClean="0">
                <a:latin typeface=".VnAvant" pitchFamily="34" charset="0"/>
              </a:rPr>
              <a:t>bèn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chó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lîn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Nhën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¬ n« </a:t>
            </a:r>
            <a:r>
              <a:rPr lang="en-US" sz="3200" b="1" dirty="0" err="1" smtClean="0">
                <a:latin typeface=".VnAvant" pitchFamily="34" charset="0"/>
              </a:rPr>
              <a:t>giìn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     ¡n </a:t>
            </a:r>
            <a:r>
              <a:rPr lang="en-US" sz="3200" b="1" dirty="0" err="1" smtClean="0">
                <a:latin typeface=".VnAvant" pitchFamily="34" charset="0"/>
              </a:rPr>
              <a:t>ngñ</a:t>
            </a:r>
            <a:r>
              <a:rPr lang="en-US" sz="3200" b="1" dirty="0" smtClean="0">
                <a:latin typeface=".VnAvant" pitchFamily="34" charset="0"/>
              </a:rPr>
              <a:t> v« </a:t>
            </a:r>
            <a:r>
              <a:rPr lang="en-US" sz="3200" b="1" dirty="0" err="1" smtClean="0">
                <a:latin typeface=".VnAvant" pitchFamily="34" charset="0"/>
              </a:rPr>
              <a:t>t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3200" b="1" dirty="0" err="1" smtClean="0">
                <a:latin typeface=".VnAvant" pitchFamily="34" charset="0"/>
                <a:cs typeface="Arial" pitchFamily="34" charset="0"/>
              </a:rPr>
              <a:t>ư</a:t>
            </a:r>
            <a:r>
              <a:rPr lang="en-US" sz="3200" b="1" dirty="0" smtClean="0">
                <a:latin typeface=".VnAvant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.VnAvant" pitchFamily="34" charset="0"/>
              </a:rPr>
              <a:t>     H¼n </a:t>
            </a:r>
            <a:r>
              <a:rPr lang="en-US" sz="3200" b="1" dirty="0" err="1" smtClean="0">
                <a:latin typeface=".VnAvant" pitchFamily="34" charset="0"/>
              </a:rPr>
              <a:t>hä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“</a:t>
            </a:r>
            <a:r>
              <a:rPr lang="en-US" sz="3200" b="1" dirty="0" err="1" smtClean="0">
                <a:latin typeface=".VnAvant" pitchFamily="34" charset="0"/>
              </a:rPr>
              <a:t>Tr</a:t>
            </a:r>
            <a:r>
              <a:rPr lang="en-US" sz="3200" b="1" dirty="0" err="1">
                <a:latin typeface=".VnAvant" pitchFamily="34" charset="0"/>
                <a:cs typeface="Times New Roman" pitchFamily="18" charset="0"/>
              </a:rPr>
              <a:t>ư</a:t>
            </a:r>
            <a:r>
              <a:rPr lang="en-US" sz="3200" b="1" dirty="0" smtClean="0">
                <a:latin typeface=".VnAvant" pitchFamily="34" charset="0"/>
              </a:rPr>
              <a:t>”</a:t>
            </a:r>
          </a:p>
          <a:p>
            <a:r>
              <a:rPr lang="en-US" sz="3200" b="1" dirty="0" smtClean="0">
                <a:latin typeface=".VnAvant" pitchFamily="34" charset="0"/>
              </a:rPr>
              <a:t>     Lµ to </a:t>
            </a:r>
            <a:r>
              <a:rPr lang="en-US" sz="3200" b="1" dirty="0" err="1" smtClean="0">
                <a:latin typeface=".VnAvant" pitchFamily="34" charset="0"/>
              </a:rPr>
              <a:t>trßn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thÕ</a:t>
            </a:r>
            <a:r>
              <a:rPr lang="en-US" sz="3200" b="1" dirty="0" smtClean="0">
                <a:latin typeface=".VnAvant" pitchFamily="34" charset="0"/>
              </a:rPr>
              <a:t>.</a:t>
            </a:r>
          </a:p>
          <a:p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Ve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vÌ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nghe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kÓ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Bèn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chó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lîn</a:t>
            </a:r>
            <a:r>
              <a:rPr lang="en-US" sz="3200" b="1" dirty="0" smtClean="0">
                <a:latin typeface=".VnAvant" pitchFamily="34" charset="0"/>
              </a:rPr>
              <a:t> con.</a:t>
            </a: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smtClean="0">
                <a:latin typeface=".VnAvant" pitchFamily="34" charset="0"/>
              </a:rPr>
              <a:t>                                (</a:t>
            </a:r>
            <a:r>
              <a:rPr lang="en-US" sz="2400" b="1" dirty="0" err="1" smtClean="0">
                <a:latin typeface=".VnAvant" pitchFamily="34" charset="0"/>
              </a:rPr>
              <a:t>TiÕn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ViÖt</a:t>
            </a:r>
            <a:r>
              <a:rPr lang="en-US" sz="2400" b="1" dirty="0" smtClean="0">
                <a:latin typeface=".VnAvant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8512" y="53479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852" y="393608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itchFamily="34" charset="0"/>
              </a:rPr>
              <a:t>tr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ßn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287" y="5334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itchFamily="34" charset="0"/>
              </a:rPr>
              <a:t>B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èn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5134" y="53317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itchFamily="34" charset="0"/>
              </a:rPr>
              <a:t>l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în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4438" y="247702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gi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2490" y="24701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Nh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ën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7512" y="491728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itchFamily="34" charset="0"/>
              </a:rPr>
              <a:t>l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în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3312" y="198097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itchFamily="34" charset="0"/>
              </a:rPr>
              <a:t>l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în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5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3581400" y="990600"/>
            <a:ext cx="1371600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136</Words>
  <Application>Microsoft Office PowerPoint</Application>
  <PresentationFormat>On-screen Show (4:3)</PresentationFormat>
  <Paragraphs>30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THAO_STD</dc:creator>
  <cp:lastModifiedBy>NHATMINH</cp:lastModifiedBy>
  <cp:revision>62</cp:revision>
  <dcterms:created xsi:type="dcterms:W3CDTF">2020-08-30T17:42:25Z</dcterms:created>
  <dcterms:modified xsi:type="dcterms:W3CDTF">2022-06-07T16:51:26Z</dcterms:modified>
</cp:coreProperties>
</file>