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F9866-2830-4F6E-94EF-E6671F1F9C62}" type="datetimeFigureOut">
              <a:rPr lang="en-US" smtClean="0"/>
              <a:t>20-Feb-23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7283F-94BB-4E2D-9C8E-91C09F862E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851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F9866-2830-4F6E-94EF-E6671F1F9C62}" type="datetimeFigureOut">
              <a:rPr lang="en-US" smtClean="0"/>
              <a:t>20-Feb-23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7283F-94BB-4E2D-9C8E-91C09F862E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031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F9866-2830-4F6E-94EF-E6671F1F9C62}" type="datetimeFigureOut">
              <a:rPr lang="en-US" smtClean="0"/>
              <a:t>20-Feb-23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7283F-94BB-4E2D-9C8E-91C09F862E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84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F9866-2830-4F6E-94EF-E6671F1F9C62}" type="datetimeFigureOut">
              <a:rPr lang="en-US" smtClean="0"/>
              <a:t>20-Feb-23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7283F-94BB-4E2D-9C8E-91C09F862E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773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F9866-2830-4F6E-94EF-E6671F1F9C62}" type="datetimeFigureOut">
              <a:rPr lang="en-US" smtClean="0"/>
              <a:t>20-Feb-23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7283F-94BB-4E2D-9C8E-91C09F862E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704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F9866-2830-4F6E-94EF-E6671F1F9C62}" type="datetimeFigureOut">
              <a:rPr lang="en-US" smtClean="0"/>
              <a:t>20-Feb-23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7283F-94BB-4E2D-9C8E-91C09F862E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090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F9866-2830-4F6E-94EF-E6671F1F9C62}" type="datetimeFigureOut">
              <a:rPr lang="en-US" smtClean="0"/>
              <a:t>20-Feb-23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7283F-94BB-4E2D-9C8E-91C09F862E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464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F9866-2830-4F6E-94EF-E6671F1F9C62}" type="datetimeFigureOut">
              <a:rPr lang="en-US" smtClean="0"/>
              <a:t>20-Feb-23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7283F-94BB-4E2D-9C8E-91C09F862E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374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F9866-2830-4F6E-94EF-E6671F1F9C62}" type="datetimeFigureOut">
              <a:rPr lang="en-US" smtClean="0"/>
              <a:t>20-Feb-23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7283F-94BB-4E2D-9C8E-91C09F862E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67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F9866-2830-4F6E-94EF-E6671F1F9C62}" type="datetimeFigureOut">
              <a:rPr lang="en-US" smtClean="0"/>
              <a:t>20-Feb-23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7283F-94BB-4E2D-9C8E-91C09F862E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322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F9866-2830-4F6E-94EF-E6671F1F9C62}" type="datetimeFigureOut">
              <a:rPr lang="en-US" smtClean="0"/>
              <a:t>20-Feb-23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7283F-94BB-4E2D-9C8E-91C09F862E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950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F9866-2830-4F6E-94EF-E6671F1F9C62}" type="datetimeFigureOut">
              <a:rPr lang="en-US" smtClean="0"/>
              <a:t>20-Feb-23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77283F-94BB-4E2D-9C8E-91C09F862E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292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782" y="87868"/>
            <a:ext cx="5389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>
                <a:latin typeface="Times New Roman" pitchFamily="18" charset="0"/>
                <a:cs typeface="Times New Roman" pitchFamily="18" charset="0"/>
              </a:rPr>
              <a:t>Excersice : Look and tick  </a:t>
            </a:r>
            <a:endParaRPr lang="en-US" sz="3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143000"/>
            <a:ext cx="4059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1.  an architect 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https://cdn.sachmem.vn/public/images/TA5T2SHS/U15-L1-2-3-9f14a884ff6171c86a328ac0cff6f10837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57400"/>
            <a:ext cx="4516582" cy="26184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https://cdn.sachmem.vn/public/images/TA5T2SHS/U15-L1-4-7-6f586393effa866291f0302f184abc270f7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752628"/>
            <a:ext cx="4419600" cy="3243722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1409699" y="4477434"/>
            <a:ext cx="505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15390" y="4668808"/>
            <a:ext cx="675410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06731" y="4673185"/>
            <a:ext cx="675410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V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95650" y="4602128"/>
            <a:ext cx="675410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48400" y="4444866"/>
            <a:ext cx="505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04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782" y="87868"/>
            <a:ext cx="5389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>
                <a:latin typeface="Times New Roman" pitchFamily="18" charset="0"/>
                <a:cs typeface="Times New Roman" pitchFamily="18" charset="0"/>
              </a:rPr>
              <a:t>Excersice : Look and tick  </a:t>
            </a:r>
            <a:endParaRPr lang="en-US" sz="3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143000"/>
            <a:ext cx="4059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2.  a writer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9699" y="4477434"/>
            <a:ext cx="505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01691" y="4811818"/>
            <a:ext cx="675410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 descr="https://cdn.sachmem.vn/public/images/TA5T2SHS/U15-L1-2-4-aca997b9aea468c627183a0e58087d27ecc23f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911738"/>
            <a:ext cx="3962400" cy="285400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6096000" y="4754306"/>
            <a:ext cx="505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27513" y="4765745"/>
            <a:ext cx="675410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01691" y="4811818"/>
            <a:ext cx="675410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V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4" descr="Vector Tee Graphics Design with Beautiful Girl Singing on a Microphone | Singing  drawing, Drawings, Pictures to draw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75" y="1803186"/>
            <a:ext cx="2936875" cy="28054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878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782" y="87868"/>
            <a:ext cx="5389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>
                <a:latin typeface="Times New Roman" pitchFamily="18" charset="0"/>
                <a:cs typeface="Times New Roman" pitchFamily="18" charset="0"/>
              </a:rPr>
              <a:t>Excersice : Look and tick  </a:t>
            </a:r>
            <a:endParaRPr lang="en-US" sz="3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143000"/>
            <a:ext cx="4059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3.  a pilot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9699" y="4477434"/>
            <a:ext cx="505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01691" y="4811818"/>
            <a:ext cx="675410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0" y="4754306"/>
            <a:ext cx="505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27513" y="4765745"/>
            <a:ext cx="675410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01691" y="4811818"/>
            <a:ext cx="675410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V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15" descr="https://cdn.sachmem.vn/public/images/TA5T2SHS/U15-L1-2-1-7563d329f4c02a06cca1e1c09505ff7e5fc9ea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913994"/>
            <a:ext cx="3976225" cy="2694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6" descr="https://cdn.sachmem.vn/public/images/TA5T2SHS/U15-L1-2-3-9f14a884ff6171c86a328ac0cff6f10837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13994"/>
            <a:ext cx="4191000" cy="27431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15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782" y="87868"/>
            <a:ext cx="5389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>
                <a:latin typeface="Times New Roman" pitchFamily="18" charset="0"/>
                <a:cs typeface="Times New Roman" pitchFamily="18" charset="0"/>
              </a:rPr>
              <a:t>Excersice : Look and tick  </a:t>
            </a:r>
            <a:endParaRPr lang="en-US" sz="3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143000"/>
            <a:ext cx="4059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4.  a doctor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9699" y="4477434"/>
            <a:ext cx="505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15390" y="4668808"/>
            <a:ext cx="675410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06731" y="4673185"/>
            <a:ext cx="675410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V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95650" y="4602128"/>
            <a:ext cx="675410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48400" y="4444866"/>
            <a:ext cx="505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 descr="https://cdn.sachmem.vn/public/images/TA5T2SHS/U15-L1-2-2-f00529ea3da4da5b1a2e39a5219beada2d9cff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" y="1775476"/>
            <a:ext cx="4481946" cy="27019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https://cdn.sachmem.vn/public/images/TA5T2SHS/U15-L1-4-8-fceab0eee4f6b3922f7caa5f4d9466ebf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443" y="1745183"/>
            <a:ext cx="4202157" cy="26996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6299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051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782" y="87868"/>
            <a:ext cx="5389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>
                <a:latin typeface="Times New Roman" pitchFamily="18" charset="0"/>
                <a:cs typeface="Times New Roman" pitchFamily="18" charset="0"/>
              </a:rPr>
              <a:t>Excersice : Fill in the blank</a:t>
            </a:r>
            <a:endParaRPr lang="en-US" sz="3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785198"/>
            <a:ext cx="7924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en-US" sz="4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 wri....er 	: nhà văn</a:t>
            </a:r>
          </a:p>
          <a:p>
            <a:pPr marL="742950" indent="-742950">
              <a:buAutoNum type="arabicPeriod"/>
            </a:pPr>
            <a:r>
              <a:rPr lang="en-US" sz="4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 do...tor   	: bác sĩ</a:t>
            </a:r>
          </a:p>
          <a:p>
            <a:pPr marL="742950" indent="-742950">
              <a:buAutoNum type="arabicPeriod"/>
            </a:pPr>
            <a:r>
              <a:rPr lang="en-US" sz="4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an ....rchitect : kiến trúc sư</a:t>
            </a:r>
          </a:p>
          <a:p>
            <a:pPr marL="742950" indent="-742950">
              <a:buAutoNum type="arabicPeriod"/>
            </a:pPr>
            <a:r>
              <a:rPr lang="en-US" sz="4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What would you ........... to be in the future?</a:t>
            </a:r>
          </a:p>
          <a:p>
            <a:pPr marL="742950" indent="-742950">
              <a:buAutoNum type="arabicPeriod"/>
            </a:pPr>
            <a:r>
              <a:rPr lang="en-US" sz="4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She ............ like to be a pilot. </a:t>
            </a:r>
            <a:endParaRPr lang="en-US" sz="4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87781" y="755773"/>
            <a:ext cx="3722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69124" y="1431443"/>
            <a:ext cx="4347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84708" y="2098965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91200" y="2733393"/>
            <a:ext cx="106311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like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18105" y="4122249"/>
            <a:ext cx="16594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ould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495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7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75</Words>
  <Application>Microsoft Office PowerPoint</Application>
  <PresentationFormat>On-screen Show (4:3)</PresentationFormat>
  <Paragraphs>39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</dc:creator>
  <cp:lastModifiedBy>sam</cp:lastModifiedBy>
  <cp:revision>4</cp:revision>
  <dcterms:created xsi:type="dcterms:W3CDTF">2023-02-20T12:06:35Z</dcterms:created>
  <dcterms:modified xsi:type="dcterms:W3CDTF">2023-02-20T13:01:51Z</dcterms:modified>
</cp:coreProperties>
</file>