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58" r:id="rId5"/>
    <p:sldId id="264" r:id="rId6"/>
    <p:sldId id="265" r:id="rId7"/>
    <p:sldId id="262" r:id="rId8"/>
    <p:sldId id="263" r:id="rId9"/>
    <p:sldId id="259" r:id="rId10"/>
    <p:sldId id="261" r:id="rId11"/>
    <p:sldId id="260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541F-58AA-44D9-9392-EE0C2E1877D9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A4CB5-D76C-4466-A61B-8DC1510B7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19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541F-58AA-44D9-9392-EE0C2E1877D9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A4CB5-D76C-4466-A61B-8DC1510B7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23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541F-58AA-44D9-9392-EE0C2E1877D9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A4CB5-D76C-4466-A61B-8DC1510B7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6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541F-58AA-44D9-9392-EE0C2E1877D9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A4CB5-D76C-4466-A61B-8DC1510B7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1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541F-58AA-44D9-9392-EE0C2E1877D9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A4CB5-D76C-4466-A61B-8DC1510B7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52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541F-58AA-44D9-9392-EE0C2E1877D9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A4CB5-D76C-4466-A61B-8DC1510B7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99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541F-58AA-44D9-9392-EE0C2E1877D9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A4CB5-D76C-4466-A61B-8DC1510B7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62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541F-58AA-44D9-9392-EE0C2E1877D9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A4CB5-D76C-4466-A61B-8DC1510B7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15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541F-58AA-44D9-9392-EE0C2E1877D9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A4CB5-D76C-4466-A61B-8DC1510B7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51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541F-58AA-44D9-9392-EE0C2E1877D9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A4CB5-D76C-4466-A61B-8DC1510B7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69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541F-58AA-44D9-9392-EE0C2E1877D9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A4CB5-D76C-4466-A61B-8DC1510B7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15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E541F-58AA-44D9-9392-EE0C2E1877D9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A4CB5-D76C-4466-A61B-8DC1510B7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33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7"/>
            <a:ext cx="9144000" cy="6856543"/>
          </a:xfrm>
        </p:spPr>
      </p:pic>
      <p:pic>
        <p:nvPicPr>
          <p:cNvPr id="5" name="We Wish You a Merry Christmas Remi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1725" y="5785791"/>
            <a:ext cx="446259" cy="44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6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18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6" y="4192"/>
            <a:ext cx="9165526" cy="6853808"/>
          </a:xfrm>
        </p:spPr>
      </p:pic>
    </p:spTree>
    <p:extLst>
      <p:ext uri="{BB962C8B-B14F-4D97-AF65-F5344CB8AC3E}">
        <p14:creationId xmlns:p14="http://schemas.microsoft.com/office/powerpoint/2010/main" val="210872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9"/>
            <a:ext cx="9144000" cy="6856721"/>
          </a:xfrm>
        </p:spPr>
      </p:pic>
    </p:spTree>
    <p:extLst>
      <p:ext uri="{BB962C8B-B14F-4D97-AF65-F5344CB8AC3E}">
        <p14:creationId xmlns:p14="http://schemas.microsoft.com/office/powerpoint/2010/main" val="365794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We Wish You a Merry Christmas Remi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4451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2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" y="0"/>
            <a:ext cx="9127772" cy="6858000"/>
          </a:xfrm>
        </p:spPr>
      </p:pic>
    </p:spTree>
    <p:extLst>
      <p:ext uri="{BB962C8B-B14F-4D97-AF65-F5344CB8AC3E}">
        <p14:creationId xmlns:p14="http://schemas.microsoft.com/office/powerpoint/2010/main" val="325126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7186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25"/>
            <a:ext cx="9203844" cy="6839775"/>
          </a:xfrm>
        </p:spPr>
      </p:pic>
    </p:spTree>
    <p:extLst>
      <p:ext uri="{BB962C8B-B14F-4D97-AF65-F5344CB8AC3E}">
        <p14:creationId xmlns:p14="http://schemas.microsoft.com/office/powerpoint/2010/main" val="394561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" y="28988"/>
            <a:ext cx="9127588" cy="6829012"/>
          </a:xfrm>
        </p:spPr>
      </p:pic>
    </p:spTree>
    <p:extLst>
      <p:ext uri="{BB962C8B-B14F-4D97-AF65-F5344CB8AC3E}">
        <p14:creationId xmlns:p14="http://schemas.microsoft.com/office/powerpoint/2010/main" val="20698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8386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2331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17"/>
            <a:ext cx="9144000" cy="6834483"/>
          </a:xfrm>
        </p:spPr>
      </p:pic>
    </p:spTree>
    <p:extLst>
      <p:ext uri="{BB962C8B-B14F-4D97-AF65-F5344CB8AC3E}">
        <p14:creationId xmlns:p14="http://schemas.microsoft.com/office/powerpoint/2010/main" val="95100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0</Words>
  <Application>Microsoft Office PowerPoint</Application>
  <PresentationFormat>On-screen Show (4:3)</PresentationFormat>
  <Paragraphs>0</Paragraphs>
  <Slides>11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</dc:creator>
  <cp:lastModifiedBy>21AK22</cp:lastModifiedBy>
  <cp:revision>5</cp:revision>
  <dcterms:created xsi:type="dcterms:W3CDTF">2023-12-21T11:39:01Z</dcterms:created>
  <dcterms:modified xsi:type="dcterms:W3CDTF">2023-12-22T01:51:05Z</dcterms:modified>
</cp:coreProperties>
</file>