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83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5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71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94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8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18/12/2023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6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18/12/2023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0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18/12/2023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1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2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62DD1-94D6-4662-B9AD-199B53B38EFA}" type="datetimeFigureOut">
              <a:rPr lang="en-US" smtClean="0"/>
              <a:t>18/12/2023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8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62DD1-94D6-4662-B9AD-199B53B38EFA}" type="datetimeFigureOut">
              <a:rPr lang="en-US" smtClean="0"/>
              <a:t>18/12/2023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36C9A-7E82-4C32-A50C-55581070CF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1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7230" y="105508"/>
            <a:ext cx="8710246" cy="924259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Kế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hoạch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động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chủ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đề</a:t>
            </a:r>
            <a: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5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5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nuôi</a:t>
            </a:r>
            <a:r>
              <a:rPr lang="en-US" sz="25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5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5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5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25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600432"/>
              </p:ext>
            </p:extLst>
          </p:nvPr>
        </p:nvGraphicFramePr>
        <p:xfrm>
          <a:off x="393895" y="939010"/>
          <a:ext cx="11282290" cy="55319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9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96194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53370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63739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40887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100831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2589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11/12/2023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VĐCB: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Đập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bóng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12/12/2023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TC-KNXH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sóc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vệ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13/12/2023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thức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nl-N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-Tìm hiểu sự phát triển của con gà.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14/12/2023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“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Đàn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15/12/2023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mĩ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KN ca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Đàn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vịt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con’’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3760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/1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2/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sát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Con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gà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TCVĐ:Mèo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đuổi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chuột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>
                        <a:tabLst>
                          <a:tab pos="1931670" algn="l"/>
                        </a:tabLs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Đánh trống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Trình diễn thời trang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Đánh đàn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với đồ chơi ngoài trời.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/1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sát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 cá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Đánh cá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+ Múa, ca hát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+ Nhảy theo điệu nhạc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+ Trình diễn thời trang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3/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sát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con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chó</a:t>
                      </a:r>
                      <a:r>
                        <a:rPr lang="en-US" sz="1400" kern="1200" baseline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Bắt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vịt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.VnTime"/>
                        <a:buNone/>
                        <a:tabLst>
                          <a:tab pos="3175" algn="l"/>
                          <a:tab pos="457200" algn="l"/>
                        </a:tabLs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tự chọn: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Đánh đàn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Ca hát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Trang phục tự 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chọn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/1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sát:Tranh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đàn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gà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trên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tường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TCVĐ: 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Chim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bay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cò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bay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trước, dồn ngang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+ Múa, ca hát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+ Nhảy theo điệu nhạc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</a:rPr>
                        <a:t>+ Trình diễn thời trang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/1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sát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Bồn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hoa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cúc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TC: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Quạ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và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gà</a:t>
                      </a:r>
                      <a:r>
                        <a:rPr lang="en-US" sz="1400" kern="12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Đánh trống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Trình diễn thời trang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Đánh đàn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với đồ chơi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510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(11/12/2023)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gọi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sinh sản,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vận động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ích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lợi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của các con vật sống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(12/12/2023)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gọi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con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gần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giống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trèo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lá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(13/12/2023)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Cho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ngậm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hột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hạt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trêu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chọc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chó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mếu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cười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(14/12/2023)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lnSpc>
                          <a:spcPct val="120000"/>
                        </a:lnSpc>
                        <a:spcAft>
                          <a:spcPts val="1000"/>
                        </a:spcAft>
                        <a:buFontTx/>
                        <a:buNone/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dáng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chước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kêu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thích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lnSpc>
                          <a:spcPct val="120000"/>
                        </a:lnSpc>
                        <a:spcAft>
                          <a:spcPts val="1000"/>
                        </a:spcAft>
                        <a:buFontTx/>
                        <a:buNone/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Hướng dẫn trẻ làm đồ chơi các con vật: con gà, con mèo, con trâu..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(15/12/2023)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nghệ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gương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ngoan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080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FF0000"/>
                </a:solidFill>
              </a:rPr>
              <a:t>Kế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hoạch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hoạt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động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chủ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đề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942895"/>
              </p:ext>
            </p:extLst>
          </p:nvPr>
        </p:nvGraphicFramePr>
        <p:xfrm>
          <a:off x="393895" y="939009"/>
          <a:ext cx="11282290" cy="6102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9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98384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51180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63739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40887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100831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036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18/12/2023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VĐCB: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Bật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tiến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19/12/2023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nl-NL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-Tìm hiểu con bạch tuộc.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20/12/2023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thức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So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ngắn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hơn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21/12/2023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kể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tranh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“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vịt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xám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22/12/2023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mĩ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IDP “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bạch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tuộc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416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/1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sát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cây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rau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cải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TCVĐ: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Rồng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rắn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câu cá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Đua thuyền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Vẽ tranh cát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Đan tết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Pha màu</a:t>
                      </a:r>
                      <a:endParaRPr lang="en-US" sz="1400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với đồ chơi ngoài trời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931670" algn="l"/>
                        </a:tabLs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19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/1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sát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Hòn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non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bộ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TCVĐ: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Câu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ếch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câu cá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Đua thuyền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Vẽ tranh cát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Đan tết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Pha màu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với đồ chơi ngoài trời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2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/1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sát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Cây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khế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TC: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Đánh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cá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vẽ phấn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góc chợ quê: làm bánh đa, đi chợ, đan </a:t>
                      </a: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quạt 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an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với đồ chơi ngoài trời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/1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sát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Đồ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chơi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cầu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trượt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-TCVĐ: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Ếch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ộp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Băt sâu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Nhổ cỏ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Tưới cây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Lau lá cây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Theo dõi và gắn bảng sự phát triển của cây,…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/1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sát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Cây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vú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sữa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Cá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sấu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lên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bờ</a:t>
                      </a:r>
                      <a:endParaRPr lang="en-US" sz="140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</a:t>
                      </a: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khu vườn cổ tích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vẽ phấn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gấp </a:t>
                      </a:r>
                      <a:r>
                        <a:rPr lang="nl-NL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giấy</a:t>
                      </a:r>
                      <a:r>
                        <a:rPr lang="nl-NL" sz="1400" b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140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với đồ chơi ngoài trời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535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18/12/2023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thiệu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nhánh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“ĐV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rừng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’’.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gọi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sinh sản,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vận động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của các con vật sống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rừng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19/12/2023</a:t>
                      </a:r>
                    </a:p>
                    <a:p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TC hình gì biến mất hình gì xuất hiện</a:t>
                      </a:r>
                    </a:p>
                    <a:p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Trẻ chơi xếp hình bằng các hình học.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20/12/2023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Xem tranh ảnh, trò chuyện về một số hành vi đúng - sai, tốt- xấu khi chăm sóc con vật, khi đến vườn bách thú.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21/12/2023</a:t>
                      </a:r>
                    </a:p>
                    <a:p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Xem hình ảnh, trò chuyện về chú bộ đội.</a:t>
                      </a:r>
                    </a:p>
                    <a:p>
                      <a:r>
                        <a:rPr lang="en-US" sz="140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Hát “ chú bộ đội”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22/12/2023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Vui Noel.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Nêu g­ương bé ngoan.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9400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50498"/>
              </p:ext>
            </p:extLst>
          </p:nvPr>
        </p:nvGraphicFramePr>
        <p:xfrm>
          <a:off x="393895" y="939009"/>
          <a:ext cx="11282290" cy="6000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269">
                  <a:extLst>
                    <a:ext uri="{9D8B030D-6E8A-4147-A177-3AD203B41FA5}">
                      <a16:colId xmlns:a16="http://schemas.microsoft.com/office/drawing/2014/main" val="3962850347"/>
                    </a:ext>
                  </a:extLst>
                </a:gridCol>
                <a:gridCol w="2098384">
                  <a:extLst>
                    <a:ext uri="{9D8B030D-6E8A-4147-A177-3AD203B41FA5}">
                      <a16:colId xmlns:a16="http://schemas.microsoft.com/office/drawing/2014/main" val="579938801"/>
                    </a:ext>
                  </a:extLst>
                </a:gridCol>
                <a:gridCol w="1951180">
                  <a:extLst>
                    <a:ext uri="{9D8B030D-6E8A-4147-A177-3AD203B41FA5}">
                      <a16:colId xmlns:a16="http://schemas.microsoft.com/office/drawing/2014/main" val="3094795635"/>
                    </a:ext>
                  </a:extLst>
                </a:gridCol>
                <a:gridCol w="2063739">
                  <a:extLst>
                    <a:ext uri="{9D8B030D-6E8A-4147-A177-3AD203B41FA5}">
                      <a16:colId xmlns:a16="http://schemas.microsoft.com/office/drawing/2014/main" val="1034946251"/>
                    </a:ext>
                  </a:extLst>
                </a:gridCol>
                <a:gridCol w="2240887">
                  <a:extLst>
                    <a:ext uri="{9D8B030D-6E8A-4147-A177-3AD203B41FA5}">
                      <a16:colId xmlns:a16="http://schemas.microsoft.com/office/drawing/2014/main" val="2216143551"/>
                    </a:ext>
                  </a:extLst>
                </a:gridCol>
                <a:gridCol w="2100831">
                  <a:extLst>
                    <a:ext uri="{9D8B030D-6E8A-4147-A177-3AD203B41FA5}">
                      <a16:colId xmlns:a16="http://schemas.microsoft.com/office/drawing/2014/main" val="347825789"/>
                    </a:ext>
                  </a:extLst>
                </a:gridCol>
              </a:tblGrid>
              <a:tr h="1036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học</a:t>
                      </a:r>
                      <a:endParaRPr lang="en-US" sz="14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25/12/2023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VĐCB: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thấp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lăn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gôn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26/12/2023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thức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Tách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gộp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tượng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27/12/2023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mĩ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đốm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màu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28/12/2023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dao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Con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29/12/2023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PT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mĩ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KNVĐMH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“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Đàn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vịt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con’’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4448311"/>
                  </a:ext>
                </a:extLst>
              </a:tr>
              <a:tr h="24161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27/11/2023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sát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Sân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khấu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-TCVĐ: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Quạ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và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gà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con.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Khu chợ quê - đồ chơi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Bán hàng tạp hóa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Bán rau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Bó rau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Làm bánh đa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*Nhảy qua vật cản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28/11/2023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sát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Thiên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nhiên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TC: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Cáo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và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thỏ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Khu chợ quê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- đồ chơi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Leo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thang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dây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Đi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thăng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bằng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Đu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thang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Xích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đu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29/11/2023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sát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Hòn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non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bộ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-TCVĐ: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Lộn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cầu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vồng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Khu chợ quê 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đồ chơi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Gánh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hàng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rong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Gói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bánh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kẹo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Đan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rổ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Đan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chổi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*</a:t>
                      </a:r>
                      <a:r>
                        <a:rPr lang="vi-VN" sz="1400" i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Squats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30/11/2023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4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sát:Cây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ngô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TC: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Rồng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rắn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Khu chợ quê 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đồ chơi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Bán hàng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Làm chong chóng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Làm dây trang trí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Bó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rau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1/12/2023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sát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Cây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xoài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TC:</a:t>
                      </a:r>
                      <a:r>
                        <a:rPr lang="en-US" sz="1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Cáo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ơi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ngủ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à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chọn: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.VnTime"/>
                        <a:buChar char="-"/>
                        <a:tabLst>
                          <a:tab pos="3175" algn="l"/>
                          <a:tab pos="457200" algn="l"/>
                        </a:tabLst>
                      </a:pPr>
                      <a:r>
                        <a:rPr lang="vi-VN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 Chơi tự chọn: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Khu chợ quê - đồ chơi ngoài trời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bập bênh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Chơi cầu trượt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Vẽ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trường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mầm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non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+ Leo thang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021796"/>
                  </a:ext>
                </a:extLst>
              </a:tr>
              <a:tr h="1535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nl-NL" sz="1400" b="1" i="1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động chiều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25/12/2023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.VnTime" panose="020B7200000000000000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thiệu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nhánh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“ĐV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rừng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’’.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gọi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sinh sản,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vận động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…</a:t>
                      </a:r>
                      <a:r>
                        <a:rPr lang="vi-VN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của các con vật sống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rừng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26/12/2023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chơi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dáng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chước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kêu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con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thích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27/12/2023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Xem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videoclip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tranh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trò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làng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Lễ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hội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đình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làng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15/11 (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lịch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28/12/2023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con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kumimoji="0" lang="nl-NL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Xem tranh ảnh, trò chuyện về một số hành vi đúng - sai, tốt- xấu khi chăm sóc con vật, khi đến vườn bách thú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29/12/2023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Vệ sinh đồ dùng đồ chơi, giá chơi.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Nêu g­ương bé ngoan.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5429250" algn="l"/>
                        </a:tabLs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848565"/>
                  </a:ext>
                </a:extLst>
              </a:tr>
            </a:tbl>
          </a:graphicData>
        </a:graphic>
      </p:graphicFrame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269630" y="0"/>
            <a:ext cx="8013895" cy="633755"/>
          </a:xfrm>
        </p:spPr>
        <p:txBody>
          <a:bodyPr>
            <a:noAutofit/>
          </a:bodyPr>
          <a:lstStyle/>
          <a:p>
            <a:r>
              <a:rPr lang="vi-VN" sz="2000" b="1" dirty="0">
                <a:solidFill>
                  <a:srgbClr val="FF0000"/>
                </a:solidFill>
              </a:rPr>
              <a:t>Kế hoạch dự án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ộng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”</a:t>
            </a:r>
            <a:endParaRPr 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174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1288</Words>
  <Application>Microsoft Office PowerPoint</Application>
  <PresentationFormat>Widescreen</PresentationFormat>
  <Paragraphs>243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.VnTime</vt:lpstr>
      <vt:lpstr>Arial</vt:lpstr>
      <vt:lpstr>Calibri</vt:lpstr>
      <vt:lpstr>Calibri Light</vt:lpstr>
      <vt:lpstr>Times New Roman</vt:lpstr>
      <vt:lpstr>Office Theme</vt:lpstr>
      <vt:lpstr>Kế hoạch hoạt động chủ đề: “Động vật nuôi trong gia đình” </vt:lpstr>
      <vt:lpstr>Kế hoạch hoạt động chủ đề: “ Động vật sống dưới nước”</vt:lpstr>
      <vt:lpstr>Kế hoạch dự án: “Động vật sống trong rừng”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Kế hoạch hoạt động học Chủ đề: Bản thân</dc:title>
  <dc:creator>Admin</dc:creator>
  <cp:lastModifiedBy>Admin</cp:lastModifiedBy>
  <cp:revision>40</cp:revision>
  <dcterms:created xsi:type="dcterms:W3CDTF">2023-10-03T06:01:15Z</dcterms:created>
  <dcterms:modified xsi:type="dcterms:W3CDTF">2023-12-18T02:26:17Z</dcterms:modified>
</cp:coreProperties>
</file>