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3E4A-E5A0-A869-5917-B6BBD88C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D7A96-8482-2C5A-5F9F-2DB464FEB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27E90-278F-8B43-B522-91F0278C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5A0EE-A8EE-F58F-C592-A796336E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10E0C-9D2F-BBE4-C672-1A1BB3D7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5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284D-545E-B563-35A4-27C72620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D7128-6A0F-4060-63A7-464C67959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ED8F3-B56E-A8AE-136B-8C22135C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FA263-4D23-81F1-0A3D-AAD88EF8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8ECF-05AD-B3A3-8499-FD79179E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1FB00-F626-DD1F-6696-F2587D47D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4F8FC-C6C6-B95C-4944-89EF2EEC2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880BD-9FF6-1487-50A3-5116C0AB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8202-F904-D550-E194-B033230B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F6FAD-2ADC-FDFB-DC01-A6DBADE0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5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A557-0146-B40E-2BE7-18EF8117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0FF20-DB4C-9D3F-9BAC-9D4D62D3B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9924E-DE95-608D-860F-4E5ED790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F319D-7FA8-04F6-0DDC-6B0202F2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35FF-7D99-F2B0-B830-B5CEFB04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7B44-7802-9161-6D2D-B2CAB5E8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0D04A-3B45-0ED2-7FFC-ED62C6337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0B-7C82-1757-1C4F-6DA383A9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7ACFD-801A-BB5C-2D81-32609842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E5E49-C04F-8B6B-836F-F4D1C194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6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A295-715A-121E-0E9C-CB65BEEA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7A72D-4D46-3104-1E3C-A86AB28FE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32672-8F9D-4762-7D2A-126E97E9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1247-DE93-D732-4847-DB031773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E552B-22B3-D92C-3085-F9A93565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0FE0A-3ED2-E215-13EB-0B3C329F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24F0-6722-9C65-1D0B-A40A9926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F9D86-8574-E719-6EC0-DCFACCA29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3DC50-E798-F2CC-1051-1CB69DA1D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9721B-D635-A45D-166D-7B7923B5D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A17D8-DE3D-5224-8126-9F6688C06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F8E1E-8D3E-CC0D-803E-40970277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E80C0-754E-124B-803A-BA2D5929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6754C-4354-2E65-EEB2-45B8265E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B810-D8BB-B5EF-952D-73FBD19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6B971-DDDF-5BC5-4D21-2AA49E03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95C4D-DE6F-7DAE-10D6-8D8A5A22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AFBA5-3D8D-7D6A-9F36-D4802C30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AEE77-D4F8-5AB0-BA3E-CF75E4F7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D36DE-30AB-2869-F4D3-4D9EDD93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E8B7-70DF-2711-CB24-CF12CFAA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2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D46E-7635-A2CC-4FC5-F3FCC5B5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B0CF9-F60E-937C-3258-A94A95D8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6356B-A239-6F80-568C-63E6545C7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E4204-796D-C7F9-43BE-FD04F93E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20E22-2BE6-0F42-F1CE-1829AF47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58075-1226-3303-6412-89AD2FA1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F895-7501-7A8D-B40E-FF53ED77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5FD39-959C-6738-7FB1-9B5C88573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DF565-9302-813B-3859-B9DD29BF1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CFD0-C25B-20F6-E411-8D7F8823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B4521-C6CF-7260-3649-E8490C2A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FB4BB-2FB3-7733-626F-08631801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E1292-E3CC-3AFD-92C3-66AE2F57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8A1AE-6EED-9B13-6120-DED11A89A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20F29-6D08-60D6-B21E-9B56E7AAF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7628-A4C3-4B66-92CD-092016EBA01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4203F-0890-93BD-8827-035AC4566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0D0F5-592C-F495-075E-2123474C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20F082-B5D4-4163-8175-9EB8E8E5F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50B4E-A90D-4943-8E23-93C7D36C24AB}"/>
              </a:ext>
            </a:extLst>
          </p:cNvPr>
          <p:cNvSpPr txBox="1"/>
          <p:nvPr/>
        </p:nvSpPr>
        <p:spPr>
          <a:xfrm>
            <a:off x="555171" y="348343"/>
            <a:ext cx="779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Bài th</a:t>
            </a:r>
            <a:r>
              <a:rPr lang="vi-VN" sz="7200" b="1">
                <a:solidFill>
                  <a:srgbClr val="FF0000"/>
                </a:solidFill>
              </a:rPr>
              <a:t>ơ</a:t>
            </a:r>
            <a:r>
              <a:rPr lang="en-US" sz="7200" b="1">
                <a:solidFill>
                  <a:srgbClr val="FF0000"/>
                </a:solidFill>
              </a:rPr>
              <a:t>: Đàn gà con </a:t>
            </a:r>
          </a:p>
        </p:txBody>
      </p:sp>
    </p:spTree>
    <p:extLst>
      <p:ext uri="{BB962C8B-B14F-4D97-AF65-F5344CB8AC3E}">
        <p14:creationId xmlns:p14="http://schemas.microsoft.com/office/powerpoint/2010/main" val="30080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r 3">
            <a:hlinkClick r:id="rId3" action="ppaction://hlinksldjump"/>
            <a:extLst>
              <a:ext uri="{FF2B5EF4-FFF2-40B4-BE49-F238E27FC236}">
                <a16:creationId xmlns:a16="http://schemas.microsoft.com/office/drawing/2014/main" id="{56567A2C-B58C-935C-997C-5BA124A39C2C}"/>
              </a:ext>
            </a:extLst>
          </p:cNvPr>
          <p:cNvSpPr/>
          <p:nvPr/>
        </p:nvSpPr>
        <p:spPr>
          <a:xfrm>
            <a:off x="11748655" y="6414654"/>
            <a:ext cx="443345" cy="443345"/>
          </a:xfrm>
          <a:prstGeom prst="flowChar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8F3346-EB45-66B3-530E-419EAF26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12246429" cy="6839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5382ED-5FD8-51A9-6D4A-656D01A1ED6B}"/>
              </a:ext>
            </a:extLst>
          </p:cNvPr>
          <p:cNvSpPr/>
          <p:nvPr/>
        </p:nvSpPr>
        <p:spPr>
          <a:xfrm>
            <a:off x="3405091" y="2929914"/>
            <a:ext cx="4955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HĐ1: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Vui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về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gà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con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547177-1188-3DCF-A0BD-0A3CBE8D1C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5"/>
          <a:stretch/>
        </p:blipFill>
        <p:spPr>
          <a:xfrm>
            <a:off x="54429" y="-18143"/>
            <a:ext cx="12246429" cy="6858000"/>
          </a:xfrm>
          <a:prstGeom prst="rect">
            <a:avLst/>
          </a:prstGeom>
        </p:spPr>
      </p:pic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D440E4B2-CE52-1989-3677-12C287764F48}"/>
              </a:ext>
            </a:extLst>
          </p:cNvPr>
          <p:cNvSpPr/>
          <p:nvPr/>
        </p:nvSpPr>
        <p:spPr>
          <a:xfrm>
            <a:off x="11694226" y="6396510"/>
            <a:ext cx="443345" cy="44334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Quad Arrow 8">
            <a:hlinkClick r:id="rId3" action="ppaction://hlinksldjump"/>
            <a:extLst>
              <a:ext uri="{FF2B5EF4-FFF2-40B4-BE49-F238E27FC236}">
                <a16:creationId xmlns:a16="http://schemas.microsoft.com/office/drawing/2014/main" id="{F38AD3B9-57CF-1A53-E159-F80A94DE5995}"/>
              </a:ext>
            </a:extLst>
          </p:cNvPr>
          <p:cNvSpPr/>
          <p:nvPr/>
        </p:nvSpPr>
        <p:spPr>
          <a:xfrm>
            <a:off x="11196452" y="6396512"/>
            <a:ext cx="443345" cy="443345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 Gà Con - Xuân Mai - Nhac.vn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̛ Cho Bé - Bài Thơ ĐÀN GÀ CON - Thơ Mầm Non - Thơ Thiếu Nhi - BOOKI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45F0A2-DD10-5C74-3439-3A69453DB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14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huyenphong123@outlook.com</dc:creator>
  <cp:lastModifiedBy>ADMIN</cp:lastModifiedBy>
  <cp:revision>13</cp:revision>
  <dcterms:created xsi:type="dcterms:W3CDTF">2023-02-11T14:44:40Z</dcterms:created>
  <dcterms:modified xsi:type="dcterms:W3CDTF">2023-12-19T23:57:41Z</dcterms:modified>
</cp:coreProperties>
</file>