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2500" b="1" dirty="0" err="1">
                <a:solidFill>
                  <a:srgbClr val="FF0000"/>
                </a:solidFill>
              </a:rPr>
              <a:t>Kế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hoạch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chủ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rgbClr val="FF0000"/>
                </a:solidFill>
              </a:rPr>
              <a:t>: “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vật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trong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gia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đình</a:t>
            </a:r>
            <a:r>
              <a:rPr lang="en-US" sz="2500" b="1" dirty="0">
                <a:solidFill>
                  <a:srgbClr val="FF0000"/>
                </a:solidFill>
              </a:rPr>
              <a:t>” – </a:t>
            </a:r>
            <a:r>
              <a:rPr lang="en-US" sz="2500" b="1" dirty="0" err="1">
                <a:solidFill>
                  <a:srgbClr val="FF0000"/>
                </a:solidFill>
              </a:rPr>
              <a:t>Tuần</a:t>
            </a:r>
            <a:r>
              <a:rPr lang="en-US" sz="2500" b="1" dirty="0">
                <a:solidFill>
                  <a:srgbClr val="FF0000"/>
                </a:solidFill>
              </a:rPr>
              <a:t> 1</a:t>
            </a:r>
            <a:br>
              <a:rPr lang="en-US" sz="2500" b="1" dirty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549323"/>
              </p:ext>
            </p:extLst>
          </p:nvPr>
        </p:nvGraphicFramePr>
        <p:xfrm>
          <a:off x="506440" y="731522"/>
          <a:ext cx="11041126" cy="5833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153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7783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16974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27558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01601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64002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347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11/12/23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40-45 cm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12/12/23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 7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13/12/23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u-ư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14/2/23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In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580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vỏ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trượt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Xích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Đấm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chó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kheo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chóng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băng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các con vật.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con trâu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"Nhảy lò cò"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quê với các trò chơi: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hàng khu vực chợ quê; Gói nem, gói giò, làm bánh cu đơ, làm nón.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con vật chăm sóc con vật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Chơi các đồ chơi ngoài trời tại khu vực chơi.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lợn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“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Rồng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rắn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ợ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vỏ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Lao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dung: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quét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nhặt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25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Tìm hiểu về 1 số con vật sống trong gia đình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Ong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bướm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chơi "Dệt vải"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vệ  sinh lớp học.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Truyện: Dê qua cầu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Chơi: con muỗi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chơi "Lắc lư như anh mèo"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Bình bầu bé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 cuối tuần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85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1110" y="120091"/>
            <a:ext cx="9144000" cy="833046"/>
          </a:xfrm>
        </p:spPr>
        <p:txBody>
          <a:bodyPr>
            <a:noAutofit/>
          </a:bodyPr>
          <a:lstStyle/>
          <a:p>
            <a:r>
              <a:rPr lang="en-US" sz="2500" b="1" dirty="0" err="1">
                <a:solidFill>
                  <a:srgbClr val="FF0000"/>
                </a:solidFill>
              </a:rPr>
              <a:t>Kế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hoạch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chủ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rgbClr val="FF0000"/>
                </a:solidFill>
              </a:rPr>
              <a:t>: “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vật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trong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gia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đình</a:t>
            </a:r>
            <a:r>
              <a:rPr lang="en-US" sz="2500" b="1" dirty="0">
                <a:solidFill>
                  <a:srgbClr val="FF0000"/>
                </a:solidFill>
              </a:rPr>
              <a:t>” – </a:t>
            </a:r>
            <a:r>
              <a:rPr lang="en-US" sz="2500" b="1" dirty="0" err="1">
                <a:solidFill>
                  <a:srgbClr val="FF0000"/>
                </a:solidFill>
              </a:rPr>
              <a:t>Tuần</a:t>
            </a:r>
            <a:r>
              <a:rPr lang="en-US" sz="2500" b="1" dirty="0">
                <a:solidFill>
                  <a:srgbClr val="FF0000"/>
                </a:solidFill>
              </a:rPr>
              <a:t> 2</a:t>
            </a:r>
            <a:br>
              <a:rPr lang="en-US" sz="2500" b="1" dirty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48992"/>
              </p:ext>
            </p:extLst>
          </p:nvPr>
        </p:nvGraphicFramePr>
        <p:xfrm>
          <a:off x="519501" y="731519"/>
          <a:ext cx="11057203" cy="5796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9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8071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15829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974574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080592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08634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42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gióng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thang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đo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u-ư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21/2/23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Vè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22/12/23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thổi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kèn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63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sữa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TCVĐ:Câu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vỏ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trượt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Xích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Đấm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kheo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chóng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băng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các con vật.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con chó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Chạy tiếp cờ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chợ quê với các trò chơi: 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hàng: Gói nem, gói giò, làm bánh cu đơ, làm nón.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Bán con vật chăm sóc con vật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Chơi các đồ chơi ngoài trời tại khu vực chơi.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trống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gấu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vỏ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hộp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quay,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trượt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“Xi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he,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phấn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824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Kể lại chuyện "Cáo, thỏ, và gà trống"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hãy làm theo tôi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Nhóm 1: Làm ambom về các con vật trong gia đình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Nhóm 2: Chơi góc máy tính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Nhóm 3: Xây trang trại chăn nuôi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Bài ca của chuồn chuồn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Tiết tấu phối hợp bài " Bắc kim thang"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Lau bàn, kê ghế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Nêu gương cuối 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Liên hoan văn nghệ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Bình bầu bé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 cuối tuần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0" y="292371"/>
            <a:ext cx="9144000" cy="833046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US" sz="2500" b="1" dirty="0" err="1">
                <a:solidFill>
                  <a:srgbClr val="FF0000"/>
                </a:solidFill>
              </a:rPr>
              <a:t>Kế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hoạch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chủ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rgbClr val="FF0000"/>
                </a:solidFill>
              </a:rPr>
              <a:t>: “</a:t>
            </a:r>
            <a:r>
              <a:rPr lang="en-US" sz="2500" b="1" dirty="0" err="1">
                <a:solidFill>
                  <a:srgbClr val="FF0000"/>
                </a:solidFill>
              </a:rPr>
              <a:t>Côn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trùng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và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các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loại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chim</a:t>
            </a:r>
            <a:r>
              <a:rPr lang="en-US" sz="2500" b="1" dirty="0">
                <a:solidFill>
                  <a:srgbClr val="FF0000"/>
                </a:solidFill>
              </a:rPr>
              <a:t>”</a:t>
            </a:r>
            <a:br>
              <a:rPr lang="en-US" sz="2500" b="1" dirty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18591"/>
              </p:ext>
            </p:extLst>
          </p:nvPr>
        </p:nvGraphicFramePr>
        <p:xfrm>
          <a:off x="503583" y="598896"/>
          <a:ext cx="11036306" cy="6038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316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0773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0819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226366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0540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1971819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25/12/23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Kể chuyện sáng tạo về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 con vật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26/12/23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Tìm hiểu vòng đời phát triển của con bướm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17/12/23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Xem giờ đúng trên đồng hồ.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28/12/23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Làm quen chữ cái h-k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51455" algn="l"/>
                        </a:tabLs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 29/12/23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Nhảy tách khép chân qua 7 ô, tung và bắt bóng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770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con chim bồ câu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TCVĐ: "Mèo đuổi chuột"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</a:t>
                      </a: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 khu vực thiên nhiên, sân khấu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Lau lá, tưới cây, nhổ cỏ, bắt sâu, theo dõi sự nảy mầm của hạt, đo chiều cao của cây; Xếp hình sáng tạo; đập chuột, </a:t>
                      </a:r>
                      <a:r>
                        <a:rPr lang="nl-NL" sz="13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đá bóng(*)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các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 quả trứng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"Ném còn"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</a:t>
                      </a: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 khu vực thiên nhiên, sân khấu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Lau lá, tưới cây, nhổ cỏ, bắt sâu, theo dõi sự nảy mầm của hạt, đo chiều cao của cây; Xếp hình sáng tạo; đập chuột, đi cà kheo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các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con vịt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“Bịt mắt bắt vịt”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</a:t>
                      </a: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 khu vực thiên nhiên, sân khấu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Lau lá, tưới cây, nhổ cỏ, bắt sâu, theo dõi sự nảy mầm của hạt, đo chiều cao của cây; Xếp hình sáng tạo; đập chuột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các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bể cá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"Ếch ộp"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</a:t>
                      </a: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 khu vực thiên nhiên, sân khấu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Lau lá, tưới cây, nhổ cỏ, bắt sâu, theo dõi sự nảy mầm của hạt, đo chiều cao của cây; Xếp hình sáng tạo; đập chuột, </a:t>
                      </a:r>
                      <a:r>
                        <a:rPr lang="nl-NL" sz="13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 dây(*)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các đồ chơi ngoài trời.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lồng chim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"Mèo đuổi chuột"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</a:t>
                      </a:r>
                      <a:r>
                        <a:rPr lang="nl-NL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tại khu vực thiên nhiên, sân khấu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Lau lá, tưới cây, nhổ cỏ, bắt sâu, theo dõi sự nảy mầm của hạt, đo chiều cao của cây; Xếp hình sáng tạo; đập chuột, nhặt lá xếp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các đồ chơi ngoài trời.</a:t>
                      </a: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9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tấu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cào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cào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Lúa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 ATGT (GD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sắt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ở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Đôn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"Tai ai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"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gương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phiếu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373"/>
            <a:ext cx="9144000" cy="833046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US" sz="2500" b="1" dirty="0" err="1">
                <a:solidFill>
                  <a:srgbClr val="FF0000"/>
                </a:solidFill>
              </a:rPr>
              <a:t>Kế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hoạch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hoạt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dự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án</a:t>
            </a:r>
            <a:r>
              <a:rPr lang="en-US" sz="2500" b="1" dirty="0">
                <a:solidFill>
                  <a:srgbClr val="FF0000"/>
                </a:solidFill>
              </a:rPr>
              <a:t>: “</a:t>
            </a:r>
            <a:r>
              <a:rPr lang="en-US" sz="2500" b="1" dirty="0" err="1">
                <a:solidFill>
                  <a:srgbClr val="FF0000"/>
                </a:solidFill>
              </a:rPr>
              <a:t>Khu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bảo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tồn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động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vật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hoang</a:t>
            </a:r>
            <a:r>
              <a:rPr lang="en-US" sz="2500" b="1" dirty="0">
                <a:solidFill>
                  <a:srgbClr val="FF0000"/>
                </a:solidFill>
              </a:rPr>
              <a:t> </a:t>
            </a:r>
            <a:r>
              <a:rPr lang="en-US" sz="2500" b="1" dirty="0" err="1">
                <a:solidFill>
                  <a:srgbClr val="FF0000"/>
                </a:solidFill>
              </a:rPr>
              <a:t>dã</a:t>
            </a:r>
            <a:r>
              <a:rPr lang="en-US" sz="2500" b="1" dirty="0">
                <a:solidFill>
                  <a:srgbClr val="FF0000"/>
                </a:solidFill>
              </a:rPr>
              <a:t>”</a:t>
            </a:r>
            <a:br>
              <a:rPr lang="en-US" sz="2500" b="1" dirty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666522"/>
              </p:ext>
            </p:extLst>
          </p:nvPr>
        </p:nvGraphicFramePr>
        <p:xfrm>
          <a:off x="577847" y="598896"/>
          <a:ext cx="11036306" cy="5957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316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0773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113734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80591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044723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95204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1/1/24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endParaRPr lang="nl-NL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 tết dương lịch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2/1/24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sấp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ghế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1,5x30 cm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3/1/24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HĐ5E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Khám phá con hươu cao cổ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4/1/24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PTTM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VĐMH :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khỉ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</a:t>
                      </a:r>
                      <a:r>
                        <a:rPr lang="fr-FR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fr-FR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5/1/24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EDP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hoang</a:t>
                      </a:r>
                      <a:r>
                        <a:rPr lang="fr-FR" sz="13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3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dã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3090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184900" algn="l"/>
                        </a:tabLst>
                        <a:defRPr/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nl-NL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 tết dương lịch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 con hổ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"chó sói xấu tính"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nghiệm với các trò chơi: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Vật chìm vật nổi, thử nghiệm với nam châm, quả cầu đá ngũ sắc, ta, hay không tan, núi lửa phun trảo, đường đi của nước, hạt gạo nhảy múa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Chạy tiếp cờ(*); Chơi với xích đu, cầu trượt.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 con hươu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Dung dăng dung dẻ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nghiệm với các trò chơi: + Vật chìm vật nổi, thử nghiệm với nam châm, quả cầu đá ngũ sắc, ta, hay không tan, núi lửa phun trảo, đường đi của nước, hạt gạo nhảy múa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.VnTime" panose="020B7200000000000000" pitchFamily="34" charset="0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  con khỉ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-TCVĐ:"mèo và chim sẻ"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 tại khu vực khám phá, trải nghiệm với các trò chơi: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Vật chìm vật nổi, thử nghiệm với nam châm, quả cầu đá ngũ sắc, ta, hay không tan, núi lửa phun trảo, đường đi của nước, hạt gạo nhảy múa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Chơi với đồ chơi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Lao động tập thể.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Nội dung: Vệ sinh đồ dùng.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Địa điểm: Sân trường (khu vực khám phá trải nghiệm).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Các hoạt động trọng tâm: Đếm số lượng đồ dùng cần vệ sinh; Lựa chọn đồ dùng làm vệ sinh; quét và lau vệ sinh các đồ dùng, sắp xếp các đồ dùng về đúng vị trí, nhặt rác trong khu vực KPTN.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9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Nghỉ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dương</a:t>
                      </a: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lịch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 về quy trình chế tạo khu bảo tồn động vật hoang dã (E2)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Hoat động (E2)</a:t>
                      </a:r>
                      <a:r>
                        <a:rPr lang="it-IT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 phá khu bảo tồn động vật hoang dã:</a:t>
                      </a: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Củng cố mở rộng (E4 thuộc quy trình 5E); Đánh giá (E5 thuộc quy trình 5E)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Thực hiện các bước 1,2,3 của HĐ “Chế tạo khu bảo tồn động vật hoang dã”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chơi: Nu na nu nống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Trưng bày sản phẩm dự án: STEAM: “khu bảo tồn động vật hoang dã” (E6).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gương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tuần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84900" algn="l"/>
                        </a:tabLs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phiếu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67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2082</Words>
  <Application>Microsoft Office PowerPoint</Application>
  <PresentationFormat>Widescreen</PresentationFormat>
  <Paragraphs>237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.VnTime</vt:lpstr>
      <vt:lpstr>Arial</vt:lpstr>
      <vt:lpstr>Calibri</vt:lpstr>
      <vt:lpstr>Calibri Light</vt:lpstr>
      <vt:lpstr>Times New Roman</vt:lpstr>
      <vt:lpstr>Office Theme</vt:lpstr>
      <vt:lpstr>Kế hoạch hoạt động chủ đề: “Động vật trong gia đình” – Tuần 1 </vt:lpstr>
      <vt:lpstr>Kế hoạch hoạt động chủ đề: “Động vật trong gia đình” – Tuần 2 </vt:lpstr>
      <vt:lpstr>Kế hoạch hoạt động chủ đề: “Côn trùng và các loại chim” </vt:lpstr>
      <vt:lpstr>Kế hoạch hoạt động dự án: “Khu bảo tồn động vật hoang dã”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Administrator</cp:lastModifiedBy>
  <cp:revision>19</cp:revision>
  <dcterms:created xsi:type="dcterms:W3CDTF">2023-10-03T06:01:15Z</dcterms:created>
  <dcterms:modified xsi:type="dcterms:W3CDTF">2023-12-27T04:07:58Z</dcterms:modified>
</cp:coreProperties>
</file>