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2DD1-94D6-4662-B9AD-199B53B38EFA}" type="datetimeFigureOut">
              <a:rPr lang="en-US" smtClean="0"/>
              <a:t>28/12/2023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6C9A-7E82-4C32-A50C-55581070C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8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2DD1-94D6-4662-B9AD-199B53B38EFA}" type="datetimeFigureOut">
              <a:rPr lang="en-US" smtClean="0"/>
              <a:t>28/12/2023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6C9A-7E82-4C32-A50C-55581070C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5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2DD1-94D6-4662-B9AD-199B53B38EFA}" type="datetimeFigureOut">
              <a:rPr lang="en-US" smtClean="0"/>
              <a:t>28/12/2023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6C9A-7E82-4C32-A50C-55581070C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1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2DD1-94D6-4662-B9AD-199B53B38EFA}" type="datetimeFigureOut">
              <a:rPr lang="en-US" smtClean="0"/>
              <a:t>28/12/2023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6C9A-7E82-4C32-A50C-55581070C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4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2DD1-94D6-4662-B9AD-199B53B38EFA}" type="datetimeFigureOut">
              <a:rPr lang="en-US" smtClean="0"/>
              <a:t>28/12/2023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6C9A-7E82-4C32-A50C-55581070C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2DD1-94D6-4662-B9AD-199B53B38EFA}" type="datetimeFigureOut">
              <a:rPr lang="en-US" smtClean="0"/>
              <a:t>28/12/2023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6C9A-7E82-4C32-A50C-55581070C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8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2DD1-94D6-4662-B9AD-199B53B38EFA}" type="datetimeFigureOut">
              <a:rPr lang="en-US" smtClean="0"/>
              <a:t>28/12/2023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6C9A-7E82-4C32-A50C-55581070C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0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2DD1-94D6-4662-B9AD-199B53B38EFA}" type="datetimeFigureOut">
              <a:rPr lang="en-US" smtClean="0"/>
              <a:t>28/12/2023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6C9A-7E82-4C32-A50C-55581070C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0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2DD1-94D6-4662-B9AD-199B53B38EFA}" type="datetimeFigureOut">
              <a:rPr lang="en-US" smtClean="0"/>
              <a:t>28/12/2023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6C9A-7E82-4C32-A50C-55581070C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2DD1-94D6-4662-B9AD-199B53B38EFA}" type="datetimeFigureOut">
              <a:rPr lang="en-US" smtClean="0"/>
              <a:t>28/12/2023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6C9A-7E82-4C32-A50C-55581070C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2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2DD1-94D6-4662-B9AD-199B53B38EFA}" type="datetimeFigureOut">
              <a:rPr lang="en-US" smtClean="0"/>
              <a:t>28/12/2023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6C9A-7E82-4C32-A50C-55581070C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8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62DD1-94D6-4662-B9AD-199B53B38EFA}" type="datetimeFigureOut">
              <a:rPr lang="en-US" smtClean="0"/>
              <a:t>28/12/2023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36C9A-7E82-4C32-A50C-55581070C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1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7230" y="105508"/>
            <a:ext cx="8710246" cy="924259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Kế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hoạch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hoạt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động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5E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5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5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5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tuộc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388" y="1029767"/>
            <a:ext cx="10894423" cy="5153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ts val="120"/>
              </a:spcBef>
              <a:spcAft>
                <a:spcPts val="120"/>
              </a:spcAft>
              <a:buFont typeface="+mj-lt"/>
              <a:buAutoNum type="romanUcPeriod"/>
            </a:pPr>
            <a:r>
              <a:rPr lang="en-US" sz="1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120"/>
              </a:spcBef>
              <a:spcAft>
                <a:spcPts val="12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120"/>
              </a:spcBef>
              <a:spcAft>
                <a:spcPts val="12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	-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tuộc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 S: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indent="88900" algn="just">
              <a:lnSpc>
                <a:spcPct val="110000"/>
              </a:lnSpc>
              <a:spcBef>
                <a:spcPts val="120"/>
              </a:spcBef>
              <a:spcAft>
                <a:spcPts val="120"/>
              </a:spcAft>
              <a:tabLst>
                <a:tab pos="78867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-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tuộc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.( M).</a:t>
            </a:r>
          </a:p>
          <a:p>
            <a:pPr algn="just">
              <a:lnSpc>
                <a:spcPct val="110000"/>
              </a:lnSpc>
              <a:spcBef>
                <a:spcPts val="120"/>
              </a:spcBef>
              <a:spcAft>
                <a:spcPts val="12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Kỹ năng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0000"/>
              </a:lnSpc>
              <a:spcBef>
                <a:spcPts val="120"/>
              </a:spcBef>
              <a:spcAft>
                <a:spcPts val="120"/>
              </a:spcAft>
            </a:pPr>
            <a:r>
              <a:rPr lang="it-I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tuộc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(S).</a:t>
            </a:r>
          </a:p>
          <a:p>
            <a:pPr indent="457200" algn="just">
              <a:lnSpc>
                <a:spcPct val="110000"/>
              </a:lnSpc>
              <a:spcBef>
                <a:spcPts val="120"/>
              </a:spcBef>
              <a:spcAft>
                <a:spcPts val="120"/>
              </a:spcAft>
            </a:pPr>
            <a:r>
              <a:rPr lang="it-I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vi,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mầu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tuộc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(T: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indent="457200" algn="just">
              <a:lnSpc>
                <a:spcPct val="110000"/>
              </a:lnSpc>
              <a:spcBef>
                <a:spcPts val="120"/>
              </a:spcBef>
              <a:spcAft>
                <a:spcPts val="12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tuộc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(M: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indent="457200" algn="just">
              <a:lnSpc>
                <a:spcPct val="110000"/>
              </a:lnSpc>
              <a:spcBef>
                <a:spcPts val="120"/>
              </a:spcBef>
              <a:spcAft>
                <a:spcPts val="12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 A: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0000"/>
              </a:lnSpc>
              <a:spcBef>
                <a:spcPts val="120"/>
              </a:spcBef>
              <a:spcAft>
                <a:spcPts val="120"/>
              </a:spcAft>
            </a:pPr>
            <a:r>
              <a:rPr lang="it-IT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Thái độ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0000"/>
              </a:lnSpc>
              <a:spcBef>
                <a:spcPts val="120"/>
              </a:spcBef>
              <a:spcAft>
                <a:spcPts val="120"/>
              </a:spcAft>
            </a:pPr>
            <a:r>
              <a:rPr lang="it-I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Chú ý quan sát lắng nghe và trả lời câu hỏi của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it-I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0000"/>
              </a:lnSpc>
              <a:spcBef>
                <a:spcPts val="120"/>
              </a:spcBef>
              <a:spcAft>
                <a:spcPts val="120"/>
              </a:spcAft>
            </a:pPr>
            <a:r>
              <a:rPr lang="it-I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120"/>
              </a:spcBef>
              <a:spcAft>
                <a:spcPts val="120"/>
              </a:spcAft>
            </a:pPr>
            <a:r>
              <a:rPr lang="de-DE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CHUẨN BỊ.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120"/>
              </a:spcBef>
              <a:spcAft>
                <a:spcPts val="120"/>
              </a:spcAft>
            </a:pPr>
            <a:r>
              <a:rPr lang="de-DE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Đồ dùng của cô.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de-DE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Con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tuộc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bơi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>
              <a:lnSpc>
                <a:spcPct val="110000"/>
              </a:lnSpc>
              <a:spcBef>
                <a:spcPts val="120"/>
              </a:spcBef>
              <a:spcAft>
                <a:spcPts val="120"/>
              </a:spcAft>
            </a:pPr>
            <a:r>
              <a:rPr lang="de-DE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Máy tính, hình ảnh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tuộc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120"/>
              </a:spcBef>
              <a:spcAft>
                <a:spcPts val="12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DE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Đồ dùng của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0000"/>
              </a:lnSpc>
              <a:spcBef>
                <a:spcPts val="120"/>
              </a:spcBef>
              <a:spcAft>
                <a:spcPts val="120"/>
              </a:spcAft>
            </a:pPr>
            <a:r>
              <a:rPr lang="de-DE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Bảng ghi kết quả khám phá, bút.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0000"/>
              </a:lnSpc>
              <a:spcBef>
                <a:spcPts val="120"/>
              </a:spcBef>
              <a:spcAft>
                <a:spcPts val="120"/>
              </a:spcAft>
            </a:pPr>
            <a:r>
              <a:rPr lang="de-DE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tuộc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bơi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de-DE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8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630" y="0"/>
            <a:ext cx="8013895" cy="633755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Kế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hoạch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hoạt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động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5E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tuộc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892" y="849085"/>
            <a:ext cx="109466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III. </a:t>
            </a:r>
            <a:r>
              <a:rPr lang="en-US" sz="1400" b="1" dirty="0" err="1"/>
              <a:t>Tiến</a:t>
            </a:r>
            <a:r>
              <a:rPr lang="en-US" sz="1400" b="1" dirty="0"/>
              <a:t> </a:t>
            </a:r>
            <a:r>
              <a:rPr lang="en-US" sz="1400" b="1" dirty="0" err="1"/>
              <a:t>hành</a:t>
            </a:r>
            <a:r>
              <a:rPr lang="en-US" sz="1400" b="1" dirty="0"/>
              <a:t>.</a:t>
            </a:r>
            <a:endParaRPr lang="en-US" sz="1400" dirty="0"/>
          </a:p>
          <a:p>
            <a:r>
              <a:rPr lang="en-US" sz="1400" b="1" dirty="0"/>
              <a:t>HĐ</a:t>
            </a:r>
            <a:r>
              <a:rPr lang="pt-PT" sz="1400" b="1" dirty="0"/>
              <a:t>1. </a:t>
            </a:r>
            <a:r>
              <a:rPr lang="en-US" sz="1400" b="1" dirty="0"/>
              <a:t>Thu </a:t>
            </a:r>
            <a:r>
              <a:rPr lang="en-US" sz="1400" b="1" dirty="0" err="1"/>
              <a:t>hút</a:t>
            </a:r>
            <a:r>
              <a:rPr lang="en-US" sz="1400" b="1" dirty="0"/>
              <a:t> (E1)</a:t>
            </a:r>
            <a:endParaRPr lang="en-US" sz="1400" dirty="0"/>
          </a:p>
          <a:p>
            <a:r>
              <a:rPr lang="it-IT" sz="1400" dirty="0"/>
              <a:t>- Cho trẻ hát bài “ Cá vàng bơi”</a:t>
            </a:r>
            <a:endParaRPr lang="en-US" sz="1400" dirty="0"/>
          </a:p>
          <a:p>
            <a:r>
              <a:rPr lang="en-US" sz="1400" dirty="0"/>
              <a:t>- </a:t>
            </a:r>
            <a:r>
              <a:rPr lang="de-DE" sz="1400" dirty="0"/>
              <a:t>Trò chuyện với trẻ về con vật sống dưới nước.</a:t>
            </a:r>
            <a:endParaRPr lang="en-US" sz="1400" dirty="0"/>
          </a:p>
          <a:p>
            <a:r>
              <a:rPr lang="it-IT" sz="1400" dirty="0"/>
              <a:t>- Giới thiệu về con bạch tuộc hôm nay các con sẽ cùng nhau tìm hiểu.</a:t>
            </a:r>
            <a:endParaRPr lang="en-US" sz="1400" dirty="0"/>
          </a:p>
          <a:p>
            <a:r>
              <a:rPr lang="en-US" sz="1400" b="1" dirty="0"/>
              <a:t>HĐ</a:t>
            </a:r>
            <a:r>
              <a:rPr lang="pt-BR" sz="1400" b="1" dirty="0"/>
              <a:t>2. </a:t>
            </a:r>
            <a:r>
              <a:rPr lang="en-US" sz="1400" b="1" dirty="0" err="1"/>
              <a:t>Khám</a:t>
            </a:r>
            <a:r>
              <a:rPr lang="en-US" sz="1400" b="1" dirty="0"/>
              <a:t> </a:t>
            </a:r>
            <a:r>
              <a:rPr lang="en-US" sz="1400" b="1" dirty="0" err="1"/>
              <a:t>phá</a:t>
            </a:r>
            <a:r>
              <a:rPr lang="en-US" sz="1400" b="1" dirty="0"/>
              <a:t> (E2)</a:t>
            </a:r>
            <a:endParaRPr lang="en-US" sz="1400" dirty="0"/>
          </a:p>
          <a:p>
            <a:r>
              <a:rPr lang="en-US" sz="1400" b="1" dirty="0"/>
              <a:t>-</a:t>
            </a:r>
            <a:r>
              <a:rPr lang="en-US" sz="1400" dirty="0"/>
              <a:t> </a:t>
            </a:r>
            <a:r>
              <a:rPr lang="en-US" sz="1400" dirty="0" err="1"/>
              <a:t>Cô</a:t>
            </a:r>
            <a:r>
              <a:rPr lang="en-US" sz="1400" dirty="0"/>
              <a:t> </a:t>
            </a:r>
            <a:r>
              <a:rPr lang="en-US" sz="1400" dirty="0" err="1"/>
              <a:t>cho</a:t>
            </a:r>
            <a:r>
              <a:rPr lang="en-US" sz="1400" dirty="0"/>
              <a:t> </a:t>
            </a:r>
            <a:r>
              <a:rPr lang="en-US" sz="1400" dirty="0" err="1"/>
              <a:t>trẻ</a:t>
            </a:r>
            <a:r>
              <a:rPr lang="en-US" sz="1400" dirty="0"/>
              <a:t> </a:t>
            </a:r>
            <a:r>
              <a:rPr lang="en-US" sz="1400" dirty="0" err="1"/>
              <a:t>nhận</a:t>
            </a:r>
            <a:r>
              <a:rPr lang="en-US" sz="1400" dirty="0"/>
              <a:t> </a:t>
            </a:r>
            <a:r>
              <a:rPr lang="en-US" sz="1400" dirty="0" err="1"/>
              <a:t>biết</a:t>
            </a:r>
            <a:r>
              <a:rPr lang="en-US" sz="1400" dirty="0"/>
              <a:t> </a:t>
            </a:r>
            <a:r>
              <a:rPr lang="en-US" sz="1400" dirty="0" err="1"/>
              <a:t>và</a:t>
            </a:r>
            <a:r>
              <a:rPr lang="en-US" sz="1400" dirty="0"/>
              <a:t> </a:t>
            </a:r>
            <a:r>
              <a:rPr lang="en-US" sz="1400" dirty="0" err="1"/>
              <a:t>gọi</a:t>
            </a:r>
            <a:r>
              <a:rPr lang="en-US" sz="1400" dirty="0"/>
              <a:t> </a:t>
            </a:r>
            <a:r>
              <a:rPr lang="en-US" sz="1400" dirty="0" err="1"/>
              <a:t>tên</a:t>
            </a:r>
            <a:r>
              <a:rPr lang="en-US" sz="1400" dirty="0"/>
              <a:t> con </a:t>
            </a:r>
            <a:r>
              <a:rPr lang="en-US" sz="1400" dirty="0" err="1"/>
              <a:t>bạch</a:t>
            </a:r>
            <a:r>
              <a:rPr lang="en-US" sz="1400" dirty="0"/>
              <a:t> </a:t>
            </a:r>
            <a:r>
              <a:rPr lang="en-US" sz="1400" dirty="0" err="1"/>
              <a:t>tuộc</a:t>
            </a:r>
            <a:r>
              <a:rPr lang="en-US" sz="1400" dirty="0"/>
              <a:t>.</a:t>
            </a:r>
          </a:p>
          <a:p>
            <a:r>
              <a:rPr lang="en-US" sz="1400" dirty="0"/>
              <a:t>+ </a:t>
            </a:r>
            <a:r>
              <a:rPr lang="en-US" sz="1400" dirty="0" err="1"/>
              <a:t>Đây</a:t>
            </a:r>
            <a:r>
              <a:rPr lang="en-US" sz="1400" dirty="0"/>
              <a:t> </a:t>
            </a:r>
            <a:r>
              <a:rPr lang="en-US" sz="1400" dirty="0" err="1"/>
              <a:t>là</a:t>
            </a:r>
            <a:r>
              <a:rPr lang="en-US" sz="1400" dirty="0"/>
              <a:t> con </a:t>
            </a:r>
            <a:r>
              <a:rPr lang="en-US" sz="1400" dirty="0" err="1"/>
              <a:t>gì</a:t>
            </a:r>
            <a:r>
              <a:rPr lang="en-US" sz="1400" dirty="0"/>
              <a:t>? </a:t>
            </a:r>
          </a:p>
          <a:p>
            <a:r>
              <a:rPr lang="en-US" sz="1400" dirty="0"/>
              <a:t>+ Con </a:t>
            </a:r>
            <a:r>
              <a:rPr lang="en-US" sz="1400" dirty="0" err="1"/>
              <a:t>bạch</a:t>
            </a:r>
            <a:r>
              <a:rPr lang="en-US" sz="1400" dirty="0"/>
              <a:t> </a:t>
            </a:r>
            <a:r>
              <a:rPr lang="en-US" sz="1400" dirty="0" err="1"/>
              <a:t>tuộc</a:t>
            </a:r>
            <a:r>
              <a:rPr lang="en-US" sz="1400" dirty="0"/>
              <a:t> </a:t>
            </a:r>
            <a:r>
              <a:rPr lang="en-US" sz="1400" dirty="0" err="1"/>
              <a:t>đang</a:t>
            </a:r>
            <a:r>
              <a:rPr lang="en-US" sz="1400" dirty="0"/>
              <a:t> </a:t>
            </a:r>
            <a:r>
              <a:rPr lang="en-US" sz="1400" dirty="0" err="1"/>
              <a:t>làm</a:t>
            </a:r>
            <a:r>
              <a:rPr lang="en-US" sz="1400" dirty="0"/>
              <a:t> </a:t>
            </a:r>
            <a:r>
              <a:rPr lang="en-US" sz="1400" dirty="0" err="1"/>
              <a:t>gì</a:t>
            </a:r>
            <a:r>
              <a:rPr lang="en-US" sz="1400" dirty="0"/>
              <a:t>? </a:t>
            </a:r>
          </a:p>
          <a:p>
            <a:r>
              <a:rPr lang="en-US" sz="1400" dirty="0"/>
              <a:t>+ </a:t>
            </a:r>
            <a:r>
              <a:rPr lang="en-US" sz="1400" dirty="0" err="1"/>
              <a:t>Vì</a:t>
            </a:r>
            <a:r>
              <a:rPr lang="en-US" sz="1400" dirty="0"/>
              <a:t> </a:t>
            </a:r>
            <a:r>
              <a:rPr lang="en-US" sz="1400" dirty="0" err="1"/>
              <a:t>sao</a:t>
            </a:r>
            <a:r>
              <a:rPr lang="en-US" sz="1400" dirty="0"/>
              <a:t> con </a:t>
            </a:r>
            <a:r>
              <a:rPr lang="en-US" sz="1400" dirty="0" err="1"/>
              <a:t>biết</a:t>
            </a:r>
            <a:r>
              <a:rPr lang="en-US" sz="1400" dirty="0"/>
              <a:t> </a:t>
            </a:r>
            <a:r>
              <a:rPr lang="en-US" sz="1400" dirty="0" err="1"/>
              <a:t>nó</a:t>
            </a:r>
            <a:r>
              <a:rPr lang="en-US" sz="1400" dirty="0"/>
              <a:t> </a:t>
            </a:r>
            <a:r>
              <a:rPr lang="en-US" sz="1400" dirty="0" err="1"/>
              <a:t>đang</a:t>
            </a:r>
            <a:r>
              <a:rPr lang="en-US" sz="1400" dirty="0"/>
              <a:t> </a:t>
            </a:r>
            <a:r>
              <a:rPr lang="en-US" sz="1400" dirty="0" err="1"/>
              <a:t>bơi</a:t>
            </a:r>
            <a:r>
              <a:rPr lang="en-US" sz="1400" dirty="0"/>
              <a:t>?</a:t>
            </a:r>
          </a:p>
          <a:p>
            <a:r>
              <a:rPr lang="en-US" sz="1400" dirty="0"/>
              <a:t>- </a:t>
            </a:r>
            <a:r>
              <a:rPr lang="en-US" sz="1400" dirty="0" err="1"/>
              <a:t>Không</a:t>
            </a:r>
            <a:r>
              <a:rPr lang="en-US" sz="1400" dirty="0"/>
              <a:t> </a:t>
            </a:r>
            <a:r>
              <a:rPr lang="en-US" sz="1400" dirty="0" err="1"/>
              <a:t>biết</a:t>
            </a:r>
            <a:r>
              <a:rPr lang="en-US" sz="1400" dirty="0"/>
              <a:t> con </a:t>
            </a:r>
            <a:r>
              <a:rPr lang="en-US" sz="1400" dirty="0" err="1"/>
              <a:t>bạch</a:t>
            </a:r>
            <a:r>
              <a:rPr lang="en-US" sz="1400" dirty="0"/>
              <a:t> </a:t>
            </a:r>
            <a:r>
              <a:rPr lang="en-US" sz="1400" dirty="0" err="1"/>
              <a:t>tuộc</a:t>
            </a:r>
            <a:r>
              <a:rPr lang="en-US" sz="1400" dirty="0"/>
              <a:t> </a:t>
            </a:r>
            <a:r>
              <a:rPr lang="en-US" sz="1400" dirty="0" err="1"/>
              <a:t>này</a:t>
            </a:r>
            <a:r>
              <a:rPr lang="en-US" sz="1400" dirty="0"/>
              <a:t> </a:t>
            </a:r>
            <a:r>
              <a:rPr lang="en-US" sz="1400" dirty="0" err="1"/>
              <a:t>có</a:t>
            </a:r>
            <a:r>
              <a:rPr lang="en-US" sz="1400" dirty="0"/>
              <a:t> </a:t>
            </a:r>
            <a:r>
              <a:rPr lang="en-US" sz="1400" dirty="0" err="1"/>
              <a:t>cấu</a:t>
            </a:r>
            <a:r>
              <a:rPr lang="en-US" sz="1400" dirty="0"/>
              <a:t> </a:t>
            </a:r>
            <a:r>
              <a:rPr lang="en-US" sz="1400" dirty="0" err="1"/>
              <a:t>tạo</a:t>
            </a:r>
            <a:r>
              <a:rPr lang="en-US" sz="1400" dirty="0"/>
              <a:t> </a:t>
            </a:r>
            <a:r>
              <a:rPr lang="en-US" sz="1400" dirty="0" err="1"/>
              <a:t>như</a:t>
            </a:r>
            <a:r>
              <a:rPr lang="en-US" sz="1400" dirty="0"/>
              <a:t> </a:t>
            </a:r>
            <a:r>
              <a:rPr lang="en-US" sz="1400" dirty="0" err="1"/>
              <a:t>nào</a:t>
            </a:r>
            <a:r>
              <a:rPr lang="en-US" sz="1400" dirty="0"/>
              <a:t>? </a:t>
            </a:r>
            <a:r>
              <a:rPr lang="en-US" sz="1400" dirty="0" err="1"/>
              <a:t>Cô</a:t>
            </a:r>
            <a:r>
              <a:rPr lang="en-US" sz="1400" dirty="0"/>
              <a:t> </a:t>
            </a:r>
            <a:r>
              <a:rPr lang="en-US" sz="1400" dirty="0" err="1"/>
              <a:t>mời</a:t>
            </a:r>
            <a:r>
              <a:rPr lang="en-US" sz="1400" dirty="0"/>
              <a:t> </a:t>
            </a:r>
            <a:r>
              <a:rPr lang="en-US" sz="1400" dirty="0" err="1"/>
              <a:t>các</a:t>
            </a:r>
            <a:r>
              <a:rPr lang="en-US" sz="1400" dirty="0"/>
              <a:t> con </a:t>
            </a:r>
            <a:r>
              <a:rPr lang="en-US" sz="1400" dirty="0" err="1"/>
              <a:t>về</a:t>
            </a:r>
            <a:r>
              <a:rPr lang="en-US" sz="1400" dirty="0"/>
              <a:t> 3 </a:t>
            </a:r>
            <a:r>
              <a:rPr lang="en-US" sz="1400" dirty="0" err="1"/>
              <a:t>nhóm</a:t>
            </a:r>
            <a:r>
              <a:rPr lang="en-US" sz="1400" dirty="0"/>
              <a:t> </a:t>
            </a:r>
            <a:r>
              <a:rPr lang="en-US" sz="1400" dirty="0" err="1"/>
              <a:t>để</a:t>
            </a:r>
            <a:r>
              <a:rPr lang="en-US" sz="1400" dirty="0"/>
              <a:t> </a:t>
            </a:r>
            <a:r>
              <a:rPr lang="en-US" sz="1400" dirty="0" err="1"/>
              <a:t>quan</a:t>
            </a:r>
            <a:r>
              <a:rPr lang="en-US" sz="1400" dirty="0"/>
              <a:t> </a:t>
            </a:r>
            <a:r>
              <a:rPr lang="en-US" sz="1400" dirty="0" err="1"/>
              <a:t>sát</a:t>
            </a:r>
            <a:r>
              <a:rPr lang="en-US" sz="1400" dirty="0"/>
              <a:t> </a:t>
            </a:r>
            <a:r>
              <a:rPr lang="en-US" sz="1400" dirty="0" err="1"/>
              <a:t>đặc</a:t>
            </a:r>
            <a:r>
              <a:rPr lang="en-US" sz="1400" dirty="0"/>
              <a:t> </a:t>
            </a:r>
            <a:r>
              <a:rPr lang="en-US" sz="1400" dirty="0" err="1"/>
              <a:t>điểm</a:t>
            </a:r>
            <a:r>
              <a:rPr lang="en-US" sz="1400" dirty="0"/>
              <a:t> </a:t>
            </a:r>
            <a:r>
              <a:rPr lang="en-US" sz="1400" dirty="0" err="1"/>
              <a:t>cấu</a:t>
            </a:r>
            <a:r>
              <a:rPr lang="en-US" sz="1400" dirty="0"/>
              <a:t> </a:t>
            </a:r>
            <a:r>
              <a:rPr lang="en-US" sz="1400" dirty="0" err="1"/>
              <a:t>tạo</a:t>
            </a:r>
            <a:r>
              <a:rPr lang="en-US" sz="1400" dirty="0"/>
              <a:t> </a:t>
            </a:r>
            <a:r>
              <a:rPr lang="en-US" sz="1400" dirty="0" err="1"/>
              <a:t>điền</a:t>
            </a:r>
            <a:r>
              <a:rPr lang="en-US" sz="1400" dirty="0"/>
              <a:t> </a:t>
            </a:r>
            <a:r>
              <a:rPr lang="en-US" sz="1400" dirty="0" err="1"/>
              <a:t>kết</a:t>
            </a:r>
            <a:r>
              <a:rPr lang="en-US" sz="1400" dirty="0"/>
              <a:t> </a:t>
            </a:r>
            <a:r>
              <a:rPr lang="en-US" sz="1400" dirty="0" err="1"/>
              <a:t>quả</a:t>
            </a:r>
            <a:r>
              <a:rPr lang="en-US" sz="1400" dirty="0"/>
              <a:t> </a:t>
            </a:r>
            <a:r>
              <a:rPr lang="en-US" sz="1400" dirty="0" err="1"/>
              <a:t>quan</a:t>
            </a:r>
            <a:r>
              <a:rPr lang="en-US" sz="1400" dirty="0"/>
              <a:t> </a:t>
            </a:r>
            <a:r>
              <a:rPr lang="en-US" sz="1400" dirty="0" err="1"/>
              <a:t>sát</a:t>
            </a:r>
            <a:r>
              <a:rPr lang="en-US" sz="1400" dirty="0"/>
              <a:t> </a:t>
            </a:r>
            <a:r>
              <a:rPr lang="en-US" sz="1400" dirty="0" err="1"/>
              <a:t>vào</a:t>
            </a:r>
            <a:r>
              <a:rPr lang="en-US" sz="1400" dirty="0"/>
              <a:t> </a:t>
            </a:r>
            <a:r>
              <a:rPr lang="en-US" sz="1400" dirty="0" err="1"/>
              <a:t>bảng</a:t>
            </a:r>
            <a:r>
              <a:rPr lang="en-US" sz="1400" dirty="0"/>
              <a:t> </a:t>
            </a:r>
            <a:r>
              <a:rPr lang="en-US" sz="1400" dirty="0" err="1"/>
              <a:t>khám</a:t>
            </a:r>
            <a:r>
              <a:rPr lang="en-US" sz="1400" dirty="0"/>
              <a:t> </a:t>
            </a:r>
            <a:r>
              <a:rPr lang="en-US" sz="1400" dirty="0" err="1"/>
              <a:t>phá</a:t>
            </a:r>
            <a:r>
              <a:rPr lang="en-US" sz="1400" dirty="0"/>
              <a:t>.</a:t>
            </a:r>
          </a:p>
          <a:p>
            <a:r>
              <a:rPr lang="en-US" sz="1400" dirty="0"/>
              <a:t>- </a:t>
            </a:r>
            <a:r>
              <a:rPr lang="en-US" sz="1400" dirty="0" err="1"/>
              <a:t>Trẻ</a:t>
            </a:r>
            <a:r>
              <a:rPr lang="en-US" sz="1400" dirty="0"/>
              <a:t> </a:t>
            </a:r>
            <a:r>
              <a:rPr lang="en-US" sz="1400" dirty="0" err="1"/>
              <a:t>về</a:t>
            </a:r>
            <a:r>
              <a:rPr lang="en-US" sz="1400" dirty="0"/>
              <a:t> </a:t>
            </a:r>
            <a:r>
              <a:rPr lang="en-US" sz="1400" dirty="0" err="1"/>
              <a:t>nhóm</a:t>
            </a:r>
            <a:r>
              <a:rPr lang="en-US" sz="1400" dirty="0"/>
              <a:t> </a:t>
            </a:r>
            <a:r>
              <a:rPr lang="en-US" sz="1400" dirty="0" err="1"/>
              <a:t>lựa</a:t>
            </a:r>
            <a:r>
              <a:rPr lang="en-US" sz="1400" dirty="0"/>
              <a:t> </a:t>
            </a:r>
            <a:r>
              <a:rPr lang="en-US" sz="1400" dirty="0" err="1"/>
              <a:t>chọn</a:t>
            </a:r>
            <a:r>
              <a:rPr lang="en-US" sz="1400" dirty="0"/>
              <a:t> </a:t>
            </a:r>
            <a:r>
              <a:rPr lang="en-US" sz="1400" dirty="0" err="1"/>
              <a:t>đồ</a:t>
            </a:r>
            <a:r>
              <a:rPr lang="en-US" sz="1400" dirty="0"/>
              <a:t> </a:t>
            </a:r>
            <a:r>
              <a:rPr lang="en-US" sz="1400" dirty="0" err="1"/>
              <a:t>dùng</a:t>
            </a:r>
            <a:r>
              <a:rPr lang="en-US" sz="1400" dirty="0"/>
              <a:t> </a:t>
            </a:r>
            <a:r>
              <a:rPr lang="en-US" sz="1400" dirty="0" err="1"/>
              <a:t>dụng</a:t>
            </a:r>
            <a:r>
              <a:rPr lang="en-US" sz="1400" dirty="0"/>
              <a:t> </a:t>
            </a:r>
            <a:r>
              <a:rPr lang="en-US" sz="1400" dirty="0" err="1"/>
              <a:t>cụ</a:t>
            </a:r>
            <a:r>
              <a:rPr lang="en-US" sz="1400" dirty="0"/>
              <a:t> </a:t>
            </a:r>
            <a:r>
              <a:rPr lang="en-US" sz="1400" dirty="0" err="1"/>
              <a:t>khám</a:t>
            </a:r>
            <a:r>
              <a:rPr lang="en-US" sz="1400" dirty="0"/>
              <a:t> </a:t>
            </a:r>
            <a:r>
              <a:rPr lang="en-US" sz="1400" dirty="0" err="1"/>
              <a:t>phá</a:t>
            </a:r>
            <a:r>
              <a:rPr lang="en-US" sz="1400" dirty="0"/>
              <a:t>, </a:t>
            </a:r>
            <a:r>
              <a:rPr lang="en-US" sz="1400" dirty="0" err="1"/>
              <a:t>dùng</a:t>
            </a:r>
            <a:r>
              <a:rPr lang="en-US" sz="1400" dirty="0"/>
              <a:t> </a:t>
            </a:r>
            <a:r>
              <a:rPr lang="en-US" sz="1400" dirty="0" err="1"/>
              <a:t>thước</a:t>
            </a:r>
            <a:r>
              <a:rPr lang="en-US" sz="1400" dirty="0"/>
              <a:t> </a:t>
            </a:r>
            <a:r>
              <a:rPr lang="en-US" sz="1400" dirty="0" err="1"/>
              <a:t>đo</a:t>
            </a:r>
            <a:r>
              <a:rPr lang="en-US" sz="1400" dirty="0"/>
              <a:t> </a:t>
            </a:r>
            <a:r>
              <a:rPr lang="en-US" sz="1400" dirty="0" err="1"/>
              <a:t>để</a:t>
            </a:r>
            <a:r>
              <a:rPr lang="en-US" sz="1400" dirty="0"/>
              <a:t> </a:t>
            </a:r>
            <a:r>
              <a:rPr lang="en-US" sz="1400" dirty="0" err="1"/>
              <a:t>đo</a:t>
            </a:r>
            <a:r>
              <a:rPr lang="en-US" sz="1400" dirty="0"/>
              <a:t> </a:t>
            </a:r>
            <a:r>
              <a:rPr lang="en-US" sz="1400" dirty="0" err="1"/>
              <a:t>chiều</a:t>
            </a:r>
            <a:r>
              <a:rPr lang="en-US" sz="1400" dirty="0"/>
              <a:t> </a:t>
            </a:r>
            <a:r>
              <a:rPr lang="en-US" sz="1400" dirty="0" err="1"/>
              <a:t>dài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râu</a:t>
            </a:r>
            <a:r>
              <a:rPr lang="en-US" sz="1400" dirty="0"/>
              <a:t> con </a:t>
            </a:r>
            <a:r>
              <a:rPr lang="en-US" sz="1400" dirty="0" err="1"/>
              <a:t>bạch</a:t>
            </a:r>
            <a:r>
              <a:rPr lang="en-US" sz="1400" dirty="0"/>
              <a:t> </a:t>
            </a:r>
            <a:r>
              <a:rPr lang="en-US" sz="1400" dirty="0" err="1"/>
              <a:t>tuộc</a:t>
            </a:r>
            <a:r>
              <a:rPr lang="en-US" sz="1400" dirty="0"/>
              <a:t>, </a:t>
            </a:r>
            <a:r>
              <a:rPr lang="en-US" sz="1400" dirty="0" err="1"/>
              <a:t>quan</a:t>
            </a:r>
            <a:r>
              <a:rPr lang="en-US" sz="1400" dirty="0"/>
              <a:t> </a:t>
            </a:r>
            <a:r>
              <a:rPr lang="en-US" sz="1400" dirty="0" err="1"/>
              <a:t>sát</a:t>
            </a:r>
            <a:r>
              <a:rPr lang="en-US" sz="1400" dirty="0"/>
              <a:t> </a:t>
            </a:r>
            <a:r>
              <a:rPr lang="en-US" sz="1400" dirty="0" err="1"/>
              <a:t>cấu</a:t>
            </a:r>
            <a:r>
              <a:rPr lang="en-US" sz="1400" dirty="0"/>
              <a:t> </a:t>
            </a:r>
            <a:r>
              <a:rPr lang="en-US" sz="1400" dirty="0" err="1"/>
              <a:t>tạo</a:t>
            </a:r>
            <a:r>
              <a:rPr lang="en-US" sz="1400" dirty="0"/>
              <a:t> con </a:t>
            </a:r>
            <a:r>
              <a:rPr lang="en-US" sz="1400" dirty="0" err="1"/>
              <a:t>bạch</a:t>
            </a:r>
            <a:r>
              <a:rPr lang="en-US" sz="1400" dirty="0"/>
              <a:t> </a:t>
            </a:r>
            <a:r>
              <a:rPr lang="en-US" sz="1400" dirty="0" err="1"/>
              <a:t>tuộc</a:t>
            </a:r>
            <a:r>
              <a:rPr lang="en-US" sz="1400" dirty="0"/>
              <a:t>, </a:t>
            </a:r>
            <a:r>
              <a:rPr lang="en-US" sz="1400" dirty="0" err="1"/>
              <a:t>điền</a:t>
            </a:r>
            <a:r>
              <a:rPr lang="en-US" sz="1400" dirty="0"/>
              <a:t> </a:t>
            </a:r>
            <a:r>
              <a:rPr lang="en-US" sz="1400" dirty="0" err="1"/>
              <a:t>kết</a:t>
            </a:r>
            <a:r>
              <a:rPr lang="en-US" sz="1400" dirty="0"/>
              <a:t> </a:t>
            </a:r>
            <a:r>
              <a:rPr lang="en-US" sz="1400" dirty="0" err="1"/>
              <a:t>quả</a:t>
            </a:r>
            <a:r>
              <a:rPr lang="en-US" sz="1400" dirty="0"/>
              <a:t> </a:t>
            </a:r>
            <a:r>
              <a:rPr lang="en-US" sz="1400" dirty="0" err="1"/>
              <a:t>khảo</a:t>
            </a:r>
            <a:r>
              <a:rPr lang="en-US" sz="1400" dirty="0"/>
              <a:t> </a:t>
            </a:r>
            <a:r>
              <a:rPr lang="en-US" sz="1400" dirty="0" err="1"/>
              <a:t>sát</a:t>
            </a:r>
            <a:r>
              <a:rPr lang="en-US" sz="1400" dirty="0"/>
              <a:t> </a:t>
            </a:r>
            <a:r>
              <a:rPr lang="en-US" sz="1400" dirty="0" err="1"/>
              <a:t>vào</a:t>
            </a:r>
            <a:r>
              <a:rPr lang="en-US" sz="1400" dirty="0"/>
              <a:t> </a:t>
            </a:r>
            <a:r>
              <a:rPr lang="en-US" sz="1400" dirty="0" err="1"/>
              <a:t>bảng</a:t>
            </a:r>
            <a:r>
              <a:rPr lang="en-US" sz="1400" dirty="0"/>
              <a:t>.</a:t>
            </a:r>
          </a:p>
          <a:p>
            <a:r>
              <a:rPr lang="en-US" sz="1400" b="1" dirty="0"/>
              <a:t> - </a:t>
            </a:r>
            <a:r>
              <a:rPr lang="en-US" sz="1400" dirty="0" err="1"/>
              <a:t>Cô</a:t>
            </a:r>
            <a:r>
              <a:rPr lang="en-US" sz="1400" dirty="0"/>
              <a:t> </a:t>
            </a:r>
            <a:r>
              <a:rPr lang="en-US" sz="1400" dirty="0" err="1"/>
              <a:t>cho</a:t>
            </a:r>
            <a:r>
              <a:rPr lang="en-US" sz="1400" dirty="0"/>
              <a:t> 3 </a:t>
            </a:r>
            <a:r>
              <a:rPr lang="en-US" sz="1400" dirty="0" err="1"/>
              <a:t>tổ</a:t>
            </a:r>
            <a:r>
              <a:rPr lang="en-US" sz="1400" dirty="0"/>
              <a:t> </a:t>
            </a:r>
            <a:r>
              <a:rPr lang="en-US" sz="1400" dirty="0" err="1"/>
              <a:t>lấy</a:t>
            </a:r>
            <a:r>
              <a:rPr lang="en-US" sz="1400" dirty="0"/>
              <a:t> </a:t>
            </a:r>
            <a:r>
              <a:rPr lang="en-US" sz="1400" dirty="0" err="1"/>
              <a:t>dụng</a:t>
            </a:r>
            <a:r>
              <a:rPr lang="en-US" sz="1400" dirty="0"/>
              <a:t> </a:t>
            </a:r>
            <a:r>
              <a:rPr lang="en-US" sz="1400" dirty="0" err="1"/>
              <a:t>cụ</a:t>
            </a:r>
            <a:r>
              <a:rPr lang="en-US" sz="1400" dirty="0"/>
              <a:t> </a:t>
            </a:r>
            <a:r>
              <a:rPr lang="en-US" sz="1400" dirty="0" err="1"/>
              <a:t>về</a:t>
            </a:r>
            <a:r>
              <a:rPr lang="en-US" sz="1400" dirty="0"/>
              <a:t> </a:t>
            </a:r>
            <a:r>
              <a:rPr lang="en-US" sz="1400" dirty="0" err="1"/>
              <a:t>nhóm</a:t>
            </a:r>
            <a:r>
              <a:rPr lang="en-US" sz="1400" dirty="0"/>
              <a:t> </a:t>
            </a:r>
            <a:r>
              <a:rPr lang="en-US" sz="1400" dirty="0" err="1"/>
              <a:t>quan</a:t>
            </a:r>
            <a:r>
              <a:rPr lang="en-US" sz="1400" dirty="0"/>
              <a:t> </a:t>
            </a:r>
            <a:r>
              <a:rPr lang="en-US" sz="1400" dirty="0" err="1"/>
              <a:t>sát</a:t>
            </a:r>
            <a:r>
              <a:rPr lang="en-US" sz="1400" dirty="0"/>
              <a:t>.</a:t>
            </a:r>
          </a:p>
          <a:p>
            <a:r>
              <a:rPr lang="en-US" sz="1400" dirty="0"/>
              <a:t>+ Con </a:t>
            </a:r>
            <a:r>
              <a:rPr lang="en-US" sz="1400" dirty="0" err="1"/>
              <a:t>bạch</a:t>
            </a:r>
            <a:r>
              <a:rPr lang="en-US" sz="1400" dirty="0"/>
              <a:t> </a:t>
            </a:r>
            <a:r>
              <a:rPr lang="en-US" sz="1400" dirty="0" err="1"/>
              <a:t>tuộc</a:t>
            </a:r>
            <a:r>
              <a:rPr lang="en-US" sz="1400" dirty="0"/>
              <a:t> </a:t>
            </a:r>
            <a:r>
              <a:rPr lang="en-US" sz="1400" dirty="0" err="1"/>
              <a:t>có</a:t>
            </a:r>
            <a:r>
              <a:rPr lang="en-US" sz="1400" dirty="0"/>
              <a:t> </a:t>
            </a:r>
            <a:r>
              <a:rPr lang="en-US" sz="1400" dirty="0" err="1"/>
              <a:t>đặc</a:t>
            </a:r>
            <a:r>
              <a:rPr lang="en-US" sz="1400" dirty="0"/>
              <a:t> </a:t>
            </a:r>
            <a:r>
              <a:rPr lang="en-US" sz="1400" dirty="0" err="1"/>
              <a:t>điểm</a:t>
            </a:r>
            <a:r>
              <a:rPr lang="en-US" sz="1400" dirty="0"/>
              <a:t> </a:t>
            </a:r>
            <a:r>
              <a:rPr lang="en-US" sz="1400" dirty="0" err="1"/>
              <a:t>gì</a:t>
            </a:r>
            <a:r>
              <a:rPr lang="en-US" sz="1400" dirty="0"/>
              <a:t>?</a:t>
            </a:r>
          </a:p>
          <a:p>
            <a:r>
              <a:rPr lang="en-US" sz="1400" dirty="0"/>
              <a:t>+ </a:t>
            </a:r>
            <a:r>
              <a:rPr lang="en-US" sz="1400" dirty="0" err="1"/>
              <a:t>Bạch</a:t>
            </a:r>
            <a:r>
              <a:rPr lang="en-US" sz="1400" dirty="0"/>
              <a:t> </a:t>
            </a:r>
            <a:r>
              <a:rPr lang="en-US" sz="1400" dirty="0" err="1"/>
              <a:t>tuộc</a:t>
            </a:r>
            <a:r>
              <a:rPr lang="en-US" sz="1400" dirty="0"/>
              <a:t> </a:t>
            </a:r>
            <a:r>
              <a:rPr lang="it-IT" sz="1400" dirty="0"/>
              <a:t>sống ở đâu?. </a:t>
            </a:r>
            <a:endParaRPr lang="en-US" sz="1400" dirty="0"/>
          </a:p>
          <a:p>
            <a:r>
              <a:rPr lang="en-US" sz="1400" dirty="0"/>
              <a:t>+ </a:t>
            </a:r>
            <a:r>
              <a:rPr lang="en-US" sz="1400" dirty="0" err="1"/>
              <a:t>Nó</a:t>
            </a:r>
            <a:r>
              <a:rPr lang="en-US" sz="1400" dirty="0"/>
              <a:t> </a:t>
            </a:r>
            <a:r>
              <a:rPr lang="en-US" sz="1400" dirty="0" err="1"/>
              <a:t>bơi</a:t>
            </a:r>
            <a:r>
              <a:rPr lang="en-US" sz="1400" dirty="0"/>
              <a:t> </a:t>
            </a:r>
            <a:r>
              <a:rPr lang="en-US" sz="1400" dirty="0" err="1"/>
              <a:t>như</a:t>
            </a:r>
            <a:r>
              <a:rPr lang="en-US" sz="1400" dirty="0"/>
              <a:t> </a:t>
            </a:r>
            <a:r>
              <a:rPr lang="en-US" sz="1400" dirty="0" err="1"/>
              <a:t>thế</a:t>
            </a:r>
            <a:r>
              <a:rPr lang="en-US" sz="1400" dirty="0"/>
              <a:t> </a:t>
            </a:r>
            <a:r>
              <a:rPr lang="en-US" sz="1400" dirty="0" err="1"/>
              <a:t>nào</a:t>
            </a:r>
            <a:r>
              <a:rPr lang="en-US" sz="1400" dirty="0"/>
              <a:t>?</a:t>
            </a:r>
          </a:p>
          <a:p>
            <a:r>
              <a:rPr lang="en-US" sz="1400" dirty="0"/>
              <a:t>+ </a:t>
            </a:r>
            <a:r>
              <a:rPr lang="en-US" sz="1400" dirty="0" err="1"/>
              <a:t>Nó</a:t>
            </a:r>
            <a:r>
              <a:rPr lang="en-US" sz="1400" dirty="0"/>
              <a:t> </a:t>
            </a:r>
            <a:r>
              <a:rPr lang="en-US" sz="1400" dirty="0" err="1"/>
              <a:t>bơi</a:t>
            </a:r>
            <a:r>
              <a:rPr lang="en-US" sz="1400" dirty="0"/>
              <a:t> </a:t>
            </a:r>
            <a:r>
              <a:rPr lang="en-US" sz="1400" dirty="0" err="1"/>
              <a:t>được</a:t>
            </a:r>
            <a:r>
              <a:rPr lang="en-US" sz="1400" dirty="0"/>
              <a:t> </a:t>
            </a:r>
            <a:r>
              <a:rPr lang="en-US" sz="1400" dirty="0" err="1"/>
              <a:t>là</a:t>
            </a:r>
            <a:r>
              <a:rPr lang="en-US" sz="1400" dirty="0"/>
              <a:t> </a:t>
            </a:r>
            <a:r>
              <a:rPr lang="en-US" sz="1400" dirty="0" err="1"/>
              <a:t>nhờ</a:t>
            </a:r>
            <a:r>
              <a:rPr lang="en-US" sz="1400" dirty="0"/>
              <a:t> </a:t>
            </a:r>
            <a:r>
              <a:rPr lang="en-US" sz="1400" dirty="0" err="1"/>
              <a:t>có</a:t>
            </a:r>
            <a:r>
              <a:rPr lang="en-US" sz="1400" dirty="0"/>
              <a:t> </a:t>
            </a:r>
            <a:r>
              <a:rPr lang="en-US" sz="1400" dirty="0" err="1"/>
              <a:t>cái</a:t>
            </a:r>
            <a:r>
              <a:rPr lang="en-US" sz="1400" dirty="0"/>
              <a:t> </a:t>
            </a:r>
            <a:r>
              <a:rPr lang="en-US" sz="1400" dirty="0" err="1"/>
              <a:t>gì</a:t>
            </a:r>
            <a:r>
              <a:rPr lang="en-US" sz="1400" dirty="0"/>
              <a:t>?</a:t>
            </a:r>
          </a:p>
          <a:p>
            <a:r>
              <a:rPr lang="en-US" sz="1400" dirty="0"/>
              <a:t>+ </a:t>
            </a:r>
            <a:r>
              <a:rPr lang="en-US" sz="1400" dirty="0" err="1"/>
              <a:t>Đo</a:t>
            </a:r>
            <a:r>
              <a:rPr lang="en-US" sz="1400" dirty="0"/>
              <a:t> </a:t>
            </a:r>
            <a:r>
              <a:rPr lang="en-US" sz="1400" dirty="0" err="1"/>
              <a:t>xem</a:t>
            </a:r>
            <a:r>
              <a:rPr lang="en-US" sz="1400" dirty="0"/>
              <a:t> </a:t>
            </a:r>
            <a:r>
              <a:rPr lang="en-US" sz="1400" dirty="0" err="1"/>
              <a:t>râu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nó</a:t>
            </a:r>
            <a:r>
              <a:rPr lang="en-US" sz="1400" dirty="0"/>
              <a:t> </a:t>
            </a:r>
            <a:r>
              <a:rPr lang="en-US" sz="1400" dirty="0" err="1"/>
              <a:t>có</a:t>
            </a:r>
            <a:r>
              <a:rPr lang="en-US" sz="1400" dirty="0"/>
              <a:t> </a:t>
            </a:r>
            <a:r>
              <a:rPr lang="en-US" sz="1400" dirty="0" err="1"/>
              <a:t>dài</a:t>
            </a:r>
            <a:r>
              <a:rPr lang="en-US" sz="1400" dirty="0"/>
              <a:t> </a:t>
            </a:r>
            <a:r>
              <a:rPr lang="en-US" sz="1400" dirty="0" err="1"/>
              <a:t>bằng</a:t>
            </a:r>
            <a:r>
              <a:rPr lang="en-US" sz="1400" dirty="0"/>
              <a:t> </a:t>
            </a:r>
            <a:r>
              <a:rPr lang="en-US" sz="1400" dirty="0" err="1"/>
              <a:t>nhau</a:t>
            </a:r>
            <a:r>
              <a:rPr lang="en-US" sz="1400" dirty="0"/>
              <a:t> </a:t>
            </a:r>
            <a:r>
              <a:rPr lang="en-US" sz="1400" dirty="0" err="1"/>
              <a:t>không</a:t>
            </a:r>
            <a:r>
              <a:rPr lang="en-US" sz="1400" dirty="0"/>
              <a:t>?</a:t>
            </a:r>
          </a:p>
          <a:p>
            <a:r>
              <a:rPr lang="en-US" sz="1400" dirty="0"/>
              <a:t>+ </a:t>
            </a:r>
            <a:r>
              <a:rPr lang="en-US" sz="1400" dirty="0" err="1"/>
              <a:t>Sờ</a:t>
            </a:r>
            <a:r>
              <a:rPr lang="en-US" sz="1400" dirty="0"/>
              <a:t> </a:t>
            </a:r>
            <a:r>
              <a:rPr lang="en-US" sz="1400" dirty="0" err="1"/>
              <a:t>xem</a:t>
            </a:r>
            <a:r>
              <a:rPr lang="en-US" sz="1400" dirty="0"/>
              <a:t> da </a:t>
            </a:r>
            <a:r>
              <a:rPr lang="en-US" sz="1400" dirty="0" err="1"/>
              <a:t>nó</a:t>
            </a:r>
            <a:r>
              <a:rPr lang="en-US" sz="1400" dirty="0"/>
              <a:t> </a:t>
            </a:r>
            <a:r>
              <a:rPr lang="en-US" sz="1400" dirty="0" err="1"/>
              <a:t>trơn</a:t>
            </a:r>
            <a:r>
              <a:rPr lang="en-US" sz="1400" dirty="0"/>
              <a:t> hay </a:t>
            </a:r>
            <a:r>
              <a:rPr lang="en-US" sz="1400" dirty="0" err="1"/>
              <a:t>có</a:t>
            </a:r>
            <a:r>
              <a:rPr lang="en-US" sz="1400" dirty="0"/>
              <a:t> </a:t>
            </a:r>
            <a:r>
              <a:rPr lang="en-US" sz="1400" dirty="0" err="1"/>
              <a:t>vẩy</a:t>
            </a:r>
            <a:r>
              <a:rPr lang="en-US" sz="1400" dirty="0"/>
              <a:t>?</a:t>
            </a:r>
          </a:p>
          <a:p>
            <a:r>
              <a:rPr lang="it-IT" sz="1400" dirty="0"/>
              <a:t>- Con bạch tuộc </a:t>
            </a:r>
            <a:r>
              <a:rPr lang="en-US" sz="1400" dirty="0" err="1"/>
              <a:t>có</a:t>
            </a:r>
            <a:r>
              <a:rPr lang="en-US" sz="1400" dirty="0"/>
              <a:t> </a:t>
            </a:r>
            <a:r>
              <a:rPr lang="en-US" sz="1400" dirty="0" err="1"/>
              <a:t>màu</a:t>
            </a:r>
            <a:r>
              <a:rPr lang="en-US" sz="1400" dirty="0"/>
              <a:t> </a:t>
            </a:r>
            <a:r>
              <a:rPr lang="en-US" sz="1400" dirty="0" err="1"/>
              <a:t>gì</a:t>
            </a:r>
            <a:r>
              <a:rPr lang="en-US" sz="1400" dirty="0"/>
              <a:t>? </a:t>
            </a:r>
          </a:p>
          <a:p>
            <a:r>
              <a:rPr lang="en-US" sz="1400" dirty="0"/>
              <a:t>- </a:t>
            </a:r>
            <a:r>
              <a:rPr lang="en-US" sz="1400" dirty="0" err="1"/>
              <a:t>Trong</a:t>
            </a:r>
            <a:r>
              <a:rPr lang="en-US" sz="1400" dirty="0"/>
              <a:t> </a:t>
            </a:r>
            <a:r>
              <a:rPr lang="en-US" sz="1400" dirty="0" err="1"/>
              <a:t>quá</a:t>
            </a:r>
            <a:r>
              <a:rPr lang="en-US" sz="1400" dirty="0"/>
              <a:t> </a:t>
            </a:r>
            <a:r>
              <a:rPr lang="en-US" sz="1400" dirty="0" err="1"/>
              <a:t>trình</a:t>
            </a:r>
            <a:r>
              <a:rPr lang="en-US" sz="1400" dirty="0"/>
              <a:t> </a:t>
            </a:r>
            <a:r>
              <a:rPr lang="en-US" sz="1400" dirty="0" err="1"/>
              <a:t>trẻ</a:t>
            </a:r>
            <a:r>
              <a:rPr lang="en-US" sz="1400" dirty="0"/>
              <a:t> </a:t>
            </a:r>
            <a:r>
              <a:rPr lang="en-US" sz="1400" dirty="0" err="1"/>
              <a:t>khám</a:t>
            </a:r>
            <a:r>
              <a:rPr lang="en-US" sz="1400" dirty="0"/>
              <a:t> </a:t>
            </a:r>
            <a:r>
              <a:rPr lang="en-US" sz="1400" dirty="0" err="1"/>
              <a:t>phá</a:t>
            </a:r>
            <a:r>
              <a:rPr lang="en-US" sz="1400" dirty="0"/>
              <a:t>, </a:t>
            </a:r>
            <a:r>
              <a:rPr lang="en-US" sz="1400" dirty="0" err="1"/>
              <a:t>cô</a:t>
            </a:r>
            <a:r>
              <a:rPr lang="en-US" sz="1400" dirty="0"/>
              <a:t> </a:t>
            </a:r>
            <a:r>
              <a:rPr lang="en-US" sz="1400" dirty="0" err="1"/>
              <a:t>gợi</a:t>
            </a:r>
            <a:r>
              <a:rPr lang="en-US" sz="1400" dirty="0"/>
              <a:t> </a:t>
            </a:r>
            <a:r>
              <a:rPr lang="en-US" sz="1400" dirty="0" err="1"/>
              <a:t>mở</a:t>
            </a:r>
            <a:r>
              <a:rPr lang="en-US" sz="1400" dirty="0"/>
              <a:t>, </a:t>
            </a:r>
            <a:r>
              <a:rPr lang="en-US" sz="1400" dirty="0" err="1"/>
              <a:t>hướng</a:t>
            </a:r>
            <a:r>
              <a:rPr lang="en-US" sz="1400" dirty="0"/>
              <a:t> </a:t>
            </a:r>
            <a:r>
              <a:rPr lang="en-US" sz="1400" dirty="0" err="1"/>
              <a:t>dẫn</a:t>
            </a:r>
            <a:r>
              <a:rPr lang="en-US" sz="1400" dirty="0"/>
              <a:t> </a:t>
            </a:r>
            <a:r>
              <a:rPr lang="en-US" sz="1400" dirty="0" err="1"/>
              <a:t>trẻ</a:t>
            </a:r>
            <a:r>
              <a:rPr lang="en-US" sz="1400" dirty="0"/>
              <a:t> </a:t>
            </a:r>
            <a:r>
              <a:rPr lang="en-US" sz="1400" dirty="0" err="1"/>
              <a:t>tích</a:t>
            </a:r>
            <a:r>
              <a:rPr lang="en-US" sz="1400" dirty="0"/>
              <a:t> </a:t>
            </a:r>
            <a:r>
              <a:rPr lang="en-US" sz="1400" dirty="0" err="1"/>
              <a:t>chọn</a:t>
            </a:r>
            <a:r>
              <a:rPr lang="en-US" sz="1400" dirty="0"/>
              <a:t> </a:t>
            </a:r>
            <a:r>
              <a:rPr lang="en-US" sz="1400" dirty="0" err="1"/>
              <a:t>vào</a:t>
            </a:r>
            <a:r>
              <a:rPr lang="en-US" sz="1400" dirty="0"/>
              <a:t> </a:t>
            </a:r>
            <a:r>
              <a:rPr lang="en-US" sz="1400" dirty="0" err="1"/>
              <a:t>bảng</a:t>
            </a:r>
            <a:r>
              <a:rPr lang="en-US" sz="1400" dirty="0"/>
              <a:t> </a:t>
            </a:r>
            <a:r>
              <a:rPr lang="en-US" sz="1400" dirty="0" err="1"/>
              <a:t>kết</a:t>
            </a:r>
            <a:r>
              <a:rPr lang="en-US" sz="1400" dirty="0"/>
              <a:t> </a:t>
            </a:r>
            <a:r>
              <a:rPr lang="en-US" sz="1400" dirty="0" err="1"/>
              <a:t>quả</a:t>
            </a:r>
            <a:r>
              <a:rPr lang="en-US" sz="1400" dirty="0"/>
              <a:t>.</a:t>
            </a:r>
          </a:p>
          <a:p>
            <a:r>
              <a:rPr lang="en-US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0940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69630" y="0"/>
            <a:ext cx="8013895" cy="633755"/>
          </a:xfrm>
        </p:spPr>
        <p:txBody>
          <a:bodyPr>
            <a:no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</a:rPr>
              <a:t>Kế hoạch </a:t>
            </a:r>
            <a:r>
              <a:rPr lang="en-US" sz="2000" b="1" dirty="0" err="1" smtClean="0">
                <a:solidFill>
                  <a:srgbClr val="FF0000"/>
                </a:solidFill>
              </a:rPr>
              <a:t>Hoạt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động</a:t>
            </a:r>
            <a:r>
              <a:rPr lang="en-US" sz="2000" b="1" dirty="0" smtClean="0">
                <a:solidFill>
                  <a:srgbClr val="FF0000"/>
                </a:solidFill>
              </a:rPr>
              <a:t> 5E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tuộc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en-US" sz="25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298" y="5626501"/>
            <a:ext cx="1225402" cy="123149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900984"/>
              </p:ext>
            </p:extLst>
          </p:nvPr>
        </p:nvGraphicFramePr>
        <p:xfrm>
          <a:off x="1927298" y="1255244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469071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034874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5646680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76688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10163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667" y="892557"/>
            <a:ext cx="9110425" cy="39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7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69630" y="0"/>
            <a:ext cx="8013895" cy="633755"/>
          </a:xfrm>
        </p:spPr>
        <p:txBody>
          <a:bodyPr>
            <a:no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</a:rPr>
              <a:t>Kế hoạch </a:t>
            </a:r>
            <a:r>
              <a:rPr lang="en-US" sz="2000" b="1" dirty="0" err="1" smtClean="0">
                <a:solidFill>
                  <a:srgbClr val="FF0000"/>
                </a:solidFill>
              </a:rPr>
              <a:t>Hoạt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động</a:t>
            </a:r>
            <a:r>
              <a:rPr lang="en-US" sz="2000" b="1" dirty="0" smtClean="0">
                <a:solidFill>
                  <a:srgbClr val="FF0000"/>
                </a:solidFill>
              </a:rPr>
              <a:t> 5E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tuộc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en-US" sz="25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524" y="915262"/>
            <a:ext cx="9110425" cy="2127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523" y="3212223"/>
            <a:ext cx="9110425" cy="23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00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336</Words>
  <Application>Microsoft Office PowerPoint</Application>
  <PresentationFormat>Widescreen</PresentationFormat>
  <Paragraphs>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Kế hoạch hoạt động 5E: “Tìm hiểu con bạch tuộc” </vt:lpstr>
      <vt:lpstr>Kế hoạch hoạt động 5E: “ Tìm hiểu con bạch tuộc”</vt:lpstr>
      <vt:lpstr>Kế hoạch Hoạt động 5E: “Tìm hiểu con bạch tuộc”</vt:lpstr>
      <vt:lpstr>Kế hoạch Hoạt động 5E: “Tìm hiểu con bạch tuộc”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Kế hoạch hoạt động học Chủ đề: Bản thân</dc:title>
  <dc:creator>Admin</dc:creator>
  <cp:lastModifiedBy>Admin</cp:lastModifiedBy>
  <cp:revision>45</cp:revision>
  <cp:lastPrinted>2023-12-18T02:51:32Z</cp:lastPrinted>
  <dcterms:created xsi:type="dcterms:W3CDTF">2023-10-03T06:01:15Z</dcterms:created>
  <dcterms:modified xsi:type="dcterms:W3CDTF">2023-12-28T12:33:09Z</dcterms:modified>
</cp:coreProperties>
</file>