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73E4A-E5A0-A869-5917-B6BBD88C5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6D7A96-8482-2C5A-5F9F-2DB464FEB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27E90-278F-8B43-B522-91F0278C0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5A0EE-A8EE-F58F-C592-A796336E8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10E0C-9D2F-BBE4-C672-1A1BB3D7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58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9284D-545E-B563-35A4-27C72620C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D7128-6A0F-4060-63A7-464C67959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ED8F3-B56E-A8AE-136B-8C22135C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FA263-4D23-81F1-0A3D-AAD88EF8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E8ECF-05AD-B3A3-8499-FD79179EA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5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C1FB00-F626-DD1F-6696-F2587D47D8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4F8FC-C6C6-B95C-4944-89EF2EEC2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880BD-9FF6-1487-50A3-5116C0ABC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8202-F904-D550-E194-B033230BE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F6FAD-2ADC-FDFB-DC01-A6DBADE0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5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FA557-0146-B40E-2BE7-18EF8117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0FF20-DB4C-9D3F-9BAC-9D4D62D3B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9924E-DE95-608D-860F-4E5ED790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F319D-7FA8-04F6-0DDC-6B0202F25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735FF-7D99-F2B0-B830-B5CEFB04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9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7B44-7802-9161-6D2D-B2CAB5E8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0D04A-3B45-0ED2-7FFC-ED62C6337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C430B-7C82-1757-1C4F-6DA383A9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7ACFD-801A-BB5C-2D81-32609842D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E5E49-C04F-8B6B-836F-F4D1C1948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6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2A295-715A-121E-0E9C-CB65BEEAE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7A72D-4D46-3104-1E3C-A86AB28FE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32672-8F9D-4762-7D2A-126E97E9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C1247-DE93-D732-4847-DB031773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E552B-22B3-D92C-3085-F9A93565E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0FE0A-3ED2-E215-13EB-0B3C329F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3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224F0-6722-9C65-1D0B-A40A9926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F9D86-8574-E719-6EC0-DCFACCA29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3DC50-E798-F2CC-1051-1CB69DA1D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9721B-D635-A45D-166D-7B7923B5D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CA17D8-DE3D-5224-8126-9F6688C06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F8E1E-8D3E-CC0D-803E-40970277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DE80C0-754E-124B-803A-BA2D59297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6754C-4354-2E65-EEB2-45B8265E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1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8B810-D8BB-B5EF-952D-73FBD196D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16B971-DDDF-5BC5-4D21-2AA49E03E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95C4D-DE6F-7DAE-10D6-8D8A5A226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AFBA5-3D8D-7D6A-9F36-D4802C303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6AEE77-D4F8-5AB0-BA3E-CF75E4F74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ED36DE-30AB-2869-F4D3-4D9EDD93B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FE8B7-70DF-2711-CB24-CF12CFAA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2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D46E-7635-A2CC-4FC5-F3FCC5B5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B0CF9-F60E-937C-3258-A94A95D84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6356B-A239-6F80-568C-63E6545C7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E4204-796D-C7F9-43BE-FD04F93EF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820E22-2BE6-0F42-F1CE-1829AF477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58075-1226-3303-6412-89AD2FA16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5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EF895-7501-7A8D-B40E-FF53ED77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25FD39-959C-6738-7FB1-9B5C88573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DF565-9302-813B-3859-B9DD29BF1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BCFD0-C25B-20F6-E411-8D7F8823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7628-A4C3-4B66-92CD-092016EBA01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B4521-C6CF-7260-3649-E8490C2A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FB4BB-2FB3-7733-626F-08631801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5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AE1292-E3CC-3AFD-92C3-66AE2F577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8A1AE-6EED-9B13-6120-DED11A89A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20F29-6D08-60D6-B21E-9B56E7AAF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27628-A4C3-4B66-92CD-092016EBA01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4203F-0890-93BD-8827-035AC4566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0D0F5-592C-F495-075E-2123474C5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171CF-4872-4267-B4E4-0C02868F6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9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edroom&#10;&#10;Description automatically generated">
            <a:extLst>
              <a:ext uri="{FF2B5EF4-FFF2-40B4-BE49-F238E27FC236}">
                <a16:creationId xmlns:a16="http://schemas.microsoft.com/office/drawing/2014/main" id="{DE3E2C96-F023-2C1F-747E-670FF0354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9" name="Flowchart: Or 8">
            <a:extLst>
              <a:ext uri="{FF2B5EF4-FFF2-40B4-BE49-F238E27FC236}">
                <a16:creationId xmlns:a16="http://schemas.microsoft.com/office/drawing/2014/main" id="{BB9B9924-81BB-97DB-6E0F-DBB85A733D8E}"/>
              </a:ext>
            </a:extLst>
          </p:cNvPr>
          <p:cNvSpPr/>
          <p:nvPr/>
        </p:nvSpPr>
        <p:spPr>
          <a:xfrm>
            <a:off x="5857008" y="166018"/>
            <a:ext cx="477983" cy="387927"/>
          </a:xfrm>
          <a:prstGeom prst="flowChar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stuffed, different&#10;&#10;Description automatically generated">
            <a:extLst>
              <a:ext uri="{FF2B5EF4-FFF2-40B4-BE49-F238E27FC236}">
                <a16:creationId xmlns:a16="http://schemas.microsoft.com/office/drawing/2014/main" id="{A789B14C-18C6-3C01-5FA4-03920838E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AFFFE"/>
              </a:clrFrom>
              <a:clrTo>
                <a:srgbClr val="FA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t="15050" r="1928" b="6647"/>
          <a:stretch/>
        </p:blipFill>
        <p:spPr>
          <a:xfrm>
            <a:off x="4125189" y="2845979"/>
            <a:ext cx="4419600" cy="26226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CA9A47-59FF-DF7C-A4BB-4ADFE8F95605}"/>
              </a:ext>
            </a:extLst>
          </p:cNvPr>
          <p:cNvSpPr/>
          <p:nvPr/>
        </p:nvSpPr>
        <p:spPr>
          <a:xfrm>
            <a:off x="3615188" y="2156459"/>
            <a:ext cx="5439603" cy="13790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tài</a:t>
            </a:r>
            <a:r>
              <a:rPr lang="en-US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Thơ</a:t>
            </a:r>
            <a:r>
              <a:rPr lang="en-US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“</a:t>
            </a:r>
            <a:r>
              <a:rPr lang="en-US" sz="4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gà</a:t>
            </a:r>
            <a:r>
              <a:rPr lang="en-US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667862-DD53-6E9C-9BAE-365A93C1FC76}"/>
              </a:ext>
            </a:extLst>
          </p:cNvPr>
          <p:cNvSpPr/>
          <p:nvPr/>
        </p:nvSpPr>
        <p:spPr>
          <a:xfrm>
            <a:off x="3376198" y="860407"/>
            <a:ext cx="5571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Hoạt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văn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học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D853AD-149D-5A38-84DE-9A515A3D4C12}"/>
              </a:ext>
            </a:extLst>
          </p:cNvPr>
          <p:cNvSpPr/>
          <p:nvPr/>
        </p:nvSpPr>
        <p:spPr>
          <a:xfrm>
            <a:off x="2133743" y="5468677"/>
            <a:ext cx="8402492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Người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thực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hiện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Nguyễn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Thị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Thanh </a:t>
            </a:r>
            <a:r>
              <a:rPr 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Huyền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467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Bản ghi của tôi# 001 (mp3cut.net).wav"/>
          </p:stSnd>
        </p:sndAc>
      </p:transition>
    </mc:Choice>
    <mc:Fallback>
      <p:transition spd="slow">
        <p:sndAc>
          <p:stSnd>
            <p:snd r:embed="rId2" name="Bản ghi của tôi# 001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Or 3">
            <a:hlinkClick r:id="rId3" action="ppaction://hlinksldjump"/>
            <a:extLst>
              <a:ext uri="{FF2B5EF4-FFF2-40B4-BE49-F238E27FC236}">
                <a16:creationId xmlns:a16="http://schemas.microsoft.com/office/drawing/2014/main" id="{56567A2C-B58C-935C-997C-5BA124A39C2C}"/>
              </a:ext>
            </a:extLst>
          </p:cNvPr>
          <p:cNvSpPr/>
          <p:nvPr/>
        </p:nvSpPr>
        <p:spPr>
          <a:xfrm>
            <a:off x="11748655" y="6414654"/>
            <a:ext cx="443345" cy="443345"/>
          </a:xfrm>
          <a:prstGeom prst="flowChar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8F3346-EB45-66B3-530E-419EAF26D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"/>
            <a:ext cx="12246429" cy="68398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5382ED-5FD8-51A9-6D4A-656D01A1ED6B}"/>
              </a:ext>
            </a:extLst>
          </p:cNvPr>
          <p:cNvSpPr/>
          <p:nvPr/>
        </p:nvSpPr>
        <p:spPr>
          <a:xfrm>
            <a:off x="3405091" y="2929914"/>
            <a:ext cx="4955138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HĐ1: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Vui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hát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về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gà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con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6547177-1188-3DCF-A0BD-0A3CBE8D1C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95"/>
          <a:stretch/>
        </p:blipFill>
        <p:spPr>
          <a:xfrm>
            <a:off x="54429" y="-18143"/>
            <a:ext cx="12246429" cy="6858000"/>
          </a:xfrm>
          <a:prstGeom prst="rect">
            <a:avLst/>
          </a:prstGeom>
        </p:spPr>
      </p:pic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D440E4B2-CE52-1989-3677-12C287764F48}"/>
              </a:ext>
            </a:extLst>
          </p:cNvPr>
          <p:cNvSpPr/>
          <p:nvPr/>
        </p:nvSpPr>
        <p:spPr>
          <a:xfrm>
            <a:off x="11694226" y="6396510"/>
            <a:ext cx="443345" cy="44334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llout: Quad Arrow 8">
            <a:hlinkClick r:id="rId6" action="ppaction://hlinksldjump"/>
            <a:extLst>
              <a:ext uri="{FF2B5EF4-FFF2-40B4-BE49-F238E27FC236}">
                <a16:creationId xmlns:a16="http://schemas.microsoft.com/office/drawing/2014/main" id="{F38AD3B9-57CF-1A53-E159-F80A94DE5995}"/>
              </a:ext>
            </a:extLst>
          </p:cNvPr>
          <p:cNvSpPr/>
          <p:nvPr/>
        </p:nvSpPr>
        <p:spPr>
          <a:xfrm>
            <a:off x="11196452" y="6396512"/>
            <a:ext cx="443345" cy="443345"/>
          </a:xfrm>
          <a:prstGeom prst="quad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3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àn Gà Con - Xuân Mai - Nhac.vn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tuffed, different&#10;&#10;Description automatically generated">
            <a:extLst>
              <a:ext uri="{FF2B5EF4-FFF2-40B4-BE49-F238E27FC236}">
                <a16:creationId xmlns:a16="http://schemas.microsoft.com/office/drawing/2014/main" id="{EF5A3321-BF3D-F837-CF67-78C2D699B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38"/>
            <a:ext cx="12330546" cy="69262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3D2A3-9CD2-52A3-F024-29460F683A78}"/>
              </a:ext>
            </a:extLst>
          </p:cNvPr>
          <p:cNvSpPr/>
          <p:nvPr/>
        </p:nvSpPr>
        <p:spPr>
          <a:xfrm>
            <a:off x="2482923" y="639772"/>
            <a:ext cx="797429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HĐ2: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thơ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“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gà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allout: Quad Arrow 2">
            <a:hlinkClick r:id="rId4" action="ppaction://hlinksldjump"/>
            <a:extLst>
              <a:ext uri="{FF2B5EF4-FFF2-40B4-BE49-F238E27FC236}">
                <a16:creationId xmlns:a16="http://schemas.microsoft.com/office/drawing/2014/main" id="{D549C5E2-22A5-49EF-4475-837EF6CED461}"/>
              </a:ext>
            </a:extLst>
          </p:cNvPr>
          <p:cNvSpPr/>
          <p:nvPr/>
        </p:nvSpPr>
        <p:spPr>
          <a:xfrm>
            <a:off x="5617029" y="6541648"/>
            <a:ext cx="478971" cy="391885"/>
          </a:xfrm>
          <a:prstGeom prst="quadArrowCallout">
            <a:avLst>
              <a:gd name="adj1" fmla="val 18515"/>
              <a:gd name="adj2" fmla="val 2035"/>
              <a:gd name="adj3" fmla="val 18515"/>
              <a:gd name="adj4" fmla="val 4812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2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ản ghi của tôi# 00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5F5DA42-20E9-EFB1-1C9D-D6BDAB157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1" y="-426881"/>
            <a:ext cx="12246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0F0BB0-0C74-0218-936D-6DCC4F073267}"/>
              </a:ext>
            </a:extLst>
          </p:cNvPr>
          <p:cNvSpPr/>
          <p:nvPr/>
        </p:nvSpPr>
        <p:spPr>
          <a:xfrm>
            <a:off x="3349128" y="4157578"/>
            <a:ext cx="6262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Mười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quả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trứng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6C6924-76BD-CCE4-73A5-EA1CE8A9E567}"/>
              </a:ext>
            </a:extLst>
          </p:cNvPr>
          <p:cNvSpPr/>
          <p:nvPr/>
        </p:nvSpPr>
        <p:spPr>
          <a:xfrm>
            <a:off x="4535534" y="4865146"/>
            <a:ext cx="3353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Mẹ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gà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ấp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ủ</a:t>
            </a:r>
          </a:p>
        </p:txBody>
      </p:sp>
      <p:sp>
        <p:nvSpPr>
          <p:cNvPr id="2" name="Callout: Quad Arrow 1">
            <a:hlinkClick r:id="rId5" action="ppaction://hlinksldjump"/>
            <a:extLst>
              <a:ext uri="{FF2B5EF4-FFF2-40B4-BE49-F238E27FC236}">
                <a16:creationId xmlns:a16="http://schemas.microsoft.com/office/drawing/2014/main" id="{8EB3FF1B-3E3E-D1D9-32F6-1C12BE7D89A1}"/>
              </a:ext>
            </a:extLst>
          </p:cNvPr>
          <p:cNvSpPr/>
          <p:nvPr/>
        </p:nvSpPr>
        <p:spPr>
          <a:xfrm>
            <a:off x="5413829" y="6431119"/>
            <a:ext cx="566057" cy="426881"/>
          </a:xfrm>
          <a:prstGeom prst="quadArrowCallout">
            <a:avLst>
              <a:gd name="adj1" fmla="val 0"/>
              <a:gd name="adj2" fmla="val 18515"/>
              <a:gd name="adj3" fmla="val 18515"/>
              <a:gd name="adj4" fmla="val 4812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C944C7-BA2E-57E1-7E96-04703B9412E0}"/>
              </a:ext>
            </a:extLst>
          </p:cNvPr>
          <p:cNvSpPr/>
          <p:nvPr/>
        </p:nvSpPr>
        <p:spPr>
          <a:xfrm>
            <a:off x="3446110" y="280687"/>
            <a:ext cx="5797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thơ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gà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802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ản ghi của tôi# 009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ản ghi của tôi# 00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0569E35-1BF1-9998-8A55-86DE1A9DC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9" y="0"/>
            <a:ext cx="12246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5B0BD0-5A41-C720-A0F0-EC2C2CAC1D55}"/>
              </a:ext>
            </a:extLst>
          </p:cNvPr>
          <p:cNvSpPr/>
          <p:nvPr/>
        </p:nvSpPr>
        <p:spPr>
          <a:xfrm>
            <a:off x="188685" y="-85724"/>
            <a:ext cx="5040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Mười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gà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43AFD0-70A5-E86C-E6B4-9D40A80E8F70}"/>
              </a:ext>
            </a:extLst>
          </p:cNvPr>
          <p:cNvSpPr/>
          <p:nvPr/>
        </p:nvSpPr>
        <p:spPr>
          <a:xfrm>
            <a:off x="348341" y="688295"/>
            <a:ext cx="4396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Hôm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nay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đủ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19A135-3238-C35A-73A2-9F3072E9FD4F}"/>
              </a:ext>
            </a:extLst>
          </p:cNvPr>
          <p:cNvSpPr/>
          <p:nvPr/>
        </p:nvSpPr>
        <p:spPr>
          <a:xfrm>
            <a:off x="5494285" y="5001915"/>
            <a:ext cx="5544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Lòng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trắng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lòng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đỏ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254FFF-D7DF-E70B-F36F-77B7A910F59E}"/>
              </a:ext>
            </a:extLst>
          </p:cNvPr>
          <p:cNvSpPr/>
          <p:nvPr/>
        </p:nvSpPr>
        <p:spPr>
          <a:xfrm>
            <a:off x="5034641" y="5781973"/>
            <a:ext cx="6463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Thành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mỏ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thành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chân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Callout: Quad Arrow 1">
            <a:hlinkClick r:id="rId5" action="ppaction://hlinksldjump"/>
            <a:extLst>
              <a:ext uri="{FF2B5EF4-FFF2-40B4-BE49-F238E27FC236}">
                <a16:creationId xmlns:a16="http://schemas.microsoft.com/office/drawing/2014/main" id="{A1799066-515F-BD5E-F30D-916829B00C6C}"/>
              </a:ext>
            </a:extLst>
          </p:cNvPr>
          <p:cNvSpPr/>
          <p:nvPr/>
        </p:nvSpPr>
        <p:spPr>
          <a:xfrm>
            <a:off x="4118176" y="6420914"/>
            <a:ext cx="445469" cy="437086"/>
          </a:xfrm>
          <a:prstGeom prst="quad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5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ản ghi của tôi# 00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ản ghi của tôi# 00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tuffed, different&#10;&#10;Description automatically generated">
            <a:extLst>
              <a:ext uri="{FF2B5EF4-FFF2-40B4-BE49-F238E27FC236}">
                <a16:creationId xmlns:a16="http://schemas.microsoft.com/office/drawing/2014/main" id="{B024373F-047C-F0B4-E11E-CE8138F3D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1438"/>
            <a:ext cx="12558713" cy="71220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7BEAF9-1C7C-41FD-ED7E-8309F00CC68D}"/>
              </a:ext>
            </a:extLst>
          </p:cNvPr>
          <p:cNvSpPr/>
          <p:nvPr/>
        </p:nvSpPr>
        <p:spPr>
          <a:xfrm>
            <a:off x="3379806" y="5001447"/>
            <a:ext cx="5432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Lông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mát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dịu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B30533-DB83-27E3-A5D0-C92552CF7328}"/>
              </a:ext>
            </a:extLst>
          </p:cNvPr>
          <p:cNvSpPr/>
          <p:nvPr/>
        </p:nvSpPr>
        <p:spPr>
          <a:xfrm>
            <a:off x="3218609" y="5775040"/>
            <a:ext cx="5754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Mắt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đen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sáng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ngời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B11B24-A960-84B0-DC37-9B4D29313064}"/>
              </a:ext>
            </a:extLst>
          </p:cNvPr>
          <p:cNvSpPr/>
          <p:nvPr/>
        </p:nvSpPr>
        <p:spPr>
          <a:xfrm>
            <a:off x="4281853" y="3345121"/>
            <a:ext cx="3995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mỏ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tí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hon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A13901-F1AB-8093-EA8A-D9FA23DF2EDA}"/>
              </a:ext>
            </a:extLst>
          </p:cNvPr>
          <p:cNvSpPr/>
          <p:nvPr/>
        </p:nvSpPr>
        <p:spPr>
          <a:xfrm>
            <a:off x="3952359" y="4159027"/>
            <a:ext cx="4488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chân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xíu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Callout: Quad Arrow 1">
            <a:hlinkClick r:id="rId4" action="ppaction://hlinksldjump"/>
            <a:extLst>
              <a:ext uri="{FF2B5EF4-FFF2-40B4-BE49-F238E27FC236}">
                <a16:creationId xmlns:a16="http://schemas.microsoft.com/office/drawing/2014/main" id="{085FFEF4-8CAB-37A5-354E-53065FEB696A}"/>
              </a:ext>
            </a:extLst>
          </p:cNvPr>
          <p:cNvSpPr/>
          <p:nvPr/>
        </p:nvSpPr>
        <p:spPr>
          <a:xfrm>
            <a:off x="5900056" y="6574579"/>
            <a:ext cx="391886" cy="370114"/>
          </a:xfrm>
          <a:prstGeom prst="quad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ản ghi của tôi# 009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olorful, room, several&#10;&#10;Description automatically generated">
            <a:extLst>
              <a:ext uri="{FF2B5EF4-FFF2-40B4-BE49-F238E27FC236}">
                <a16:creationId xmlns:a16="http://schemas.microsoft.com/office/drawing/2014/main" id="{5D574488-A676-308F-9147-2E88C52EB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9" y="0"/>
            <a:ext cx="1219200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C446FF-907B-D58A-DCC9-CD27D5CDE0C8}"/>
              </a:ext>
            </a:extLst>
          </p:cNvPr>
          <p:cNvSpPr/>
          <p:nvPr/>
        </p:nvSpPr>
        <p:spPr>
          <a:xfrm>
            <a:off x="3479042" y="5376005"/>
            <a:ext cx="4662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yêu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lắm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5A2C89-0396-4E86-3073-D84D5914D5CE}"/>
              </a:ext>
            </a:extLst>
          </p:cNvPr>
          <p:cNvSpPr/>
          <p:nvPr/>
        </p:nvSpPr>
        <p:spPr>
          <a:xfrm>
            <a:off x="3983091" y="4673396"/>
            <a:ext cx="36545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gà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9EB0515-6898-E9FB-0D78-80C402BD3D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6795" r="9082"/>
          <a:stretch/>
        </p:blipFill>
        <p:spPr>
          <a:xfrm>
            <a:off x="3401775" y="332219"/>
            <a:ext cx="3114288" cy="3638573"/>
          </a:xfrm>
          <a:prstGeom prst="rect">
            <a:avLst/>
          </a:prstGeom>
        </p:spPr>
      </p:pic>
      <p:pic>
        <p:nvPicPr>
          <p:cNvPr id="18" name="Picture 17" descr="A yellow rubber duck&#10;&#10;Description automatically generated with medium confidence">
            <a:extLst>
              <a:ext uri="{FF2B5EF4-FFF2-40B4-BE49-F238E27FC236}">
                <a16:creationId xmlns:a16="http://schemas.microsoft.com/office/drawing/2014/main" id="{A3522FD2-1B94-F775-A9F1-D61FDCCDC79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23" y="2579933"/>
            <a:ext cx="1331946" cy="997675"/>
          </a:xfrm>
          <a:prstGeom prst="rect">
            <a:avLst/>
          </a:prstGeom>
        </p:spPr>
      </p:pic>
      <p:pic>
        <p:nvPicPr>
          <p:cNvPr id="20" name="Picture 19" descr="A yellow rubber duck&#10;&#10;Description automatically generated with medium confidence">
            <a:extLst>
              <a:ext uri="{FF2B5EF4-FFF2-40B4-BE49-F238E27FC236}">
                <a16:creationId xmlns:a16="http://schemas.microsoft.com/office/drawing/2014/main" id="{75C0700C-B9DA-0F1A-4535-8B95FAB4E0C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30" y="2715610"/>
            <a:ext cx="789402" cy="840390"/>
          </a:xfrm>
          <a:prstGeom prst="rect">
            <a:avLst/>
          </a:prstGeom>
        </p:spPr>
      </p:pic>
      <p:pic>
        <p:nvPicPr>
          <p:cNvPr id="21" name="Picture 20" descr="A yellow rubber duck&#10;&#10;Description automatically generated with medium confidence">
            <a:extLst>
              <a:ext uri="{FF2B5EF4-FFF2-40B4-BE49-F238E27FC236}">
                <a16:creationId xmlns:a16="http://schemas.microsoft.com/office/drawing/2014/main" id="{31F46007-9AF8-88EC-1044-74DD2FC0955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93" y="2284720"/>
            <a:ext cx="1194149" cy="1271280"/>
          </a:xfrm>
          <a:prstGeom prst="rect">
            <a:avLst/>
          </a:prstGeom>
        </p:spPr>
      </p:pic>
      <p:pic>
        <p:nvPicPr>
          <p:cNvPr id="22" name="Picture 21" descr="A yellow rubber duck&#10;&#10;Description automatically generated with medium confidence">
            <a:extLst>
              <a:ext uri="{FF2B5EF4-FFF2-40B4-BE49-F238E27FC236}">
                <a16:creationId xmlns:a16="http://schemas.microsoft.com/office/drawing/2014/main" id="{573EAD30-B8FD-13EB-5D28-7D8D807E4AA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8" y="3135805"/>
            <a:ext cx="1911108" cy="1431488"/>
          </a:xfrm>
          <a:prstGeom prst="rect">
            <a:avLst/>
          </a:prstGeom>
        </p:spPr>
      </p:pic>
      <p:pic>
        <p:nvPicPr>
          <p:cNvPr id="23" name="Picture 22" descr="A yellow rubber duck&#10;&#10;Description automatically generated with medium confidence">
            <a:extLst>
              <a:ext uri="{FF2B5EF4-FFF2-40B4-BE49-F238E27FC236}">
                <a16:creationId xmlns:a16="http://schemas.microsoft.com/office/drawing/2014/main" id="{891BC8CE-1200-6137-923A-261185C8A7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90" y="3329471"/>
            <a:ext cx="1911110" cy="1431489"/>
          </a:xfrm>
          <a:prstGeom prst="rect">
            <a:avLst/>
          </a:prstGeom>
        </p:spPr>
      </p:pic>
      <p:pic>
        <p:nvPicPr>
          <p:cNvPr id="24" name="Picture 23" descr="A yellow rubber duck&#10;&#10;Description automatically generated with medium confidence">
            <a:extLst>
              <a:ext uri="{FF2B5EF4-FFF2-40B4-BE49-F238E27FC236}">
                <a16:creationId xmlns:a16="http://schemas.microsoft.com/office/drawing/2014/main" id="{07169199-B6E0-0556-F1A3-6A4D5DD1FC6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503" y="3533385"/>
            <a:ext cx="1194149" cy="1271280"/>
          </a:xfrm>
          <a:prstGeom prst="rect">
            <a:avLst/>
          </a:prstGeom>
        </p:spPr>
      </p:pic>
      <p:pic>
        <p:nvPicPr>
          <p:cNvPr id="25" name="Picture 24" descr="A yellow rubber duck&#10;&#10;Description automatically generated with medium confidence">
            <a:extLst>
              <a:ext uri="{FF2B5EF4-FFF2-40B4-BE49-F238E27FC236}">
                <a16:creationId xmlns:a16="http://schemas.microsoft.com/office/drawing/2014/main" id="{6C069DCF-DDA3-9E68-A939-8273A74497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77" y="2861864"/>
            <a:ext cx="1911110" cy="1431489"/>
          </a:xfrm>
          <a:prstGeom prst="rect">
            <a:avLst/>
          </a:prstGeom>
        </p:spPr>
      </p:pic>
      <p:pic>
        <p:nvPicPr>
          <p:cNvPr id="26" name="Picture 25" descr="A yellow rubber duck&#10;&#10;Description automatically generated with medium confidence">
            <a:extLst>
              <a:ext uri="{FF2B5EF4-FFF2-40B4-BE49-F238E27FC236}">
                <a16:creationId xmlns:a16="http://schemas.microsoft.com/office/drawing/2014/main" id="{F4B526E8-2C66-C496-AC4E-E2FA18E0853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846" y="3489172"/>
            <a:ext cx="1911110" cy="1431489"/>
          </a:xfrm>
          <a:prstGeom prst="rect">
            <a:avLst/>
          </a:prstGeom>
        </p:spPr>
      </p:pic>
      <p:pic>
        <p:nvPicPr>
          <p:cNvPr id="27" name="Picture 26" descr="A yellow rubber duck&#10;&#10;Description automatically generated with medium confidence">
            <a:extLst>
              <a:ext uri="{FF2B5EF4-FFF2-40B4-BE49-F238E27FC236}">
                <a16:creationId xmlns:a16="http://schemas.microsoft.com/office/drawing/2014/main" id="{41A69004-47BD-31D2-983E-F07D8C4177C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66" y="3800580"/>
            <a:ext cx="1911110" cy="1431489"/>
          </a:xfrm>
          <a:prstGeom prst="rect">
            <a:avLst/>
          </a:prstGeom>
        </p:spPr>
      </p:pic>
      <p:pic>
        <p:nvPicPr>
          <p:cNvPr id="28" name="Picture 27" descr="A yellow rubber duck&#10;&#10;Description automatically generated with medium confidence">
            <a:extLst>
              <a:ext uri="{FF2B5EF4-FFF2-40B4-BE49-F238E27FC236}">
                <a16:creationId xmlns:a16="http://schemas.microsoft.com/office/drawing/2014/main" id="{DB680F27-B534-EBC2-E2BA-C967C9E5687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41" y="3580181"/>
            <a:ext cx="1911110" cy="143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3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ản ghi của tôi# 009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ơ Cho Bé - Bài Thơ ĐÀN GÀ CON - Thơ Mầm Non - Thơ Thiếu Nhi - BOOKID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545F0A2-DD10-5C74-3439-3A69453DB3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8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93</Words>
  <Application>Microsoft Office PowerPoint</Application>
  <PresentationFormat>Widescreen</PresentationFormat>
  <Paragraphs>18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huyenphong123@outlook.com</dc:creator>
  <cp:lastModifiedBy>huyenphong123@outlook.com</cp:lastModifiedBy>
  <cp:revision>10</cp:revision>
  <dcterms:created xsi:type="dcterms:W3CDTF">2023-02-11T14:44:40Z</dcterms:created>
  <dcterms:modified xsi:type="dcterms:W3CDTF">2023-02-12T10:31:04Z</dcterms:modified>
</cp:coreProperties>
</file>