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5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4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B3D0-D6DD-43DC-8C52-BE1C577BBBD4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63B9A-114C-4B41-A37B-5B6B6C35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5.xml"/><Relationship Id="rId7" Type="http://schemas.openxmlformats.org/officeDocument/2006/relationships/image" Target="../media/image1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9.jp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21.jpeg"/><Relationship Id="rId3" Type="http://schemas.openxmlformats.org/officeDocument/2006/relationships/tags" Target="../tags/tag54.xml"/><Relationship Id="rId21" Type="http://schemas.openxmlformats.org/officeDocument/2006/relationships/tags" Target="../tags/tag70.xml"/><Relationship Id="rId7" Type="http://schemas.openxmlformats.org/officeDocument/2006/relationships/tags" Target="../tags/tag58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20.jpeg"/><Relationship Id="rId2" Type="http://schemas.openxmlformats.org/officeDocument/2006/relationships/tags" Target="../tags/tag53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audio" Target="../media/media2.mp3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10" Type="http://schemas.microsoft.com/office/2007/relationships/media" Target="../media/media2.mp3"/><Relationship Id="rId19" Type="http://schemas.openxmlformats.org/officeDocument/2006/relationships/tags" Target="../tags/tag68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audio" Target="../media/audio3.wav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tags" Target="../tags/tag115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41" Type="http://schemas.openxmlformats.org/officeDocument/2006/relationships/tags" Target="../tags/tag117.xml"/><Relationship Id="rId54" Type="http://schemas.openxmlformats.org/officeDocument/2006/relationships/tags" Target="../tags/tag130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3" Type="http://schemas.openxmlformats.org/officeDocument/2006/relationships/tags" Target="../tags/tag129.xml"/><Relationship Id="rId58" Type="http://schemas.openxmlformats.org/officeDocument/2006/relationships/tags" Target="../tags/tag134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57" Type="http://schemas.openxmlformats.org/officeDocument/2006/relationships/tags" Target="../tags/tag133.xml"/><Relationship Id="rId61" Type="http://schemas.openxmlformats.org/officeDocument/2006/relationships/image" Target="../media/image23.jp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tags" Target="../tags/tag132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59" Type="http://schemas.openxmlformats.org/officeDocument/2006/relationships/tags" Target="../tags/tag13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tags" Target="../tags/tag174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42" Type="http://schemas.openxmlformats.org/officeDocument/2006/relationships/tags" Target="../tags/tag177.xml"/><Relationship Id="rId47" Type="http://schemas.openxmlformats.org/officeDocument/2006/relationships/tags" Target="../tags/tag182.xml"/><Relationship Id="rId50" Type="http://schemas.openxmlformats.org/officeDocument/2006/relationships/tags" Target="../tags/tag185.xml"/><Relationship Id="rId55" Type="http://schemas.openxmlformats.org/officeDocument/2006/relationships/tags" Target="../tags/tag190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tags" Target="../tags/tag181.xml"/><Relationship Id="rId59" Type="http://schemas.openxmlformats.org/officeDocument/2006/relationships/tags" Target="../tags/tag194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41" Type="http://schemas.openxmlformats.org/officeDocument/2006/relationships/tags" Target="../tags/tag176.xml"/><Relationship Id="rId54" Type="http://schemas.openxmlformats.org/officeDocument/2006/relationships/tags" Target="../tags/tag189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tags" Target="../tags/tag175.xml"/><Relationship Id="rId45" Type="http://schemas.openxmlformats.org/officeDocument/2006/relationships/tags" Target="../tags/tag180.xml"/><Relationship Id="rId53" Type="http://schemas.openxmlformats.org/officeDocument/2006/relationships/tags" Target="../tags/tag188.xml"/><Relationship Id="rId58" Type="http://schemas.openxmlformats.org/officeDocument/2006/relationships/tags" Target="../tags/tag193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49" Type="http://schemas.openxmlformats.org/officeDocument/2006/relationships/tags" Target="../tags/tag184.xml"/><Relationship Id="rId57" Type="http://schemas.openxmlformats.org/officeDocument/2006/relationships/tags" Target="../tags/tag192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4" Type="http://schemas.openxmlformats.org/officeDocument/2006/relationships/tags" Target="../tags/tag179.xml"/><Relationship Id="rId52" Type="http://schemas.openxmlformats.org/officeDocument/2006/relationships/tags" Target="../tags/tag187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tags" Target="../tags/tag178.xml"/><Relationship Id="rId48" Type="http://schemas.openxmlformats.org/officeDocument/2006/relationships/tags" Target="../tags/tag183.xml"/><Relationship Id="rId56" Type="http://schemas.openxmlformats.org/officeDocument/2006/relationships/tags" Target="../tags/tag191.xml"/><Relationship Id="rId8" Type="http://schemas.openxmlformats.org/officeDocument/2006/relationships/tags" Target="../tags/tag143.xml"/><Relationship Id="rId51" Type="http://schemas.openxmlformats.org/officeDocument/2006/relationships/tags" Target="../tags/tag186.xml"/><Relationship Id="rId3" Type="http://schemas.openxmlformats.org/officeDocument/2006/relationships/tags" Target="../tags/tag13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47" Type="http://schemas.openxmlformats.org/officeDocument/2006/relationships/tags" Target="../tags/tag241.xml"/><Relationship Id="rId50" Type="http://schemas.openxmlformats.org/officeDocument/2006/relationships/tags" Target="../tags/tag244.xml"/><Relationship Id="rId55" Type="http://schemas.openxmlformats.org/officeDocument/2006/relationships/tags" Target="../tags/tag249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41" Type="http://schemas.openxmlformats.org/officeDocument/2006/relationships/tags" Target="../tags/tag235.xml"/><Relationship Id="rId54" Type="http://schemas.openxmlformats.org/officeDocument/2006/relationships/tags" Target="../tags/tag248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tags" Target="../tags/tag239.xml"/><Relationship Id="rId53" Type="http://schemas.openxmlformats.org/officeDocument/2006/relationships/tags" Target="../tags/tag247.xml"/><Relationship Id="rId58" Type="http://schemas.openxmlformats.org/officeDocument/2006/relationships/tags" Target="../tags/tag252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49" Type="http://schemas.openxmlformats.org/officeDocument/2006/relationships/tags" Target="../tags/tag243.xml"/><Relationship Id="rId57" Type="http://schemas.openxmlformats.org/officeDocument/2006/relationships/tags" Target="../tags/tag251.xml"/><Relationship Id="rId61" Type="http://schemas.openxmlformats.org/officeDocument/2006/relationships/image" Target="../media/image24.jpg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tags" Target="../tags/tag238.xml"/><Relationship Id="rId52" Type="http://schemas.openxmlformats.org/officeDocument/2006/relationships/tags" Target="../tags/tag246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tags" Target="../tags/tag237.xml"/><Relationship Id="rId48" Type="http://schemas.openxmlformats.org/officeDocument/2006/relationships/tags" Target="../tags/tag242.xml"/><Relationship Id="rId56" Type="http://schemas.openxmlformats.org/officeDocument/2006/relationships/tags" Target="../tags/tag250.xml"/><Relationship Id="rId8" Type="http://schemas.openxmlformats.org/officeDocument/2006/relationships/tags" Target="../tags/tag202.xml"/><Relationship Id="rId51" Type="http://schemas.openxmlformats.org/officeDocument/2006/relationships/tags" Target="../tags/tag245.xml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tags" Target="../tags/tag240.xml"/><Relationship Id="rId59" Type="http://schemas.openxmlformats.org/officeDocument/2006/relationships/tags" Target="../tags/tag25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tags" Target="../tags/tag279.xml"/><Relationship Id="rId39" Type="http://schemas.openxmlformats.org/officeDocument/2006/relationships/tags" Target="../tags/tag292.xml"/><Relationship Id="rId21" Type="http://schemas.openxmlformats.org/officeDocument/2006/relationships/tags" Target="../tags/tag274.xml"/><Relationship Id="rId34" Type="http://schemas.openxmlformats.org/officeDocument/2006/relationships/tags" Target="../tags/tag287.xml"/><Relationship Id="rId42" Type="http://schemas.openxmlformats.org/officeDocument/2006/relationships/tags" Target="../tags/tag295.xml"/><Relationship Id="rId47" Type="http://schemas.openxmlformats.org/officeDocument/2006/relationships/tags" Target="../tags/tag300.xml"/><Relationship Id="rId50" Type="http://schemas.openxmlformats.org/officeDocument/2006/relationships/tags" Target="../tags/tag303.xml"/><Relationship Id="rId55" Type="http://schemas.openxmlformats.org/officeDocument/2006/relationships/tags" Target="../tags/tag308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29" Type="http://schemas.openxmlformats.org/officeDocument/2006/relationships/tags" Target="../tags/tag282.xml"/><Relationship Id="rId41" Type="http://schemas.openxmlformats.org/officeDocument/2006/relationships/tags" Target="../tags/tag294.xml"/><Relationship Id="rId54" Type="http://schemas.openxmlformats.org/officeDocument/2006/relationships/tags" Target="../tags/tag307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tags" Target="../tags/tag277.xml"/><Relationship Id="rId32" Type="http://schemas.openxmlformats.org/officeDocument/2006/relationships/tags" Target="../tags/tag285.xml"/><Relationship Id="rId37" Type="http://schemas.openxmlformats.org/officeDocument/2006/relationships/tags" Target="../tags/tag290.xml"/><Relationship Id="rId40" Type="http://schemas.openxmlformats.org/officeDocument/2006/relationships/tags" Target="../tags/tag293.xml"/><Relationship Id="rId45" Type="http://schemas.openxmlformats.org/officeDocument/2006/relationships/tags" Target="../tags/tag298.xml"/><Relationship Id="rId53" Type="http://schemas.openxmlformats.org/officeDocument/2006/relationships/tags" Target="../tags/tag306.xml"/><Relationship Id="rId58" Type="http://schemas.openxmlformats.org/officeDocument/2006/relationships/tags" Target="../tags/tag311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tags" Target="../tags/tag276.xml"/><Relationship Id="rId28" Type="http://schemas.openxmlformats.org/officeDocument/2006/relationships/tags" Target="../tags/tag281.xml"/><Relationship Id="rId36" Type="http://schemas.openxmlformats.org/officeDocument/2006/relationships/tags" Target="../tags/tag289.xml"/><Relationship Id="rId49" Type="http://schemas.openxmlformats.org/officeDocument/2006/relationships/tags" Target="../tags/tag302.xml"/><Relationship Id="rId57" Type="http://schemas.openxmlformats.org/officeDocument/2006/relationships/tags" Target="../tags/tag310.xml"/><Relationship Id="rId61" Type="http://schemas.openxmlformats.org/officeDocument/2006/relationships/image" Target="../media/image25.jpg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tags" Target="../tags/tag284.xml"/><Relationship Id="rId44" Type="http://schemas.openxmlformats.org/officeDocument/2006/relationships/tags" Target="../tags/tag297.xml"/><Relationship Id="rId52" Type="http://schemas.openxmlformats.org/officeDocument/2006/relationships/tags" Target="../tags/tag305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tags" Target="../tags/tag280.xml"/><Relationship Id="rId30" Type="http://schemas.openxmlformats.org/officeDocument/2006/relationships/tags" Target="../tags/tag283.xml"/><Relationship Id="rId35" Type="http://schemas.openxmlformats.org/officeDocument/2006/relationships/tags" Target="../tags/tag288.xml"/><Relationship Id="rId43" Type="http://schemas.openxmlformats.org/officeDocument/2006/relationships/tags" Target="../tags/tag296.xml"/><Relationship Id="rId48" Type="http://schemas.openxmlformats.org/officeDocument/2006/relationships/tags" Target="../tags/tag301.xml"/><Relationship Id="rId56" Type="http://schemas.openxmlformats.org/officeDocument/2006/relationships/tags" Target="../tags/tag309.xml"/><Relationship Id="rId8" Type="http://schemas.openxmlformats.org/officeDocument/2006/relationships/tags" Target="../tags/tag261.xml"/><Relationship Id="rId51" Type="http://schemas.openxmlformats.org/officeDocument/2006/relationships/tags" Target="../tags/tag304.xml"/><Relationship Id="rId3" Type="http://schemas.openxmlformats.org/officeDocument/2006/relationships/tags" Target="../tags/tag256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tags" Target="../tags/tag278.xml"/><Relationship Id="rId33" Type="http://schemas.openxmlformats.org/officeDocument/2006/relationships/tags" Target="../tags/tag286.xml"/><Relationship Id="rId38" Type="http://schemas.openxmlformats.org/officeDocument/2006/relationships/tags" Target="../tags/tag291.xml"/><Relationship Id="rId46" Type="http://schemas.openxmlformats.org/officeDocument/2006/relationships/tags" Target="../tags/tag299.xml"/><Relationship Id="rId59" Type="http://schemas.openxmlformats.org/officeDocument/2006/relationships/tags" Target="../tags/tag31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9" Type="http://schemas.openxmlformats.org/officeDocument/2006/relationships/tags" Target="../tags/tag351.xml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50" Type="http://schemas.openxmlformats.org/officeDocument/2006/relationships/tags" Target="../tags/tag362.xml"/><Relationship Id="rId55" Type="http://schemas.openxmlformats.org/officeDocument/2006/relationships/tags" Target="../tags/tag367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tags" Target="../tags/tag341.xml"/><Relationship Id="rId41" Type="http://schemas.openxmlformats.org/officeDocument/2006/relationships/tags" Target="../tags/tag353.xml"/><Relationship Id="rId54" Type="http://schemas.openxmlformats.org/officeDocument/2006/relationships/tags" Target="../tags/tag366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tags" Target="../tags/tag365.xml"/><Relationship Id="rId58" Type="http://schemas.openxmlformats.org/officeDocument/2006/relationships/tags" Target="../tags/tag370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Relationship Id="rId57" Type="http://schemas.openxmlformats.org/officeDocument/2006/relationships/tags" Target="../tags/tag369.xml"/><Relationship Id="rId61" Type="http://schemas.openxmlformats.org/officeDocument/2006/relationships/image" Target="../media/image26.jpeg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tags" Target="../tags/tag364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56" Type="http://schemas.openxmlformats.org/officeDocument/2006/relationships/tags" Target="../tags/tag368.xml"/><Relationship Id="rId8" Type="http://schemas.openxmlformats.org/officeDocument/2006/relationships/tags" Target="../tags/tag320.xml"/><Relationship Id="rId51" Type="http://schemas.openxmlformats.org/officeDocument/2006/relationships/tags" Target="../tags/tag363.xml"/><Relationship Id="rId3" Type="http://schemas.openxmlformats.org/officeDocument/2006/relationships/tags" Target="../tags/tag315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59" Type="http://schemas.openxmlformats.org/officeDocument/2006/relationships/tags" Target="../tags/tag37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jp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3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26" Type="http://schemas.openxmlformats.org/officeDocument/2006/relationships/tags" Target="../tags/tag397.xml"/><Relationship Id="rId39" Type="http://schemas.openxmlformats.org/officeDocument/2006/relationships/tags" Target="../tags/tag410.xml"/><Relationship Id="rId21" Type="http://schemas.openxmlformats.org/officeDocument/2006/relationships/tags" Target="../tags/tag392.xml"/><Relationship Id="rId34" Type="http://schemas.openxmlformats.org/officeDocument/2006/relationships/tags" Target="../tags/tag405.xml"/><Relationship Id="rId42" Type="http://schemas.openxmlformats.org/officeDocument/2006/relationships/tags" Target="../tags/tag413.xml"/><Relationship Id="rId47" Type="http://schemas.openxmlformats.org/officeDocument/2006/relationships/tags" Target="../tags/tag418.xml"/><Relationship Id="rId50" Type="http://schemas.openxmlformats.org/officeDocument/2006/relationships/tags" Target="../tags/tag421.xml"/><Relationship Id="rId55" Type="http://schemas.openxmlformats.org/officeDocument/2006/relationships/tags" Target="../tags/tag426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tags" Target="../tags/tag391.xml"/><Relationship Id="rId29" Type="http://schemas.openxmlformats.org/officeDocument/2006/relationships/tags" Target="../tags/tag400.xml"/><Relationship Id="rId41" Type="http://schemas.openxmlformats.org/officeDocument/2006/relationships/tags" Target="../tags/tag412.xml"/><Relationship Id="rId54" Type="http://schemas.openxmlformats.org/officeDocument/2006/relationships/tags" Target="../tags/tag425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tags" Target="../tags/tag395.xml"/><Relationship Id="rId32" Type="http://schemas.openxmlformats.org/officeDocument/2006/relationships/tags" Target="../tags/tag403.xml"/><Relationship Id="rId37" Type="http://schemas.openxmlformats.org/officeDocument/2006/relationships/tags" Target="../tags/tag408.xml"/><Relationship Id="rId40" Type="http://schemas.openxmlformats.org/officeDocument/2006/relationships/tags" Target="../tags/tag411.xml"/><Relationship Id="rId45" Type="http://schemas.openxmlformats.org/officeDocument/2006/relationships/tags" Target="../tags/tag416.xml"/><Relationship Id="rId53" Type="http://schemas.openxmlformats.org/officeDocument/2006/relationships/tags" Target="../tags/tag424.xml"/><Relationship Id="rId58" Type="http://schemas.openxmlformats.org/officeDocument/2006/relationships/tags" Target="../tags/tag429.xml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tags" Target="../tags/tag394.xml"/><Relationship Id="rId28" Type="http://schemas.openxmlformats.org/officeDocument/2006/relationships/tags" Target="../tags/tag399.xml"/><Relationship Id="rId36" Type="http://schemas.openxmlformats.org/officeDocument/2006/relationships/tags" Target="../tags/tag407.xml"/><Relationship Id="rId49" Type="http://schemas.openxmlformats.org/officeDocument/2006/relationships/tags" Target="../tags/tag420.xml"/><Relationship Id="rId57" Type="http://schemas.openxmlformats.org/officeDocument/2006/relationships/tags" Target="../tags/tag428.xml"/><Relationship Id="rId61" Type="http://schemas.openxmlformats.org/officeDocument/2006/relationships/image" Target="../media/image27.jpg"/><Relationship Id="rId10" Type="http://schemas.openxmlformats.org/officeDocument/2006/relationships/tags" Target="../tags/tag381.xml"/><Relationship Id="rId19" Type="http://schemas.openxmlformats.org/officeDocument/2006/relationships/tags" Target="../tags/tag390.xml"/><Relationship Id="rId31" Type="http://schemas.openxmlformats.org/officeDocument/2006/relationships/tags" Target="../tags/tag402.xml"/><Relationship Id="rId44" Type="http://schemas.openxmlformats.org/officeDocument/2006/relationships/tags" Target="../tags/tag415.xml"/><Relationship Id="rId52" Type="http://schemas.openxmlformats.org/officeDocument/2006/relationships/tags" Target="../tags/tag423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tags" Target="../tags/tag393.xml"/><Relationship Id="rId27" Type="http://schemas.openxmlformats.org/officeDocument/2006/relationships/tags" Target="../tags/tag398.xml"/><Relationship Id="rId30" Type="http://schemas.openxmlformats.org/officeDocument/2006/relationships/tags" Target="../tags/tag401.xml"/><Relationship Id="rId35" Type="http://schemas.openxmlformats.org/officeDocument/2006/relationships/tags" Target="../tags/tag406.xml"/><Relationship Id="rId43" Type="http://schemas.openxmlformats.org/officeDocument/2006/relationships/tags" Target="../tags/tag414.xml"/><Relationship Id="rId48" Type="http://schemas.openxmlformats.org/officeDocument/2006/relationships/tags" Target="../tags/tag419.xml"/><Relationship Id="rId56" Type="http://schemas.openxmlformats.org/officeDocument/2006/relationships/tags" Target="../tags/tag427.xml"/><Relationship Id="rId8" Type="http://schemas.openxmlformats.org/officeDocument/2006/relationships/tags" Target="../tags/tag379.xml"/><Relationship Id="rId51" Type="http://schemas.openxmlformats.org/officeDocument/2006/relationships/tags" Target="../tags/tag422.xml"/><Relationship Id="rId3" Type="http://schemas.openxmlformats.org/officeDocument/2006/relationships/tags" Target="../tags/tag374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tags" Target="../tags/tag396.xml"/><Relationship Id="rId33" Type="http://schemas.openxmlformats.org/officeDocument/2006/relationships/tags" Target="../tags/tag404.xml"/><Relationship Id="rId38" Type="http://schemas.openxmlformats.org/officeDocument/2006/relationships/tags" Target="../tags/tag409.xml"/><Relationship Id="rId46" Type="http://schemas.openxmlformats.org/officeDocument/2006/relationships/tags" Target="../tags/tag417.xml"/><Relationship Id="rId59" Type="http://schemas.openxmlformats.org/officeDocument/2006/relationships/tags" Target="../tags/tag43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tags" Target="../tags/tag469.xml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42" Type="http://schemas.openxmlformats.org/officeDocument/2006/relationships/tags" Target="../tags/tag472.xml"/><Relationship Id="rId47" Type="http://schemas.openxmlformats.org/officeDocument/2006/relationships/tags" Target="../tags/tag477.xml"/><Relationship Id="rId50" Type="http://schemas.openxmlformats.org/officeDocument/2006/relationships/tags" Target="../tags/tag480.xml"/><Relationship Id="rId55" Type="http://schemas.openxmlformats.org/officeDocument/2006/relationships/tags" Target="../tags/tag485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41" Type="http://schemas.openxmlformats.org/officeDocument/2006/relationships/tags" Target="../tags/tag471.xml"/><Relationship Id="rId54" Type="http://schemas.openxmlformats.org/officeDocument/2006/relationships/tags" Target="../tags/tag484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40" Type="http://schemas.openxmlformats.org/officeDocument/2006/relationships/tags" Target="../tags/tag470.xml"/><Relationship Id="rId45" Type="http://schemas.openxmlformats.org/officeDocument/2006/relationships/tags" Target="../tags/tag475.xml"/><Relationship Id="rId53" Type="http://schemas.openxmlformats.org/officeDocument/2006/relationships/tags" Target="../tags/tag483.xml"/><Relationship Id="rId58" Type="http://schemas.openxmlformats.org/officeDocument/2006/relationships/tags" Target="../tags/tag488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49" Type="http://schemas.openxmlformats.org/officeDocument/2006/relationships/tags" Target="../tags/tag479.xml"/><Relationship Id="rId57" Type="http://schemas.openxmlformats.org/officeDocument/2006/relationships/tags" Target="../tags/tag487.xml"/><Relationship Id="rId61" Type="http://schemas.openxmlformats.org/officeDocument/2006/relationships/image" Target="../media/image28.jpg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4" Type="http://schemas.openxmlformats.org/officeDocument/2006/relationships/tags" Target="../tags/tag474.xml"/><Relationship Id="rId52" Type="http://schemas.openxmlformats.org/officeDocument/2006/relationships/tags" Target="../tags/tag482.xml"/><Relationship Id="rId60" Type="http://schemas.openxmlformats.org/officeDocument/2006/relationships/slideLayout" Target="../slideLayouts/slideLayout7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Relationship Id="rId43" Type="http://schemas.openxmlformats.org/officeDocument/2006/relationships/tags" Target="../tags/tag473.xml"/><Relationship Id="rId48" Type="http://schemas.openxmlformats.org/officeDocument/2006/relationships/tags" Target="../tags/tag478.xml"/><Relationship Id="rId56" Type="http://schemas.openxmlformats.org/officeDocument/2006/relationships/tags" Target="../tags/tag486.xml"/><Relationship Id="rId8" Type="http://schemas.openxmlformats.org/officeDocument/2006/relationships/tags" Target="../tags/tag438.xml"/><Relationship Id="rId51" Type="http://schemas.openxmlformats.org/officeDocument/2006/relationships/tags" Target="../tags/tag481.xml"/><Relationship Id="rId3" Type="http://schemas.openxmlformats.org/officeDocument/2006/relationships/tags" Target="../tags/tag433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tags" Target="../tags/tag468.xml"/><Relationship Id="rId46" Type="http://schemas.openxmlformats.org/officeDocument/2006/relationships/tags" Target="../tags/tag476.xml"/><Relationship Id="rId59" Type="http://schemas.openxmlformats.org/officeDocument/2006/relationships/tags" Target="../tags/tag4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microsoft.com/office/2007/relationships/hdphoto" Target="../media/hdphoto1.wdp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1" descr="Theme23751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1143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908324" y="1455564"/>
            <a:ext cx="5688012" cy="7493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PHÁT TRIỂN NGÔN NGỮ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39552" y="3501008"/>
            <a:ext cx="828092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kern="10" cap="all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LÀM QUEN CHỮ CÁI: h, k</a:t>
            </a:r>
            <a:endParaRPr lang="en-US" sz="3600" b="1" kern="10" cap="all" dirty="0">
              <a:ln w="0">
                <a:solidFill>
                  <a:srgbClr val="FF0066"/>
                </a:solidFill>
              </a:ln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090613" y="5733256"/>
            <a:ext cx="7010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/>
                <a:cs typeface="Arial"/>
              </a:rPr>
              <a:t>Thực hiện</a:t>
            </a:r>
            <a:r>
              <a:rPr lang="vi-VN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/>
                <a:cs typeface="Arial"/>
              </a:rPr>
              <a:t>:</a:t>
            </a:r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/>
                <a:cs typeface="Arial"/>
              </a:rPr>
              <a:t> Nguyễn Thị Th</a:t>
            </a:r>
            <a:r>
              <a:rPr lang="vi-VN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/>
                <a:cs typeface="Arial"/>
              </a:rPr>
              <a:t>ư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1475657" y="2708920"/>
            <a:ext cx="6625356" cy="93610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Chủ</a:t>
            </a:r>
            <a:r>
              <a:rPr lang="en-US" sz="3600" b="1" kern="10" dirty="0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đề</a:t>
            </a:r>
            <a:r>
              <a:rPr lang="en-US" sz="3600" b="1" kern="10" dirty="0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Thế</a:t>
            </a:r>
            <a:r>
              <a:rPr lang="en-US" sz="3600" b="1" kern="10" dirty="0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giới</a:t>
            </a:r>
            <a:r>
              <a:rPr lang="en-US" sz="3600" b="1" kern="10" dirty="0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thực</a:t>
            </a:r>
            <a:r>
              <a:rPr lang="en-US" sz="3600" b="1" kern="10" dirty="0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00" cmpd="sng">
                  <a:solidFill>
                    <a:srgbClr val="FF0066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vật</a:t>
            </a:r>
            <a:endParaRPr lang="en-US" sz="3600" b="1" kern="10" dirty="0">
              <a:ln w="900" cmpd="sng">
                <a:solidFill>
                  <a:srgbClr val="FF0066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1907704" y="116632"/>
            <a:ext cx="5688012" cy="37465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10" spc="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UBND huyện An D</a:t>
            </a:r>
            <a:r>
              <a:rPr lang="vi-VN" sz="2400" b="1" kern="10" spc="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ươ</a:t>
            </a:r>
            <a:r>
              <a:rPr lang="en-US" sz="2400" b="1" kern="10" spc="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ng</a:t>
            </a:r>
            <a:endParaRPr lang="en-US" sz="2400" b="1" kern="1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1907704" y="534070"/>
            <a:ext cx="5688012" cy="37465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kern="10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Trường</a:t>
            </a:r>
            <a:r>
              <a:rPr lang="en-US" sz="2400" b="1" kern="1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kern="10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Mầm</a:t>
            </a:r>
            <a:r>
              <a:rPr lang="en-US" sz="2400" b="1" kern="1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kern="10" spc="5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non Hồng Phong</a:t>
            </a:r>
            <a:endParaRPr lang="en-US" sz="2400" b="1" kern="1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HoaKetTrai-BeTrucLinh-4016594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59452" y="63345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3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8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7" grpId="0"/>
      <p:bldP spid="3078" grpId="0"/>
      <p:bldP spid="3079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079" y="-27384"/>
            <a:ext cx="3671887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 dirty="0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63616" y="-27384"/>
            <a:ext cx="33528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13" name="Picture 11" descr="k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29" y="1075929"/>
            <a:ext cx="661987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k 222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91" y="3307954"/>
            <a:ext cx="2009775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k33333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91" y="1842691"/>
            <a:ext cx="1800225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1 xan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9" y="1075929"/>
            <a:ext cx="67786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h2xan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16" y="1868091"/>
            <a:ext cx="17462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5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520" y="2492896"/>
            <a:ext cx="87129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75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Arial" charset="0"/>
              </a:rPr>
              <a:t>Trò ch</a:t>
            </a:r>
            <a:r>
              <a:rPr lang="vi-VN" sz="75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Arial" charset="0"/>
              </a:rPr>
              <a:t>ơ</a:t>
            </a:r>
            <a:r>
              <a:rPr lang="en-US" sz="75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Arial" charset="0"/>
              </a:rPr>
              <a:t>i luyện tập</a:t>
            </a:r>
            <a:endParaRPr lang="en-US" sz="7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1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722844">
            <a:off x="228600" y="457200"/>
            <a:ext cx="8686800" cy="5562600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756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990600" y="2133600"/>
            <a:ext cx="70866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kern="1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Trò  chơi </a:t>
            </a:r>
            <a:r>
              <a:rPr lang="en-US" sz="3600" b="1" kern="1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3600" b="1" kern="1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: Bù chữ còn thiếu</a:t>
            </a:r>
            <a:endParaRPr lang="en-US" sz="3600" b="1" kern="1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990600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60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5120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1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0112194320[1]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962400" cy="41354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Lantra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86200" cy="4114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8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8449" y="5395913"/>
            <a:ext cx="4191000" cy="1143000"/>
            <a:chOff x="96" y="3120"/>
            <a:chExt cx="2640" cy="720"/>
          </a:xfrm>
        </p:grpSpPr>
        <p:sp>
          <p:nvSpPr>
            <p:cNvPr id="13319" name="AutoShap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" y="3120"/>
              <a:ext cx="2640" cy="72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192" y="3216"/>
              <a:ext cx="2496" cy="519"/>
              <a:chOff x="144" y="3216"/>
              <a:chExt cx="2496" cy="475"/>
            </a:xfrm>
          </p:grpSpPr>
          <p:sp>
            <p:nvSpPr>
              <p:cNvPr id="13321" name="Text Box 9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32" y="3312"/>
                <a:ext cx="1872" cy="2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322" name="Text Box 1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6" y="3312"/>
                <a:ext cx="2064" cy="2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323" name="Text Box 11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4" y="3216"/>
                <a:ext cx="2496" cy="4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…</a:t>
                </a:r>
                <a:r>
                  <a:rPr lang="en-US" sz="4800" b="1" err="1">
                    <a:solidFill>
                      <a:srgbClr val="FF0066"/>
                    </a:solidFill>
                    <a:latin typeface=".VnAvant" pitchFamily="34" charset="0"/>
                  </a:rPr>
                  <a:t>oa</a:t>
                </a:r>
                <a:r>
                  <a:rPr lang="en-US" sz="4800" b="1">
                    <a:solidFill>
                      <a:schemeClr val="bg1"/>
                    </a:solidFill>
                    <a:latin typeface=".VnAvant" pitchFamily="34" charset="0"/>
                  </a:rPr>
                  <a:t> </a:t>
                </a:r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…</a:t>
                </a:r>
                <a:r>
                  <a:rPr lang="en-US" sz="3600" b="1">
                    <a:solidFill>
                      <a:srgbClr val="FF0066"/>
                    </a:solidFill>
                    <a:latin typeface=".VnAvant" pitchFamily="34" charset="0"/>
                  </a:rPr>
                  <a:t>ồ</a:t>
                </a:r>
                <a:r>
                  <a:rPr lang="en-US" sz="4800" b="1">
                    <a:solidFill>
                      <a:srgbClr val="FF0066"/>
                    </a:solidFill>
                    <a:latin typeface=".VnAvant" pitchFamily="34" charset="0"/>
                  </a:rPr>
                  <a:t>ng</a:t>
                </a:r>
                <a:endParaRPr lang="en-US" sz="4800" b="1" dirty="0">
                  <a:solidFill>
                    <a:srgbClr val="FF0066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332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800600" y="5181600"/>
            <a:ext cx="4038600" cy="1143000"/>
            <a:chOff x="3024" y="3072"/>
            <a:chExt cx="2544" cy="720"/>
          </a:xfrm>
        </p:grpSpPr>
        <p:sp>
          <p:nvSpPr>
            <p:cNvPr id="13325" name="AutoShap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024" y="3072"/>
              <a:ext cx="2544" cy="72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3168"/>
              <a:ext cx="1968" cy="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.VnAvant" pitchFamily="34" charset="0"/>
                </a:rPr>
                <a:t>…</a:t>
              </a:r>
              <a:r>
                <a:rPr lang="en-US" sz="4800" b="1">
                  <a:solidFill>
                    <a:srgbClr val="FF0066"/>
                  </a:solidFill>
                  <a:latin typeface=".VnAvant" pitchFamily="34" charset="0"/>
                </a:rPr>
                <a:t>oa </a:t>
              </a:r>
              <a:r>
                <a:rPr lang="en-US" sz="3600" b="1">
                  <a:solidFill>
                    <a:schemeClr val="bg1"/>
                  </a:solidFill>
                  <a:latin typeface=".VnAvant" pitchFamily="34" charset="0"/>
                </a:rPr>
                <a:t>…</a:t>
              </a:r>
              <a:r>
                <a:rPr lang="en-US" sz="4800" b="1">
                  <a:solidFill>
                    <a:srgbClr val="FF0066"/>
                  </a:solidFill>
                  <a:latin typeface=".VnAvant" pitchFamily="34" charset="0"/>
                </a:rPr>
                <a:t>uệ</a:t>
              </a:r>
            </a:p>
          </p:txBody>
        </p:sp>
      </p:grpSp>
      <p:sp>
        <p:nvSpPr>
          <p:cNvPr id="13327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5410200"/>
            <a:ext cx="457200" cy="823913"/>
          </a:xfrm>
          <a:prstGeom prst="rect">
            <a:avLst/>
          </a:prstGeom>
          <a:solidFill>
            <a:srgbClr val="0E0E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62700" y="5325401"/>
            <a:ext cx="457200" cy="823913"/>
          </a:xfrm>
          <a:prstGeom prst="rect">
            <a:avLst/>
          </a:prstGeom>
          <a:solidFill>
            <a:srgbClr val="0E0E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22000" y="5345145"/>
            <a:ext cx="533400" cy="823913"/>
          </a:xfrm>
          <a:prstGeom prst="rect">
            <a:avLst/>
          </a:prstGeom>
          <a:solidFill>
            <a:srgbClr val="0E0E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29999" y="5308986"/>
            <a:ext cx="533400" cy="823913"/>
          </a:xfrm>
          <a:prstGeom prst="rect">
            <a:avLst/>
          </a:prstGeom>
          <a:solidFill>
            <a:srgbClr val="0E0E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.VnAvant" pitchFamily="34" charset="0"/>
              </a:rPr>
              <a:t>h</a:t>
            </a:r>
          </a:p>
        </p:txBody>
      </p:sp>
      <p:grpSp>
        <p:nvGrpSpPr>
          <p:cNvPr id="13331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28600" y="4191000"/>
            <a:ext cx="4191000" cy="1143000"/>
            <a:chOff x="96" y="3120"/>
            <a:chExt cx="2640" cy="720"/>
          </a:xfrm>
        </p:grpSpPr>
        <p:sp>
          <p:nvSpPr>
            <p:cNvPr id="13332" name="AutoShap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6" y="3120"/>
              <a:ext cx="2640" cy="72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33" name="Group 21"/>
            <p:cNvGrpSpPr>
              <a:grpSpLocks/>
            </p:cNvGrpSpPr>
            <p:nvPr/>
          </p:nvGrpSpPr>
          <p:grpSpPr bwMode="auto">
            <a:xfrm>
              <a:off x="192" y="3216"/>
              <a:ext cx="2496" cy="519"/>
              <a:chOff x="144" y="3216"/>
              <a:chExt cx="2496" cy="475"/>
            </a:xfrm>
          </p:grpSpPr>
          <p:sp>
            <p:nvSpPr>
              <p:cNvPr id="13334" name="Text Box 22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32" y="3312"/>
                <a:ext cx="1872" cy="2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335" name="Text Box 23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36" y="3312"/>
                <a:ext cx="2064" cy="2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336" name="Text Box 24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44" y="3216"/>
                <a:ext cx="2496" cy="4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err="1">
                    <a:solidFill>
                      <a:srgbClr val="FF0066"/>
                    </a:solidFill>
                    <a:latin typeface=".VnAvant" pitchFamily="34" charset="0"/>
                  </a:rPr>
                  <a:t>hoa</a:t>
                </a:r>
                <a:r>
                  <a:rPr lang="en-US" sz="4800" b="1">
                    <a:solidFill>
                      <a:srgbClr val="FF0066"/>
                    </a:solidFill>
                    <a:latin typeface=".VnAvant" pitchFamily="34" charset="0"/>
                  </a:rPr>
                  <a:t> hồng</a:t>
                </a:r>
                <a:endParaRPr lang="en-US" sz="4800" b="1" dirty="0">
                  <a:solidFill>
                    <a:srgbClr val="FF0066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3337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724400" y="4191000"/>
            <a:ext cx="4038600" cy="1143000"/>
            <a:chOff x="3024" y="3072"/>
            <a:chExt cx="2544" cy="720"/>
          </a:xfrm>
        </p:grpSpPr>
        <p:sp>
          <p:nvSpPr>
            <p:cNvPr id="13338" name="AutoShape 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3024" y="3072"/>
              <a:ext cx="2544" cy="72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Text Box 2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12" y="3168"/>
              <a:ext cx="1968" cy="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err="1">
                  <a:solidFill>
                    <a:srgbClr val="FF0066"/>
                  </a:solidFill>
                  <a:latin typeface=".VnAvant" pitchFamily="34" charset="0"/>
                </a:rPr>
                <a:t>h</a:t>
              </a:r>
              <a:r>
                <a:rPr lang="en-US" sz="4800" b="1">
                  <a:solidFill>
                    <a:srgbClr val="FF0066"/>
                  </a:solidFill>
                  <a:latin typeface=".VnAvant" pitchFamily="34" charset="0"/>
                </a:rPr>
                <a:t>oa huệ</a:t>
              </a:r>
              <a:endParaRPr lang="en-US" sz="4800" b="1" dirty="0">
                <a:solidFill>
                  <a:srgbClr val="FF0066"/>
                </a:solidFill>
                <a:latin typeface=".VnAvant" pitchFamily="34" charset="0"/>
              </a:endParaRPr>
            </a:p>
          </p:txBody>
        </p:sp>
      </p:grpSp>
      <p:pic>
        <p:nvPicPr>
          <p:cNvPr id="4" name="Vuon Cay Cua Ba - Thu Thuy.mp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419600" y="62341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8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4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5283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327" grpId="0" animBg="1"/>
      <p:bldP spid="13328" grpId="0" animBg="1"/>
      <p:bldP spid="13329" grpId="0" animBg="1"/>
      <p:bldP spid="133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722844">
            <a:off x="228600" y="457200"/>
            <a:ext cx="8686800" cy="5562600"/>
          </a:xfrm>
          <a:prstGeom prst="irregularSeal1">
            <a:avLst/>
          </a:prstGeom>
          <a:solidFill>
            <a:srgbClr val="B1A7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990600" y="2133600"/>
            <a:ext cx="70866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Trò  chơi </a:t>
            </a: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: Zíc Zắc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990600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60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716780"/>
      </p:ext>
    </p:extLst>
  </p:cSld>
  <p:clrMapOvr>
    <a:masterClrMapping/>
  </p:clrMapOvr>
  <p:transition spd="slow">
    <p:wedge/>
    <p:sndAc>
      <p:stSnd>
        <p:snd r:embed="rId6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17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8486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73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-54062" y="750561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950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4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76375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75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6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5445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7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8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9713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486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0" name="Oval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4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939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78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97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451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05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1601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84438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401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55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831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8745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87450" y="609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528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8443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79838" y="62071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84438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36750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355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09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26363" y="56356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46783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355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309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7263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6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9620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6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355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6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400800" y="46482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6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263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6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7263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6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5344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6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534400" y="15240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6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11638" y="0"/>
            <a:ext cx="792162" cy="765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116" name="Oval 4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65563" y="1557338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84438" y="25654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87450" y="36449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0425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03469 C -0.04792 0.03677 -0.04774 0.03954 -0.04913 0.04093 C -0.05174 0.04347 -0.06181 0.04602 -0.06545 0.04787 C -0.07274 0.05087 -0.07951 0.05411 -0.08681 0.05642 C -0.09167 0.06082 -0.0974 0.06406 -0.10156 0.06961 C -0.10486 0.074 -0.10712 0.07793 -0.11146 0.08025 C -0.12587 0.0888 -0.14201 0.09528 -0.15729 0.10013 C -0.16285 0.10568 -0.16701 0.11054 -0.17361 0.11332 C -0.18056 0.11933 -0.18733 0.1258 -0.1934 0.13297 C -0.2 0.14084 -0.20434 0.15078 -0.21146 0.15703 C -0.21736 0.16882 -0.22135 0.17668 -0.22431 0.18963 C -0.22205 0.20675 -0.22049 0.20837 -0.20816 0.21369 C -0.18993 0.22964 -0.16962 0.24236 -0.14913 0.253 C -0.13976 0.25763 -0.12917 0.25971 -0.11962 0.26387 C -0.11389 0.26642 -0.10885 0.27035 -0.10313 0.27266 C -0.0974 0.27867 -0.09184 0.28422 -0.08507 0.28792 C -0.08194 0.28954 -0.07535 0.29232 -0.07535 0.29255 C -0.0724 0.29625 -0.06806 0.29879 -0.06545 0.30319 C -0.06302 0.30735 -0.06319 0.31359 -0.06215 0.31868 C -0.06476 0.33163 -0.06754 0.3284 -0.07361 0.33834 C -0.07483 0.34042 -0.07535 0.34343 -0.07691 0.34482 C -0.07882 0.34643 -0.08125 0.3462 -0.08351 0.3469 C -0.09045 0.35314 -0.09757 0.35383 -0.10486 0.358 C -0.11563 0.36401 -0.12309 0.37187 -0.13438 0.37534 C -0.14288 0.38297 -0.15069 0.39292 -0.16059 0.39708 C -0.17569 0.4179 -0.1566 0.39361 -0.17031 0.40587 C -0.17222 0.40772 -0.17326 0.41096 -0.17535 0.41258 C -0.1783 0.41443 -0.18507 0.41674 -0.18507 0.41697 C -0.19635 0.42668 -0.19115 0.42345 -0.19983 0.42784 C -0.20521 0.43432 -0.20625 0.44056 -0.21146 0.44727 C -0.21319 0.45467 -0.21615 0.45975 -0.21788 0.46692 C -0.21632 0.47803 -0.21667 0.48265 -0.20972 0.48866 C -0.20469 0.49861 -0.19618 0.50231 -0.18837 0.50809 C -0.18056 0.51433 -0.18611 0.5111 -0.17865 0.51919 C -0.17344 0.52497 -0.16528 0.52937 -0.15885 0.53214 C -0.14288 0.55434 -0.16129 0.53214 -0.14583 0.54301 C -0.13889 0.5481 -0.13281 0.55527 -0.12622 0.56082 C -0.12066 0.56544 -0.11476 0.5703 -0.10972 0.57608 C -0.10504 0.58163 -0.10417 0.5851 -0.09826 0.5888 C -0.09323 0.59227 -0.08698 0.59227 -0.08194 0.59574 C -0.08021 0.5969 -0.07865 0.59875 -0.07691 0.60013 C -0.07483 0.60175 -0.07257 0.60314 -0.07031 0.60453 C -0.06892 0.60684 -0.06319 0.61494 -0.06389 0.61979 C -0.06476 0.6258 -0.0691 0.62742 -0.07205 0.63066 C -0.07813 0.63737 -0.08403 0.64269 -0.09167 0.64593 C -0.09705 0.65055 -0.10122 0.65633 -0.10642 0.66119 C -0.1099 0.66813 -0.11476 0.67345 -0.11788 0.68085 C -0.1217 0.68963 -0.12326 0.69634 -0.12778 0.7049 C -0.12934 0.71161 -0.13142 0.72062 -0.13438 0.72664 C -0.13993 0.73797 -0.13924 0.72849 -0.13924 0.73774 " pathEditMode="relative" rAng="0" ptsTypes="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35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8486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73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950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6639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76375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26640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26641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5445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642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26643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9713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26644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486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6645" name="Oval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4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939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78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97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451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05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1601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84438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401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55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831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8745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87450" y="609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528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4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8443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5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401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5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84438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36750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355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09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26363" y="56356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5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46783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5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355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5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309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7263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6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9620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6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6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355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6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400800" y="46482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6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263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6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7263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6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5344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6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534400" y="15240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72" name="Oval 6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11638" y="0"/>
            <a:ext cx="792162" cy="765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26681" name="Oval 4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65563" y="1557338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4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84438" y="25654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4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87450" y="36449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0531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4.56984E-6 C 0.02326 0.06452 0.03351 0.12927 0.06128 0.15934 C 0.08906 0.18917 0.15816 0.15356 0.17969 0.17877 C 0.20104 0.20374 0.20885 0.28469 0.1901 0.3092 C 0.17135 0.33418 0.09115 0.30087 0.06771 0.32724 C 0.04444 0.35314 0.06128 0.41766 0.04965 0.46531 C 0.03785 0.51318 0.00677 0.56845 -0.00243 0.61378 C -0.01163 0.65911 -0.0092 0.69819 -0.00642 0.73751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277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6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49252" cy="6858000"/>
          </a:xfrm>
          <a:prstGeom prst="rect">
            <a:avLst/>
          </a:prstGeom>
        </p:spPr>
      </p:pic>
      <p:sp>
        <p:nvSpPr>
          <p:cNvPr id="61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8486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73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950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4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76375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75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6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5445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7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8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9713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486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0" name="Oval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4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939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78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97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451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05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1601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84438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401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55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831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8745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87450" y="609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528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8443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401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84438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36750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355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09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26363" y="56356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46783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355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309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7263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6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9620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6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355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6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400800" y="46482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6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263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6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7263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6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5344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6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534400" y="15240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6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04025" y="0"/>
            <a:ext cx="792163" cy="765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116" name="Oval 4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65563" y="1557338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84438" y="25654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87450" y="36449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6117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0.0007 -0.00469 0.0007 -0.0066 0.00208 C -0.00816 0.00347 -0.00868 0.00648 -0.00989 0.00879 C -0.01128 0.0111 -0.01337 0.01272 -0.01476 0.01503 C -0.02101 0.02659 -0.0158 0.02012 -0.01962 0.03029 C -0.02361 0.04116 -0.02396 0.04047 -0.02951 0.04786 C -0.03212 0.0585 -0.03663 0.06636 -0.04253 0.07422 C -0.04496 0.08324 -0.04948 0.08925 -0.05243 0.09827 C -0.05382 0.1022 -0.05382 0.10729 -0.05573 0.11145 C -0.06024 0.12047 -0.05816 0.11538 -0.06215 0.12648 C -0.06163 0.13388 -0.06215 0.14127 -0.06042 0.14844 C -0.05972 0.15075 -0.05746 0.15122 -0.05573 0.1526 C -0.04722 0.15908 -0.04062 0.16324 -0.03108 0.16578 C -0.02743 0.16833 -0.02326 0.16971 -0.01962 0.17226 C -0.01719 0.17434 -0.01545 0.17711 -0.01302 0.17873 C -0.00833 0.18174 -0.00174 0.18336 0.0033 0.18544 C 0.01441 0.17942 0.02083 0.17873 0.03281 0.18127 C 0.03837 0.1859 0.04115 0.19214 0.04601 0.19838 C 0.04219 0.21364 0.04948 0.21711 0.05747 0.22266 C 0.06511 0.21573 0.06545 0.21711 0.07049 0.22682 C 0.06823 0.23653 0.07153 0.2437 0.07379 0.25295 C 0.05521 0.2911 0.06823 0.38289 0.10816 0.39723 C 0.11771 0.40648 0.12726 0.41434 0.13767 0.42127 C 0.13941 0.42243 0.14097 0.42428 0.14271 0.42567 C 0.14583 0.42729 0.15243 0.42983 0.15243 0.42983 C 0.15833 0.43492 0.16024 0.43885 0.16233 0.4474 C 0.16076 0.48139 0.16389 0.47792 0.15243 0.49781 C 0.15 0.51099 0.14462 0.52301 0.13611 0.53064 C 0.12726 0.54775 0.12066 0.55168 0.10816 0.56116 C 0.10052 0.56671 0.09566 0.57457 0.08854 0.58081 C 0.0809 0.59584 0.08524 0.59099 0.07708 0.59792 C 0.07761 0.6044 0.07743 0.6111 0.07865 0.61758 C 0.07917 0.62035 0.08108 0.62197 0.08195 0.62428 C 0.0882 0.6407 0.09306 0.6585 0.1033 0.67006 C 0.11076 0.67885 0.1132 0.68763 0.12292 0.69203 C 0.12726 0.69573 0.13299 0.70012 0.13767 0.70289 C 0.1507 0.71052 0.13854 0.70035 0.14913 0.70729 C 0.1566 0.71237 0.15139 0.71168 0.15747 0.71168 " pathEditMode="relative" ptsTypes="fffffffffffffffffffffffffffffffffffffA">
                                      <p:cBhvr>
                                        <p:cTn id="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61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8486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73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950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4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76375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75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6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5445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7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8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9713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486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0" name="Oval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4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081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78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97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451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05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1601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84438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401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55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831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8745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87450" y="609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528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8443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401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84438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36750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355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09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26363" y="56356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46783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355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309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7263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6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9620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6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355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6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400800" y="46482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6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263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6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7263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6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5344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6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534400" y="15240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6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11638" y="0"/>
            <a:ext cx="792162" cy="765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116" name="Oval 4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65563" y="1557338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84438" y="25654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87450" y="36449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910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0.04509 C -0.07535 0.04787 -0.08368 0.05272 -0.09271 0.05573 C -0.10243 0.06544 -0.11389 0.06845 -0.12535 0.07331 C -0.13333 0.08048 -0.1408 0.08903 -0.15017 0.09273 C -0.1559 0.09828 -0.1684 0.10892 -0.17309 0.1147 C -0.1809 0.12557 -0.18681 0.13621 -0.19757 0.14107 C -0.20625 0.14939 -0.21424 0.15656 -0.22379 0.16304 C -0.22847 0.17183 -0.23142 0.17345 -0.23368 0.18455 C -0.23316 0.18963 -0.23229 0.19472 -0.23194 0.19981 C -0.23108 0.21322 -0.23177 0.22617 -0.23038 0.23936 C -0.22917 0.25023 -0.21979 0.25277 -0.21389 0.25462 C -0.19201 0.26179 -0.22778 0.25069 -0.20417 0.26133 C -0.19896 0.26341 -0.17552 0.26549 -0.175 0.26549 C -0.16927 0.26595 -0.16372 0.26688 -0.15816 0.26757 C -0.14861 0.27173 -0.13854 0.27104 -0.12865 0.27428 C -0.12257 0.27844 -0.11875 0.28422 -0.11233 0.28746 C -0.10556 0.30041 -0.10278 0.31475 -0.09427 0.32654 C -0.09201 0.33603 -0.08559 0.34944 -0.08108 0.35707 C -0.0816 0.36632 -0.08108 0.3765 -0.08281 0.38575 C -0.08333 0.38852 -0.08629 0.38991 -0.08767 0.39199 C -0.09566 0.40448 -0.10538 0.41512 -0.11719 0.42044 C -0.11944 0.42345 -0.12118 0.42715 -0.12379 0.42923 C -0.12674 0.43177 -0.13368 0.43362 -0.13368 0.43385 C -0.13854 0.43802 -0.14271 0.4401 -0.14844 0.44241 C -0.15434 0.44773 -0.16007 0.44773 -0.16649 0.45097 C -0.17882 0.4579 -0.19097 0.4623 -0.20417 0.46623 C -0.21927 0.47109 -0.23281 0.48265 -0.24844 0.48566 C -0.27535 0.49144 -0.30347 0.49121 -0.33038 0.49236 C -0.34254 0.49421 -0.35035 0.49259 -0.3599 0.50092 C -0.36094 0.5037 -0.36233 0.50531 -0.36319 0.50786 C -0.36458 0.51179 -0.36615 0.52058 -0.36615 0.52081 C -0.3658 0.5252 -0.36528 0.537 -0.36319 0.54278 C -0.35955 0.55249 -0.3434 0.56914 -0.33524 0.57308 C -0.32535 0.58371 -0.30747 0.59366 -0.29427 0.59505 C -0.27569 0.5969 -0.23854 0.59944 -0.23854 0.59967 C -0.2342 0.60013 -0.22951 0.59944 -0.22535 0.60152 C -0.2217 0.60337 -0.21563 0.61031 -0.21563 0.61054 C -0.21788 0.62997 -0.21979 0.62951 -0.22865 0.64084 C -0.24097 0.65679 -0.22708 0.64338 -0.23854 0.65379 C -0.24479 0.66628 -0.25156 0.67668 -0.25816 0.68871 C -0.26094 0.69958 -0.26667 0.7079 -0.27135 0.71739 C -0.2724 0.71924 -0.27361 0.72178 -0.27465 0.72363 C -0.27569 0.72617 -0.27795 0.73057 -0.27795 0.7308 C -0.2816 0.74537 -0.28108 0.73889 -0.28108 0.75023 " pathEditMode="relative" rAng="0" ptsTypes="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5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8486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73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950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4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76375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75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6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5445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7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8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9713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486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0" name="Oval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4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939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78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97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451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05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1601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84438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401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55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831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8745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87450" y="609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528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8443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401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84438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36750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355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09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26363" y="56356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46783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355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309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7263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6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9620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6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355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6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400800" y="46482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6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263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6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7263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6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5344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6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534400" y="15240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6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11638" y="0"/>
            <a:ext cx="792162" cy="765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116" name="Oval 4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65563" y="1557338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84438" y="25654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87450" y="36449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1455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0323 C 0.02205 0.00948 0.02326 0.01688 0.02621 0.02289 C 0.02795 0.02636 0.03073 0.02821 0.03281 0.03145 C 0.03455 0.03422 0.03628 0.03746 0.03767 0.04024 C 0.04427 0.05481 0.05069 0.07608 0.06215 0.08395 C 0.06267 0.08464 0.06979 0.0969 0.07049 0.09921 C 0.07344 0.10869 0.07309 0.11979 0.07865 0.12766 C 0.0842 0.13598 0.09167 0.14454 0.09826 0.15171 C 0.1033 0.15749 0.1099 0.15911 0.11476 0.16489 C 0.12187 0.17252 0.12691 0.179 0.13594 0.18223 C 0.14861 0.19357 0.13264 0.18038 0.14757 0.18871 C 0.16215 0.1968 0.16163 0.19842 0.17691 0.20189 C 0.18281 0.20721 0.18924 0.20721 0.19496 0.21276 C 0.2059 0.22317 0.21371 0.23635 0.21962 0.25231 C 0.22309 0.30504 0.22292 0.29324 0.21962 0.38089 C 0.21927 0.38899 0.21632 0.40494 0.21632 0.40494 C 0.21753 0.43062 0.21441 0.4401 0.22292 0.45744 C 0.22344 0.45975 0.22326 0.46207 0.22448 0.46392 C 0.22483 0.46461 0.23785 0.47201 0.23924 0.47271 C 0.26024 0.48473 0.28299 0.48959 0.30486 0.49861 C 0.30642 0.50069 0.30799 0.50346 0.30972 0.50508 C 0.31128 0.5067 0.31337 0.50763 0.31476 0.50948 C 0.31944 0.51549 0.32326 0.52289 0.32778 0.52914 C 0.33542 0.53954 0.33993 0.55342 0.34913 0.56198 C 0.35243 0.56845 0.35399 0.57493 0.35729 0.5814 C 0.35937 0.60013 0.36146 0.60245 0.35243 0.61655 C 0.34844 0.62326 0.35035 0.62372 0.34427 0.62742 C 0.33871 0.63066 0.33056 0.63413 0.32448 0.63621 C 0.32014 0.6376 0.31146 0.64084 0.31146 0.64107 C 0.30556 0.64593 0.30121 0.64893 0.2967 0.65795 C 0.29444 0.66235 0.29236 0.66674 0.2901 0.67113 C 0.28906 0.67321 0.28681 0.67761 0.28681 0.67784 C 0.28507 0.68524 0.28351 0.69079 0.28021 0.6975 C 0.27726 0.70975 0.27483 0.71507 0.27865 0.72988 C 0.28229 0.74468 0.28229 0.74329 0.28854 0.74329 L 0.2901 0.72109 " pathEditMode="relative" rAng="0" ptsTypes="ffffffffffffffffffffffffffffffffffAA">
                                      <p:cBhvr>
                                        <p:cTn id="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37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809" y="5180013"/>
            <a:ext cx="14398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4744" y="51816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7904" y="5181600"/>
            <a:ext cx="10810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23318" y="5181600"/>
            <a:ext cx="12525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3136" y="51816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4938" y="5181600"/>
            <a:ext cx="11493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20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60418" y="5181600"/>
            <a:ext cx="11239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rgbClr val="FF0066"/>
                </a:solidFill>
                <a:latin typeface=".VnAvant" pitchFamily="34" charset="0"/>
              </a:rPr>
              <a:t>è</a:t>
            </a:r>
            <a:endParaRPr lang="en-US" sz="120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54925" y="5181600"/>
            <a:ext cx="15255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22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81698" y="5180533"/>
            <a:ext cx="8302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solidFill>
                  <a:srgbClr val="FF0066"/>
                </a:solidFill>
                <a:latin typeface=".VnAvant" pitchFamily="34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4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9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8486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73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950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4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76375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75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6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5445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7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8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9713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486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0" name="Oval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4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939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78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97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451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05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1601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84438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401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55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831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8745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87450" y="609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528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8443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401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84438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36750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355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09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26363" y="56356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46783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355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309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7263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6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9620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6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355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6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400800" y="46482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6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263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6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7263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6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5344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6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534400" y="15240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6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11638" y="0"/>
            <a:ext cx="792162" cy="765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116" name="Oval 4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65563" y="1557338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84438" y="25654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87450" y="36449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2884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822 C -0.00365 -0.02267 -0.00365 -0.01666 -0.00486 -0.01111 C -0.00538 -0.00856 -0.00729 -0.00671 -0.00816 -0.0044 C -0.01476 0.01179 -0.02014 0.02844 -0.02778 0.0437 C -0.02969 0.04764 -0.03229 0.05087 -0.03438 0.05457 C -0.03663 0.05874 -0.03889 0.06313 -0.04097 0.06753 C -0.04306 0.07192 -0.0474 0.08071 -0.0474 0.08094 C -0.05399 0.11378 -0.04913 0.14176 -0.03108 0.16558 C -0.0276 0.17923 -0.02205 0.17715 -0.01302 0.18131 C -0.00694 0.19357 0.0033 0.20189 0.01163 0.21184 C 0.0151 0.21623 0.01892 0.21993 0.02135 0.22479 C 0.0224 0.22733 0.02292 0.23011 0.02465 0.23149 C 0.02656 0.23311 0.02899 0.23311 0.03125 0.23381 C 0.03733 0.24167 0.04427 0.24815 0.05087 0.25531 C 0.05278 0.2574 0.05434 0.25971 0.0559 0.26202 C 0.05712 0.26433 0.05764 0.26711 0.05903 0.2685 C 0.06719 0.27821 0.0776 0.28284 0.08542 0.29255 C 0.08437 0.31082 0.08819 0.32377 0.07552 0.33001 C 0.06146 0.34852 0.03663 0.34898 0.01806 0.35152 C 0.00434 0.35337 -0.0092 0.35638 -0.02292 0.358 C -0.03125 0.36008 -0.03941 0.36332 -0.0474 0.36702 C -0.05069 0.37002 -0.05504 0.37118 -0.05729 0.37557 C -0.06198 0.38459 -0.06736 0.39246 -0.07205 0.40194 C -0.07604 0.41743 -0.07344 0.41096 -0.07865 0.42136 C -0.07813 0.42807 -0.07778 0.43478 -0.07691 0.44102 C -0.07656 0.44333 -0.07517 0.44519 -0.07535 0.44773 C -0.07656 0.45883 -0.07899 0.45444 -0.08351 0.46068 C -0.09444 0.47548 -0.10382 0.49236 -0.11962 0.49815 C -0.12448 0.50185 -0.12882 0.50416 -0.13438 0.50624 C -0.14601 0.51665 -0.14028 0.51364 -0.15069 0.51734 C -0.16024 0.5259 -0.16997 0.537 -0.18021 0.5437 C -0.18594 0.54741 -0.19219 0.55296 -0.1967 0.55874 C -0.19913 0.56221 -0.20069 0.5666 -0.20313 0.56961 C -0.21059 0.57955 -0.22083 0.58811 -0.23108 0.59181 C -0.2434 0.60222 -0.24826 0.60222 -0.26389 0.60476 C -0.28663 0.60222 -0.30729 0.59551 -0.32934 0.58926 C -0.34896 0.58996 -0.36875 0.59042 -0.38837 0.59181 C -0.3901 0.59181 -0.39219 0.59204 -0.3934 0.59366 C -0.40139 0.6043 -0.40156 0.6147 -0.40642 0.6265 C -0.40833 0.63136 -0.41302 0.63945 -0.41302 0.63968 C -0.41528 0.64916 -0.41719 0.65772 -0.42118 0.66581 C -0.41944 0.71877 -0.41962 0.69796 -0.41962 0.72941 " pathEditMode="relative" rAng="0" ptsTypes="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37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443568"/>
            <a:ext cx="10544098" cy="7301568"/>
          </a:xfrm>
          <a:prstGeom prst="rect">
            <a:avLst/>
          </a:prstGeom>
        </p:spPr>
      </p:pic>
      <p:sp>
        <p:nvSpPr>
          <p:cNvPr id="61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8486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7313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5661025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950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4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76375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75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6" name="Text Box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62400" y="5445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7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8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9713" y="543083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48600" y="558958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0" name="Oval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5475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939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78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497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451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0563" y="5516563"/>
            <a:ext cx="274637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82000" y="5516563"/>
            <a:ext cx="274638" cy="2746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1601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84438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401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55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831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8745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87450" y="609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528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84438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40163" y="609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84438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36750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355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309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26363" y="563563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4678363"/>
            <a:ext cx="274638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355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30963" y="25908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726363" y="15240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6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96200" y="25908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6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1355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6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400800" y="46482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6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26363" y="36576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6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726363" y="46482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6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534400" y="36576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6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534400" y="15240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6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11638" y="0"/>
            <a:ext cx="792162" cy="7651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66"/>
              </a:solidFill>
            </a:endParaRPr>
          </a:p>
        </p:txBody>
      </p:sp>
      <p:sp>
        <p:nvSpPr>
          <p:cNvPr id="116" name="Oval 4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865563" y="1557338"/>
            <a:ext cx="274637" cy="274637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84438" y="2565400"/>
            <a:ext cx="274637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87450" y="3644900"/>
            <a:ext cx="274638" cy="27463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4492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9861E-6 L -0.02136 0.03469 L -0.02952 0.0525 C -0.0342 0.07215 -0.04826 0.09459 -0.0573 0.11147 C -0.07065 0.13621 -0.0526 0.10014 -0.06874 0.13298 C -0.06979 0.13529 -0.071 0.1376 -0.07204 0.13968 C -0.0731 0.142 -0.07534 0.14616 -0.07534 0.14639 C -0.07864 0.15911 -0.07795 0.15263 -0.07534 0.17484 C -0.07517 0.17715 -0.07517 0.17992 -0.07378 0.18131 C -0.07065 0.18432 -0.06614 0.18362 -0.06233 0.18547 C -0.05296 0.19773 -0.04185 0.20629 -0.03108 0.21623 C -0.02534 0.22132 -0.02153 0.22849 -0.01476 0.23127 C -0.00902 0.23936 -0.00295 0.24537 0.00487 0.24884 C 0.00972 0.25509 0.0132 0.25902 0.01962 0.26179 C 0.0257 0.26734 0.02952 0.27289 0.03612 0.27729 C 0.04028 0.28307 0.04497 0.287 0.04914 0.29255 C 0.06112 0.30273 0.05747 0.324 0.05747 0.34042 C 0.05973 0.3284 0.05573 0.31845 0.06563 0.31452 C 0.07205 0.32054 0.07657 0.32724 0.08369 0.33187 C 0.08751 0.33927 0.09028 0.34204 0.09671 0.34482 C 0.09775 0.34806 0.09844 0.35106 0.10001 0.35361 C 0.10296 0.35869 0.1073 0.3617 0.1099 0.36679 C 0.11494 0.3765 0.11754 0.38506 0.12622 0.38876 C 0.13751 0.3987 0.1507 0.40194 0.16389 0.40379 C 0.18316 0.41235 0.19914 0.42507 0.21146 0.44727 C 0.21094 0.45606 0.21233 0.46531 0.2099 0.47363 C 0.20573 0.48774 0.20191 0.48497 0.19514 0.48867 C 0.18438 0.49491 0.17327 0.49884 0.16233 0.50416 C 0.15556 0.50763 0.14931 0.51411 0.14271 0.51734 C 0.13837 0.51919 0.12952 0.52174 0.12952 0.52197 C 0.11962 0.52844 0.10886 0.53446 0.09844 0.53908 C 0.09289 0.54648 0.08768 0.54903 0.08039 0.55226 C 0.07032 0.56105 0.07171 0.56452 0.06563 0.57609 C 0.06615 0.58765 0.0658 0.59944 0.06719 0.61101 C 0.06789 0.61748 0.07223 0.62188 0.07535 0.6265 C 0.08334 0.63807 0.0915 0.65009 0.10001 0.66119 C 0.10139 0.66327 0.10174 0.66651 0.1033 0.66813 C 0.10573 0.67021 0.10869 0.67114 0.11146 0.67252 C 0.12344 0.68756 0.10921 0.6716 0.12292 0.68085 C 0.14185 0.6938 0.12014 0.68362 0.13438 0.68964 C 0.13612 0.69172 0.13872 0.69311 0.13941 0.69611 C 0.13959 0.69727 0.13646 0.70976 0.13612 0.71184 C 0.13542 0.71438 0.13507 0.71739 0.13438 0.7204 C 0.13386 0.72271 0.13282 0.7271 0.13282 0.72733 " pathEditMode="relative" rAng="0" ptsTypes="AA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36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96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798"/>
            <a:ext cx="9144000" cy="7574797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6013" y="2375520"/>
            <a:ext cx="863600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 dirty="0">
                <a:solidFill>
                  <a:srgbClr val="FF0066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79613" y="2375520"/>
            <a:ext cx="935037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 dirty="0">
                <a:solidFill>
                  <a:srgbClr val="FF0066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2138" y="2375520"/>
            <a:ext cx="863600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>
                <a:solidFill>
                  <a:srgbClr val="FF0066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7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32363" y="2375520"/>
            <a:ext cx="935037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 dirty="0">
                <a:solidFill>
                  <a:srgbClr val="FF0066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8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325" y="2375520"/>
            <a:ext cx="935038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 dirty="0">
                <a:solidFill>
                  <a:srgbClr val="FF0066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9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27988" y="2375520"/>
            <a:ext cx="935037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 dirty="0">
                <a:solidFill>
                  <a:srgbClr val="FF0066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20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92950" y="2375520"/>
            <a:ext cx="935038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 dirty="0">
                <a:solidFill>
                  <a:srgbClr val="FF0066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57913" y="2375520"/>
            <a:ext cx="935037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>
                <a:solidFill>
                  <a:srgbClr val="FF0066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2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9388" y="2375520"/>
            <a:ext cx="935037" cy="213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0" dirty="0">
                <a:solidFill>
                  <a:srgbClr val="FF0066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2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4388" y="1799257"/>
            <a:ext cx="790575" cy="4778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24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308850" y="1943720"/>
            <a:ext cx="431800" cy="215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2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5424" y="951954"/>
            <a:ext cx="3352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600" b="1" dirty="0">
                <a:solidFill>
                  <a:srgbClr val="FF0066"/>
                </a:solidFill>
                <a:latin typeface=".VnAvant" pitchFamily="34" charset="0"/>
              </a:rPr>
              <a:t>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7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hang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611187" cy="31242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Picture 5" descr="moc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16351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5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0555 L -0.21441 0.00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6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 rot="5400000">
            <a:off x="1149077" y="2964953"/>
            <a:ext cx="2093912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h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 rot="5400000">
            <a:off x="3183458" y="2659359"/>
            <a:ext cx="2490788" cy="1439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H</a:t>
            </a:r>
          </a:p>
        </p:txBody>
      </p:sp>
      <p:pic>
        <p:nvPicPr>
          <p:cNvPr id="8" name="Picture 9" descr="chu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45" y="2133897"/>
            <a:ext cx="2735263" cy="2735263"/>
          </a:xfrm>
          <a:prstGeom prst="rect">
            <a:avLst/>
          </a:prstGeom>
          <a:solidFill>
            <a:srgbClr val="0000FF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4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5424" y="879946"/>
            <a:ext cx="3352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600" b="1" dirty="0">
                <a:solidFill>
                  <a:srgbClr val="FF0066"/>
                </a:solidFill>
                <a:latin typeface=".VnAvant" pitchFamily="34" charset="0"/>
              </a:rPr>
              <a:t>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4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9400"/>
            <a:ext cx="9144000" cy="6858000"/>
          </a:xfrm>
          <a:prstGeom prst="rect">
            <a:avLst/>
          </a:prstGeom>
        </p:spPr>
      </p:pic>
      <p:pic>
        <p:nvPicPr>
          <p:cNvPr id="6" name="Picture 4" descr="k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74" y="2000250"/>
            <a:ext cx="65246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k33333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36" y="26289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 222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36" y="3987800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2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48534" y="549275"/>
            <a:ext cx="23622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0500" b="1" dirty="0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584" y="1212850"/>
            <a:ext cx="2362200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5000" b="1" dirty="0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8" name="Picture 8" descr="chu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50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34" y="1484313"/>
            <a:ext cx="324008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4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146"/>
  <p:tag name="MMPROD_UIDATA" val="&lt;database version=&quot;7.0&quot;&gt;&lt;object type=&quot;1&quot; unique_id=&quot;10001&quot;&gt;&lt;object type=&quot;2&quot; unique_id=&quot;13414&quot;&gt;&lt;object type=&quot;3&quot; unique_id=&quot;13415&quot;&gt;&lt;property id=&quot;20148&quot; value=&quot;5&quot;/&gt;&lt;property id=&quot;20300&quot; value=&quot;Slide 1&quot;/&gt;&lt;property id=&quot;20307&quot; value=&quot;257&quot;/&gt;&lt;/object&gt;&lt;object type=&quot;3&quot; unique_id=&quot;13416&quot;&gt;&lt;property id=&quot;20148&quot; value=&quot;5&quot;/&gt;&lt;property id=&quot;20300&quot; value=&quot;Slide 2&quot;/&gt;&lt;property id=&quot;20307&quot; value=&quot;258&quot;/&gt;&lt;/object&gt;&lt;object type=&quot;3&quot; unique_id=&quot;13417&quot;&gt;&lt;property id=&quot;20148&quot; value=&quot;5&quot;/&gt;&lt;property id=&quot;20300&quot; value=&quot;Slide 3&quot;/&gt;&lt;property id=&quot;20307&quot; value=&quot;259&quot;/&gt;&lt;/object&gt;&lt;object type=&quot;3&quot; unique_id=&quot;13418&quot;&gt;&lt;property id=&quot;20148&quot; value=&quot;5&quot;/&gt;&lt;property id=&quot;20300&quot; value=&quot;Slide 4&quot;/&gt;&lt;property id=&quot;20307&quot; value=&quot;260&quot;/&gt;&lt;/object&gt;&lt;object type=&quot;3&quot; unique_id=&quot;13419&quot;&gt;&lt;property id=&quot;20148&quot; value=&quot;5&quot;/&gt;&lt;property id=&quot;20300&quot; value=&quot;Slide 5&quot;/&gt;&lt;property id=&quot;20307&quot; value=&quot;261&quot;/&gt;&lt;/object&gt;&lt;object type=&quot;3&quot; unique_id=&quot;13420&quot;&gt;&lt;property id=&quot;20148&quot; value=&quot;5&quot;/&gt;&lt;property id=&quot;20300&quot; value=&quot;Slide 6&quot;/&gt;&lt;property id=&quot;20307&quot; value=&quot;262&quot;/&gt;&lt;/object&gt;&lt;object type=&quot;3&quot; unique_id=&quot;13421&quot;&gt;&lt;property id=&quot;20148&quot; value=&quot;5&quot;/&gt;&lt;property id=&quot;20300&quot; value=&quot;Slide 7&quot;/&gt;&lt;property id=&quot;20307&quot; value=&quot;263&quot;/&gt;&lt;/object&gt;&lt;object type=&quot;3&quot; unique_id=&quot;13422&quot;&gt;&lt;property id=&quot;20148&quot; value=&quot;5&quot;/&gt;&lt;property id=&quot;20300&quot; value=&quot;Slide 8&quot;/&gt;&lt;property id=&quot;20307&quot; value=&quot;264&quot;/&gt;&lt;/object&gt;&lt;object type=&quot;3&quot; unique_id=&quot;13423&quot;&gt;&lt;property id=&quot;20148&quot; value=&quot;5&quot;/&gt;&lt;property id=&quot;20300&quot; value=&quot;Slide 9&quot;/&gt;&lt;property id=&quot;20307&quot; value=&quot;265&quot;/&gt;&lt;/object&gt;&lt;object type=&quot;3&quot; unique_id=&quot;13424&quot;&gt;&lt;property id=&quot;20148&quot; value=&quot;5&quot;/&gt;&lt;property id=&quot;20300&quot; value=&quot;Slide 10&quot;/&gt;&lt;property id=&quot;20307&quot; value=&quot;266&quot;/&gt;&lt;/object&gt;&lt;object type=&quot;3&quot; unique_id=&quot;13425&quot;&gt;&lt;property id=&quot;20148&quot; value=&quot;5&quot;/&gt;&lt;property id=&quot;20300&quot; value=&quot;Slide 11&quot;/&gt;&lt;property id=&quot;20307&quot; value=&quot;267&quot;/&gt;&lt;/object&gt;&lt;object type=&quot;3&quot; unique_id=&quot;13426&quot;&gt;&lt;property id=&quot;20148&quot; value=&quot;5&quot;/&gt;&lt;property id=&quot;20300&quot; value=&quot;Slide 14&quot;/&gt;&lt;property id=&quot;20307&quot; value=&quot;268&quot;/&gt;&lt;/object&gt;&lt;object type=&quot;3&quot; unique_id=&quot;13427&quot;&gt;&lt;property id=&quot;20148&quot; value=&quot;5&quot;/&gt;&lt;property id=&quot;20300&quot; value=&quot;Slide 15&quot;/&gt;&lt;property id=&quot;20307&quot; value=&quot;269&quot;/&gt;&lt;/object&gt;&lt;object type=&quot;3&quot; unique_id=&quot;13428&quot;&gt;&lt;property id=&quot;20148&quot; value=&quot;5&quot;/&gt;&lt;property id=&quot;20300&quot; value=&quot;Slide 16&quot;/&gt;&lt;property id=&quot;20307&quot; value=&quot;270&quot;/&gt;&lt;/object&gt;&lt;object type=&quot;3&quot; unique_id=&quot;13429&quot;&gt;&lt;property id=&quot;20148&quot; value=&quot;5&quot;/&gt;&lt;property id=&quot;20300&quot; value=&quot;Slide 17&quot;/&gt;&lt;property id=&quot;20307&quot; value=&quot;271&quot;/&gt;&lt;/object&gt;&lt;object type=&quot;3&quot; unique_id=&quot;13430&quot;&gt;&lt;property id=&quot;20148&quot; value=&quot;5&quot;/&gt;&lt;property id=&quot;20300&quot; value=&quot;Slide 18&quot;/&gt;&lt;property id=&quot;20307&quot; value=&quot;272&quot;/&gt;&lt;/object&gt;&lt;object type=&quot;3&quot; unique_id=&quot;13431&quot;&gt;&lt;property id=&quot;20148&quot; value=&quot;5&quot;/&gt;&lt;property id=&quot;20300&quot; value=&quot;Slide 19&quot;/&gt;&lt;property id=&quot;20307&quot; value=&quot;273&quot;/&gt;&lt;/object&gt;&lt;object type=&quot;3&quot; unique_id=&quot;13432&quot;&gt;&lt;property id=&quot;20148&quot; value=&quot;5&quot;/&gt;&lt;property id=&quot;20300&quot; value=&quot;Slide 20&quot;/&gt;&lt;property id=&quot;20307&quot; value=&quot;274&quot;/&gt;&lt;/object&gt;&lt;object type=&quot;3&quot; unique_id=&quot;13433&quot;&gt;&lt;property id=&quot;20148&quot; value=&quot;5&quot;/&gt;&lt;property id=&quot;20300&quot; value=&quot;Slide 21&quot;/&gt;&lt;property id=&quot;20307&quot; value=&quot;275&quot;/&gt;&lt;/object&gt;&lt;object type=&quot;3&quot; unique_id=&quot;13434&quot;&gt;&lt;property id=&quot;20148&quot; value=&quot;5&quot;/&gt;&lt;property id=&quot;20300&quot; value=&quot;Slide 12&quot;/&gt;&lt;property id=&quot;20307&quot; value=&quot;276&quot;/&gt;&lt;/object&gt;&lt;object type=&quot;3&quot; unique_id=&quot;13435&quot;&gt;&lt;property id=&quot;20148&quot; value=&quot;5&quot;/&gt;&lt;property id=&quot;20300&quot; value=&quot;Slide 13&quot;/&gt;&lt;property id=&quot;20307&quot; value=&quot;277&quot;/&gt;&lt;/object&gt;&lt;object type=&quot;3&quot; unique_id=&quot;13436&quot;&gt;&lt;property id=&quot;20148&quot; value=&quot;5&quot;/&gt;&lt;property id=&quot;20300&quot; value=&quot;Slide 23&quot;/&gt;&lt;property id=&quot;20307&quot; value=&quot;278&quot;/&gt;&lt;/object&gt;&lt;object type=&quot;3&quot; unique_id=&quot;13509&quot;&gt;&lt;property id=&quot;20148&quot; value=&quot;5&quot;/&gt;&lt;property id=&quot;20300&quot; value=&quot;Slide 22&quot;/&gt;&lt;property id=&quot;20307&quot; value=&quot;280&quot;/&gt;&lt;/object&gt;&lt;/object&gt;&lt;object type=&quot;8&quot; unique_id=&quot;1346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D1555D3C-589A-4E2B-8AE8-70265E6A964D}_2.png&quot;/&gt;&lt;left val=&quot;-51&quot;/&gt;&lt;top val=&quot;375&quot;/&gt;&lt;width val=&quot;227&quot;/&gt;&lt;height val=&quot;253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54F8D738-48A8-4EDD-8F96-C5CD5D387545}_2.png&quot;/&gt;&lt;left val=&quot;23&quot;/&gt;&lt;top val=&quot;375&quot;/&gt;&lt;width val=&quot;222&quot;/&gt;&lt;height val=&quot;253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97E20444-019A-4E4F-91C8-19E5CB285B24}_2.png&quot;/&gt;&lt;left val=&quot;226&quot;/&gt;&lt;top val=&quot;375&quot;/&gt;&lt;width val=&quot;222&quot;/&gt;&lt;height val=&quot;253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5E811035-67F7-4296-BE25-14DEBB505AB1}_2.png&quot;/&gt;&lt;left val=&quot;94&quot;/&gt;&lt;top val=&quot;375&quot;/&gt;&lt;width val=&quot;225&quot;/&gt;&lt;height val=&quot;253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627602136,C:\Users\Administrator\Desktop\bài giảng của tôi\thi giảng_pptx\Media.ppcx"/>
  <p:tag name="PPSNARRATIONPROPS" val="E:\Tu lieu hoc tap\Am thanh\Godfather - Various Artists.mp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A9325E44-22A0-49BC-8D12-72A15EAA4F3F}_2.png&quot;/&gt;&lt;left val=&quot;301&quot;/&gt;&lt;top val=&quot;375&quot;/&gt;&lt;width val=&quot;225&quot;/&gt;&lt;height val=&quot;253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974E29CA-AE57-4FBD-836C-27A7EC38A1D3}_17.png&quot;/&gt;&lt;left val=&quot;-12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E3713C81-130E-49A2-80AD-07443187732C}_2.png&quot;/&gt;&lt;left val=&quot;408&quot;/&gt;&lt;top val=&quot;375&quot;/&gt;&lt;width val=&quot;215&quot;/&gt;&lt;height val=&quot;253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AEE7DA90-2A33-45AA-94A8-DB77C4273992}_17.png&quot;/&gt;&lt;left val=&quot;94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F4334EAD-129D-4635-B600-11A3E8662F40}_17.png&quot;/&gt;&lt;left val=&quot;189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C282B396-60F3-42FD-81A4-8EB2D2B84EB7}_17.png&quot;/&gt;&lt;left val=&quot;293&quot;/&gt;&lt;top val=&quot;408&quot;/&gt;&lt;width val=&quot;140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BBBACA91-7049-442C-A3EC-6F10BD78FA73}_17.png&quot;/&gt;&lt;left val=&quot;393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B430FEA0-AD4F-4FF6-8E4E-6BDDB715FD2B}_17.png&quot;/&gt;&lt;left val=&quot;497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775BCAB1-F354-447B-B77F-A5BC6F29EB9A}_17.png&quot;/&gt;&lt;left val=&quot;596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983D3BD2-E453-4777-9536-0949BD524E24}_2.png&quot;/&gt;&lt;left val=&quot;467&quot;/&gt;&lt;top val=&quot;375&quot;/&gt;&lt;width val=&quot;222&quot;/&gt;&lt;height val=&quot;253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D7C94AF7-8060-46BF-BFA8-C5EC038EDCEA}_2.png&quot;/&gt;&lt;left val=&quot;537&quot;/&gt;&lt;top val=&quot;375&quot;/&gt;&lt;width val=&quot;217&quot;/&gt;&lt;height val=&quot;253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DMINI~1\AppData\Local\Temp\~Ca3E53\data\asimages\{B972D63C-5884-45B3-88BD-C397549852BA}_2.png&quot;/&gt;&lt;left val=&quot;201&quot;/&gt;&lt;top val=&quot;375&quot;/&gt;&lt;width val=&quot;174&quot;/&gt;&lt;height val=&quot;253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627602136,C:\Users\Administrator\Desktop\bài giảng của tôi\thi giảng_pptx\Media.ppcx"/>
  <p:tag name="PPSNARRATIONPROPS" val="E:\Tu lieu hoc tap\Am thanh\15.mp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627602136,C:\Users\Administrator\Desktop\bài giảng của tôi\thi giảng_pptx\Media.ppcx"/>
  <p:tag name="PPSNARRATIONPROPS" val="E:\Tu lieu hoc tap\Am thanh\Godfather - Various Artists.mp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Tu lieu hoc tap\Am thanh\Beo-Dat-May-Troi-Piano-Version.mp3"/>
  <p:tag name="PPSNARRATION" val="1,1627602136,C:\Users\Administrator\Desktop\bài giảng của tôi\thi giảng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8C164846-4AB7-455E-A74C-976E81CB9A37}_3.png&quot;/&gt;&lt;left val=&quot;9&quot;/&gt;&lt;top val=&quot;115&quot;/&gt;&lt;width val=&quot;224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9A62B1A1-2093-4679-8656-389C39673C78}_18.png&quot;/&gt;&lt;left val=&quot;-12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552300C9-338A-4524-88DA-292AB5275EC6}_18.png&quot;/&gt;&lt;left val=&quot;94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113E1D9B-642D-4633-A8B3-4718A15C2DC4}_3.png&quot;/&gt;&lt;left val=&quot;79&quot;/&gt;&lt;top val=&quot;115&quot;/&gt;&lt;width val=&quot;227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C3AB55E4-8BE5-42BC-A41E-4AD954C731A0}_18.png&quot;/&gt;&lt;left val=&quot;189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A5907BD0-8393-4615-A714-48577943A344}_18.png&quot;/&gt;&lt;left val=&quot;293&quot;/&gt;&lt;top val=&quot;408&quot;/&gt;&lt;width val=&quot;140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18CB6840-161A-4682-A990-ADB2DA28A60F}_18.png&quot;/&gt;&lt;left val=&quot;393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8649B22A-1847-41B7-8CBB-46D8EB0D9332}_18.png&quot;/&gt;&lt;left val=&quot;497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A82B779B-9CE3-4205-82CA-2D6032233D7F}_18.png&quot;/&gt;&lt;left val=&quot;596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0AB605B8-4335-4DFC-A675-0CD833C4CA9C}_3.png&quot;/&gt;&lt;left val=&quot;195&quot;/&gt;&lt;top val=&quot;115&quot;/&gt;&lt;width val=&quot;169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31290A32-45C7-4A65-8CFF-7947BEB58565}_3.png&quot;/&gt;&lt;left val=&quot;312&quot;/&gt;&lt;top val=&quot;115&quot;/&gt;&lt;width val=&quot;227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61475794-1D7E-4438-8501-FAD198A4684D}_3.png&quot;/&gt;&lt;left val=&quot;240&quot;/&gt;&lt;top val=&quot;115&quot;/&gt;&lt;width val=&quot;224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619683AD-F32F-4368-BA30-C241305F71C7}_3.png&quot;/&gt;&lt;left val=&quot;560&quot;/&gt;&lt;top val=&quot;115&quot;/&gt;&lt;width val=&quot;219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27602136,C:\Users\Administrator\Desktop\bài giảng của tôi\thi giảng_pptx\Media.ppcx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43243D22-ABA2-4295-9866-EF44433DF9DD}_3.png&quot;/&gt;&lt;left val=&quot;484&quot;/&gt;&lt;top val=&quot;115&quot;/&gt;&lt;width val=&quot;223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C6CEDEEA-098C-4A2A-8F6F-3D73C62964B9}_19.png&quot;/&gt;&lt;left val=&quot;-12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9EF1932F-6CD6-4429-9D97-1D93E5AA1058}_19.png&quot;/&gt;&lt;left val=&quot;94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87C005AC-86C5-463A-8FF6-47EED415E5C6}_19.png&quot;/&gt;&lt;left val=&quot;189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FAE70A17-8AC0-4D36-BA3D-26BAD9189398}_3.png&quot;/&gt;&lt;left val=&quot;420&quot;/&gt;&lt;top val=&quot;115&quot;/&gt;&lt;width val=&quot;205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35F17BF1-E72E-4525-9387-A52749562891}_19.png&quot;/&gt;&lt;left val=&quot;293&quot;/&gt;&lt;top val=&quot;408&quot;/&gt;&lt;width val=&quot;140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38954FDA-4078-437A-A6C7-6BDC7A2FAA28}_19.png&quot;/&gt;&lt;left val=&quot;393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A8025BEA-C811-4790-9DEE-CA42D18EEC04}_19.png&quot;/&gt;&lt;left val=&quot;497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4322380F-2228-4CF7-AC93-51B8A501EE3C}_19.png&quot;/&gt;&lt;left val=&quot;596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51FB3699-4475-49F3-B9EF-926C817777FE}_3.png&quot;/&gt;&lt;left val=&quot;-57&quot;/&gt;&lt;top val=&quot;115&quot;/&gt;&lt;width val=&quot;219&quot;/&gt;&lt;height val=&quot;2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9C4CD-1D28-490A-970A-68D7CE24ACBA}&quot;/&gt;&lt;isInvalidForFieldText val=&quot;0&quot;/&gt;&lt;Image&gt;&lt;filename val=&quot;C:\Users\ADMINI~1\AppData\Local\Temp\~CaFDAF\data\asimages\{4429C4CD-1D28-490A-970A-68D7CE24ACBA}_1.png&quot;/&gt;&lt;left val=&quot;138&quot;/&gt;&lt;top val=&quot;127&quot;/&gt;&lt;width val=&quot;4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627602136,C:\Users\Administrator\Desktop\bài giảng của tôi\thi giảng_pptx\Media.ppcx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627602136,C:\Users\Administrator\Desktop\bài giảng của tôi\thi giảng_pptx\Media.ppcx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0987D8C0-639F-452B-8274-BE3D7F159D3A}_4.png&quot;/&gt;&lt;left val=&quot;45&quot;/&gt;&lt;top val=&quot;-68&quot;/&gt;&lt;width val=&quot;607&quot;/&gt;&lt;height val=&quot;707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999002ED-D747-4DFA-A5F4-897982F20E2C}_20.png&quot;/&gt;&lt;left val=&quot;-12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1DB00E59-4ABC-4F1E-975A-C03CB6EAF088}_20.png&quot;/&gt;&lt;left val=&quot;94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397EF673-3C65-4BD1-8036-C790D01B6724}_20.png&quot;/&gt;&lt;left val=&quot;189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230144A0-FC29-4C3A-B750-7637DCCB7061}_20.png&quot;/&gt;&lt;left val=&quot;293&quot;/&gt;&lt;top val=&quot;408&quot;/&gt;&lt;width val=&quot;140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627602136,C:\Users\Administrator\Desktop\bài giảng của tôi\thi giảng_pptx\Media.ppcx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C2BCF830-C857-4857-BC4A-71AE65143962}_20.png&quot;/&gt;&lt;left val=&quot;393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F21FCC65-C47B-49A6-89CE-4DD7A2195FCF}_20.png&quot;/&gt;&lt;left val=&quot;497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F4D4C549-D77A-4E92-A3A8-561B83C409D5}_20.png&quot;/&gt;&lt;left val=&quot;596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627602136,C:\Users\Administrator\Desktop\bài giảng của tôi\thi giảng_pptx\Media.ppcx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400C51-6C8C-4BC7-BF91-7C2B60D3BD82}&quot;/&gt;&lt;isInvalidForFieldText val=&quot;0&quot;/&gt;&lt;Image&gt;&lt;filename val=&quot;C:\Users\ADMINI~1\AppData\Local\Temp\~CaFDAF\data\asimages\{28400C51-6C8C-4BC7-BF91-7C2B60D3BD82}_6.png&quot;/&gt;&lt;left val=&quot;109&quot;/&gt;&lt;top val=&quot;138&quot;/&gt;&lt;width val=&quot;93&quot;/&gt;&lt;height val=&quot;16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26D8E4-2510-45DD-B796-FF7935B0BB07}&quot;/&gt;&lt;isInvalidForFieldText val=&quot;0&quot;/&gt;&lt;Image&gt;&lt;filename val=&quot;C:\Users\ADMINI~1\AppData\Local\Temp\~CaFDAF\data\asimages\{E126D8E4-2510-45DD-B796-FF7935B0BB07}_6.png&quot;/&gt;&lt;left val=&quot;274&quot;/&gt;&lt;top val=&quot;110&quot;/&gt;&lt;width val=&quot;115&quot;/&gt;&lt;height val=&quot;19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627602136,C:\Users\Administrator\Desktop\bài giảng của tôi\thi giảng_pptx\Media.ppcx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627602136,C:\Users\Administrator\Desktop\bài giảng của tôi\thi giảng_pptx\Media.ppcx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94C9C90A-8083-4293-8AB1-4CCE235EFF14}_7.png&quot;/&gt;&lt;left val=&quot;45&quot;/&gt;&lt;top val=&quot;-68&quot;/&gt;&lt;width val=&quot;600&quot;/&gt;&lt;height val=&quot;707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E37B1EF0-4766-4F1C-B601-B44C44008118}_21.png&quot;/&gt;&lt;left val=&quot;-12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24A43034-1C8A-40D3-9848-E227E73B7EBA}_21.png&quot;/&gt;&lt;left val=&quot;94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ED40831D-8266-4719-B306-D502E5232AD9}_21.png&quot;/&gt;&lt;left val=&quot;189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733FFBEC-DD85-4148-8F63-018A665299A2}_21.png&quot;/&gt;&lt;left val=&quot;293&quot;/&gt;&lt;top val=&quot;408&quot;/&gt;&lt;width val=&quot;140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8FCD7076-7C76-48D6-AF10-5D5A692488BB}_21.png&quot;/&gt;&lt;left val=&quot;393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627602136,C:\Users\Administrator\Desktop\bài giảng của tôi\thi giảng_pptx\Media.ppcx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52D136DB-9A70-4ED6-8012-5389F9B105D0}_21.png&quot;/&gt;&lt;left val=&quot;497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79732F6F-8001-4F5B-8F76-B8971D76C889}_21.png&quot;/&gt;&lt;left val=&quot;596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3E2AF2-6308-4DE4-B342-1BFAC935BE83}&quot;/&gt;&lt;isInvalidForFieldText val=&quot;0&quot;/&gt;&lt;Image&gt;&lt;filename val=&quot;C:\Users\ADMINI~1\AppData\Local\Temp\~CaFDAF\data\asimages\{713E2AF2-6308-4DE4-B342-1BFAC935BE83}_1.png&quot;/&gt;&lt;left val=&quot;81&quot;/&gt;&lt;top val=&quot;213&quot;/&gt;&lt;width val=&quot;568&quot;/&gt;&lt;height val=&quot;9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627602136,C:\Users\Administrator\Desktop\bài giảng của tôi\thi giảng_pptx\Media.ppcx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956DA732-515D-4CE7-AFAA-3F42DB4DD4BB}_9.png&quot;/&gt;&lt;left val=&quot;105&quot;/&gt;&lt;top val=&quot;-45&quot;/&gt;&lt;width val=&quot;556&quot;/&gt;&lt;height val=&quot;64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66CBAC48-1AB9-4942-8510-A4D7A8390FC7}_9.png&quot;/&gt;&lt;left val=&quot;-60&quot;/&gt;&lt;top val=&quot;24&quot;/&gt;&lt;width val=&quot;446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627602136,C:\Users\Administrator\Desktop\bài giảng của tôi\thi giảng_pptx\Media.ppcx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627602136,C:\Users\Administrator\Desktop\bài giảng của tôi\thi giảng_pptx\Media.ppcx"/>
  <p:tag name="PPSNARRATIONPROPS" val="E:\Tu lieu hoc tap\Am thanh\Godfather - Various Artists.mp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F8A90EDE-DF2F-414C-9F63-246734D23124}_10.png&quot;/&gt;&lt;left val=&quot;-144&quot;/&gt;&lt;top val=&quot;-78&quot;/&gt;&lt;width val=&quot;667&quot;/&gt;&lt;height val=&quot;77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737672EC-576D-4319-A771-B4B657E3CB48}_22.png&quot;/&gt;&lt;left val=&quot;-12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93F91862-1EEC-45C7-A820-C82C328F481C}_22.png&quot;/&gt;&lt;left val=&quot;94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ACC759FC-2AC4-4C6B-97FD-02AA3BD217C6}_22.png&quot;/&gt;&lt;left val=&quot;189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CB3F246B-0CB2-4F72-80DD-2794FA0C4064}_22.png&quot;/&gt;&lt;left val=&quot;293&quot;/&gt;&lt;top val=&quot;408&quot;/&gt;&lt;width val=&quot;140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A509980A-FB78-4C2B-89CB-0F32E5E559CC}_22.png&quot;/&gt;&lt;left val=&quot;393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39C038BF-F746-42D9-B288-BF2F1CEECCA2}_22.png&quot;/&gt;&lt;left val=&quot;497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06E6CEC9-EE62-4840-B296-E681993A6241}_10.png&quot;/&gt;&lt;left val=&quot;164&quot;/&gt;&lt;top val=&quot;-78&quot;/&gt;&lt;width val=&quot;660&quot;/&gt;&lt;height val=&quot;77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71A04F63-7C8C-4F71-BFB1-515BBCB61700}_22.png&quot;/&gt;&lt;left val=&quot;596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627602136,C:\Users\Administrator\Desktop\bài giảng của tôi\thi giảng_pptx\Media.ppcx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43B30B00-FE7B-4CEE-838E-A649A0380D1C}_12.png&quot;/&gt;&lt;left val=&quot;-6&quot;/&gt;&lt;top val=&quot;194&quot;/&gt;&lt;width val=&quot;733&quot;/&gt;&lt;height val=&quot;1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627602136,C:\Users\Administrator\Desktop\bài giảng của tôi\thi giảng_pptx\Media.ppcx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Tu lieu hoc tap\Am thanh\Beo-Dat-May-Troi-Piano-Version.mp3"/>
  <p:tag name="PPSNARRATION" val="32,1627602136,C:\Users\Administrator\Desktop\bài giảng của tôi\thi giảng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8625E9-5633-4203-9FC9-A505F5201024}&quot;/&gt;&lt;isInvalidForFieldText val=&quot;0&quot;/&gt;&lt;Image&gt;&lt;filename val=&quot;C:\Users\ADMINI~1\AppData\Local\Temp\~CaFDAF\data\asimages\{9A8625E9-5633-4203-9FC9-A505F5201024}_1.png&quot;/&gt;&lt;left val=&quot;84&quot;/&gt;&lt;top val=&quot;399&quot;/&gt;&lt;width val=&quot;557&quot;/&gt;&lt;height val=&quot;50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B1FB78-7C4E-48A5-B6A8-5533DB3C7651}&quot;/&gt;&lt;isInvalidForFieldText val=&quot;0&quot;/&gt;&lt;Image&gt;&lt;filename val=&quot;C:\Users\ADMINI~1\AppData\Local\Temp\~CaFDAF\data\asimages\{44B1FB78-7C4E-48A5-B6A8-5533DB3C7651}_13.png&quot;/&gt;&lt;left val=&quot;78&quot;/&gt;&lt;top val=&quot;168&quot;/&gt;&lt;width val=&quot;559&quot;/&gt;&lt;height val=&quot;187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627602136,C:\Users\Administrator\Desktop\bài giảng của tôi\thi giảng_pptx\Media.ppc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8153E0-8EAE-49ED-AA89-59A30CBE19BF}&quot;/&gt;&lt;isInvalidForFieldText val=&quot;0&quot;/&gt;&lt;Image&gt;&lt;filename val=&quot;C:\Users\ADMINI~1\AppData\Local\Temp\~CaFDAF\data\asimages\{928153E0-8EAE-49ED-AA89-59A30CBE19BF}_14.png&quot;/&gt;&lt;left val=&quot;15&quot;/&gt;&lt;top val=&quot;414&quot;/&gt;&lt;width val=&quot;334&quot;/&gt;&lt;height val=&quot;10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452753-7B7A-4898-902E-ECA49AD3EC69}&quot;/&gt;&lt;isInvalidForFieldText val=&quot;0&quot;/&gt;&lt;Image&gt;&lt;filename val=&quot;C:\Users\ADMINI~1\AppData\Local\Temp\~CaFDAF\data\asimages\{E1452753-7B7A-4898-902E-ECA49AD3EC69}_14.png&quot;/&gt;&lt;left val=&quot;378&quot;/&gt;&lt;top val=&quot;408&quot;/&gt;&lt;width val=&quot;319&quot;/&gt;&lt;height val=&quot;10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B32C467E-29CB-42CA-AF75-B733889B98C2}_14.png&quot;/&gt;&lt;left val=&quot;14&quot;/&gt;&lt;top val=&quot;414&quot;/&gt;&lt;width val=&quot;88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3ABE914D-7FD5-42FE-A1FE-22C506650532}_14.png&quot;/&gt;&lt;left val=&quot;512&quot;/&gt;&lt;top val=&quot;408&quot;/&gt;&lt;width val=&quot;88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08B2D11D-2E27-458A-AEA8-916D910C4C03}_14.png&quot;/&gt;&lt;left val=&quot;122&quot;/&gt;&lt;top val=&quot;414&quot;/&gt;&lt;width val=&quot;88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F6904F59-6EC4-4930-880F-2882EF9398A9}_14.png&quot;/&gt;&lt;left val=&quot;398&quot;/&gt;&lt;top val=&quot;408&quot;/&gt;&lt;width val=&quot;88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78BE27-DF59-46B0-86A0-A1993A107A0C}&quot;/&gt;&lt;isInvalidForFieldText val=&quot;0&quot;/&gt;&lt;Image&gt;&lt;filename val=&quot;C:\Users\ADMINI~1\AppData\Local\Temp\~CaFDAF\data\asimages\{0C78BE27-DF59-46B0-86A0-A1993A107A0C}_14.png&quot;/&gt;&lt;left val=&quot;8&quot;/&gt;&lt;top val=&quot;330&quot;/&gt;&lt;width val=&quot;341&quot;/&gt;&lt;height val=&quot;10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9C4CD-1D28-490A-970A-68D7CE24ACBA}&quot;/&gt;&lt;isInvalidForFieldText val=&quot;0&quot;/&gt;&lt;Image&gt;&lt;filename val=&quot;C:\Users\ADMINI~1\AppData\Local\Temp\~CaFDAF\data\asimages\{4429C4CD-1D28-490A-970A-68D7CE24ACBA}_1.png&quot;/&gt;&lt;left val=&quot;138&quot;/&gt;&lt;top val=&quot;127&quot;/&gt;&lt;width val=&quot;4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7B94B0-04FB-4B89-B71B-A6E47807EA34}&quot;/&gt;&lt;isInvalidForFieldText val=&quot;0&quot;/&gt;&lt;Image&gt;&lt;filename val=&quot;C:\Users\ADMINI~1\AppData\Local\Temp\~CaFDAF\data\asimages\{977B94B0-04FB-4B89-B71B-A6E47807EA34}_14.png&quot;/&gt;&lt;left val=&quot;372&quot;/&gt;&lt;top val=&quot;330&quot;/&gt;&lt;width val=&quot;319&quot;/&gt;&lt;height val=&quot;10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9C4CD-1D28-490A-970A-68D7CE24ACBA}&quot;/&gt;&lt;isInvalidForFieldText val=&quot;0&quot;/&gt;&lt;Image&gt;&lt;filename val=&quot;C:\Users\ADMINI~1\AppData\Local\Temp\~CaFDAF\data\asimages\{4429C4CD-1D28-490A-970A-68D7CE24ACBA}_1.png&quot;/&gt;&lt;left val=&quot;138&quot;/&gt;&lt;top val=&quot;127&quot;/&gt;&lt;width val=&quot;4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627602136,C:\Users\Administrator\Desktop\bài giảng của tôi\thi giảng_pptx\Media.ppcx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A40FF58-0C1C-4FEA-9E79-FAE52F2F71BB}&quot;/&gt;&lt;isInvalidForFieldText val=&quot;0&quot;/&gt;&lt;Image&gt;&lt;filename val=&quot;C:\Users\ADMINI~1\AppData\Local\Temp\~CaFDAF\data\asimages\{4A40FF58-0C1C-4FEA-9E79-FAE52F2F71BB}_15.png&quot;/&gt;&lt;left val=&quot;78&quot;/&gt;&lt;top val=&quot;168&quot;/&gt;&lt;width val=&quot;559&quot;/&gt;&lt;height val=&quot;187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627602136,C:\Users\Administrator\Desktop\bài giảng của tôi\thi giảng_pptx\Media.ppcx"/>
  <p:tag name="PPSNARRATIONPROPS" val="E:\Tu lieu hoc tap\Am thanh\Godfather - Various Artists.mp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9C4CD-1D28-490A-970A-68D7CE24ACBA}&quot;/&gt;&lt;isInvalidForFieldText val=&quot;0&quot;/&gt;&lt;Image&gt;&lt;filename val=&quot;C:\Users\ADMINI~1\AppData\Local\Temp\~CaFDAF\data\asimages\{4429C4CD-1D28-490A-970A-68D7CE24ACBA}_1.png&quot;/&gt;&lt;left val=&quot;138&quot;/&gt;&lt;top val=&quot;127&quot;/&gt;&lt;width val=&quot;452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27602136,C:\Users\Administrator\Desktop\bài giảng của tôi\thi giảng_pptx\Media.ppcx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D554050B-E3F8-4931-AE64-457B7B94D8BB}_16.png&quot;/&gt;&lt;left val=&quot;-12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5918E303-6530-4C7E-87E1-D931C7713BEB}_16.png&quot;/&gt;&lt;left val=&quot;94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07D06EC1-3756-4F53-B1D2-3D8D464F6BC6}_16.png&quot;/&gt;&lt;left val=&quot;189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EF42620E-202A-40D4-A8BF-BB5C632F09AD}_16.png&quot;/&gt;&lt;left val=&quot;293&quot;/&gt;&lt;top val=&quot;408&quot;/&gt;&lt;width val=&quot;140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D8EE8FF4-AE7F-4DB0-B154-355CF9B23CC7}_16.png&quot;/&gt;&lt;left val=&quot;393&quot;/&gt;&lt;top val=&quot;420&quot;/&gt;&lt;width val=&quot;142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A3BCA797-FDE3-4FB5-9CFE-01A1E0BB8E27}_16.png&quot;/&gt;&lt;left val=&quot;497&quot;/&gt;&lt;top val=&quot;407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FDAF\data\asimages\{42ECAE44-1770-40BA-844D-8E36842DB463}_16.png&quot;/&gt;&lt;left val=&quot;596&quot;/&gt;&lt;top val=&quot;420&quot;/&gt;&lt;width val=&quot;146&quot;/&gt;&lt;height val=&quot;16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150</Words>
  <Application>Microsoft Office PowerPoint</Application>
  <PresentationFormat>On-screen Show (4:3)</PresentationFormat>
  <Paragraphs>92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.VnAvant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2017-11-07T02:57:34Z</dcterms:created>
  <dcterms:modified xsi:type="dcterms:W3CDTF">2023-11-24T06:27:03Z</dcterms:modified>
</cp:coreProperties>
</file>