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92" r:id="rId4"/>
    <p:sldId id="269" r:id="rId5"/>
    <p:sldId id="282" r:id="rId6"/>
    <p:sldId id="271" r:id="rId7"/>
    <p:sldId id="268" r:id="rId8"/>
    <p:sldId id="272" r:id="rId9"/>
    <p:sldId id="266" r:id="rId10"/>
    <p:sldId id="287" r:id="rId11"/>
    <p:sldId id="291" r:id="rId12"/>
    <p:sldId id="267" r:id="rId13"/>
    <p:sldId id="262" r:id="rId14"/>
    <p:sldId id="26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43" d="100"/>
          <a:sy n="43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7.png"/><Relationship Id="rId3" Type="http://schemas.microsoft.com/office/2007/relationships/media" Target="../media/media29.mp3"/><Relationship Id="rId7" Type="http://schemas.microsoft.com/office/2007/relationships/media" Target="../media/media11.mp3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6" Type="http://schemas.openxmlformats.org/officeDocument/2006/relationships/image" Target="../media/image23.png"/><Relationship Id="rId1" Type="http://schemas.microsoft.com/office/2007/relationships/media" Target="../media/media7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3.xml"/><Relationship Id="rId5" Type="http://schemas.microsoft.com/office/2007/relationships/media" Target="../media/media10.mp3"/><Relationship Id="rId15" Type="http://schemas.openxmlformats.org/officeDocument/2006/relationships/image" Target="../media/image38.png"/><Relationship Id="rId10" Type="http://schemas.openxmlformats.org/officeDocument/2006/relationships/audio" Target="../media/media30.mp3"/><Relationship Id="rId4" Type="http://schemas.openxmlformats.org/officeDocument/2006/relationships/audio" Target="../media/media29.mp3"/><Relationship Id="rId9" Type="http://schemas.microsoft.com/office/2007/relationships/media" Target="../media/media30.mp3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39.png"/><Relationship Id="rId3" Type="http://schemas.microsoft.com/office/2007/relationships/media" Target="../media/media32.mp3"/><Relationship Id="rId7" Type="http://schemas.microsoft.com/office/2007/relationships/media" Target="../media/media15.mp3"/><Relationship Id="rId12" Type="http://schemas.openxmlformats.org/officeDocument/2006/relationships/audio" Target="../media/audio1.wav"/><Relationship Id="rId2" Type="http://schemas.openxmlformats.org/officeDocument/2006/relationships/audio" Target="../media/media31.mp3"/><Relationship Id="rId16" Type="http://schemas.openxmlformats.org/officeDocument/2006/relationships/image" Target="../media/image23.png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slideLayout" Target="../slideLayouts/slideLayout23.xml"/><Relationship Id="rId5" Type="http://schemas.microsoft.com/office/2007/relationships/media" Target="../media/media33.mp3"/><Relationship Id="rId15" Type="http://schemas.openxmlformats.org/officeDocument/2006/relationships/image" Target="../media/image40.png"/><Relationship Id="rId10" Type="http://schemas.openxmlformats.org/officeDocument/2006/relationships/audio" Target="../media/media18.mp3"/><Relationship Id="rId4" Type="http://schemas.openxmlformats.org/officeDocument/2006/relationships/audio" Target="../media/media32.mp3"/><Relationship Id="rId9" Type="http://schemas.microsoft.com/office/2007/relationships/media" Target="../media/media18.mp3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1.png"/><Relationship Id="rId3" Type="http://schemas.microsoft.com/office/2007/relationships/media" Target="../media/media34.mp3"/><Relationship Id="rId7" Type="http://schemas.microsoft.com/office/2007/relationships/media" Target="../media/media12.mp3"/><Relationship Id="rId12" Type="http://schemas.openxmlformats.org/officeDocument/2006/relationships/audio" Target="../media/audio1.wav"/><Relationship Id="rId2" Type="http://schemas.openxmlformats.org/officeDocument/2006/relationships/audio" Target="../media/media14.mp3"/><Relationship Id="rId16" Type="http://schemas.openxmlformats.org/officeDocument/2006/relationships/image" Target="../media/image23.png"/><Relationship Id="rId1" Type="http://schemas.microsoft.com/office/2007/relationships/media" Target="../media/media14.mp3"/><Relationship Id="rId6" Type="http://schemas.openxmlformats.org/officeDocument/2006/relationships/audio" Target="../media/media35.mp3"/><Relationship Id="rId11" Type="http://schemas.openxmlformats.org/officeDocument/2006/relationships/slideLayout" Target="../slideLayouts/slideLayout23.xml"/><Relationship Id="rId5" Type="http://schemas.microsoft.com/office/2007/relationships/media" Target="../media/media35.mp3"/><Relationship Id="rId15" Type="http://schemas.openxmlformats.org/officeDocument/2006/relationships/image" Target="../media/image42.png"/><Relationship Id="rId10" Type="http://schemas.openxmlformats.org/officeDocument/2006/relationships/audio" Target="../media/media5.mp3"/><Relationship Id="rId4" Type="http://schemas.openxmlformats.org/officeDocument/2006/relationships/audio" Target="../media/media34.mp3"/><Relationship Id="rId9" Type="http://schemas.microsoft.com/office/2007/relationships/media" Target="../media/media5.mp3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22.gif"/><Relationship Id="rId2" Type="http://schemas.openxmlformats.org/officeDocument/2006/relationships/audio" Target="../media/media1.wav"/><Relationship Id="rId16" Type="http://schemas.openxmlformats.org/officeDocument/2006/relationships/image" Target="../media/image21.gif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image" Target="../media/image19.png"/><Relationship Id="rId15" Type="http://schemas.openxmlformats.org/officeDocument/2006/relationships/image" Target="../media/image20.gif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6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6" Type="http://schemas.openxmlformats.org/officeDocument/2006/relationships/image" Target="../media/image2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3.xml"/><Relationship Id="rId5" Type="http://schemas.microsoft.com/office/2007/relationships/media" Target="../media/media9.mp3"/><Relationship Id="rId15" Type="http://schemas.openxmlformats.org/officeDocument/2006/relationships/image" Target="../media/image27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28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audio1.wav"/><Relationship Id="rId2" Type="http://schemas.openxmlformats.org/officeDocument/2006/relationships/audio" Target="../media/media12.mp3"/><Relationship Id="rId16" Type="http://schemas.openxmlformats.org/officeDocument/2006/relationships/image" Target="../media/image23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23.xml"/><Relationship Id="rId5" Type="http://schemas.microsoft.com/office/2007/relationships/media" Target="../media/media14.mp3"/><Relationship Id="rId15" Type="http://schemas.openxmlformats.org/officeDocument/2006/relationships/image" Target="../media/image29.png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30.png"/><Relationship Id="rId3" Type="http://schemas.microsoft.com/office/2007/relationships/media" Target="../media/media16.mp3"/><Relationship Id="rId7" Type="http://schemas.microsoft.com/office/2007/relationships/media" Target="../media/media19.mp3"/><Relationship Id="rId12" Type="http://schemas.openxmlformats.org/officeDocument/2006/relationships/audio" Target="../media/audio1.wav"/><Relationship Id="rId2" Type="http://schemas.openxmlformats.org/officeDocument/2006/relationships/audio" Target="../media/media17.mp3"/><Relationship Id="rId16" Type="http://schemas.openxmlformats.org/officeDocument/2006/relationships/image" Target="../media/image23.png"/><Relationship Id="rId1" Type="http://schemas.microsoft.com/office/2007/relationships/media" Target="../media/media17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23.xml"/><Relationship Id="rId5" Type="http://schemas.microsoft.com/office/2007/relationships/media" Target="../media/media18.mp3"/><Relationship Id="rId15" Type="http://schemas.openxmlformats.org/officeDocument/2006/relationships/image" Target="../media/image11.png"/><Relationship Id="rId10" Type="http://schemas.openxmlformats.org/officeDocument/2006/relationships/audio" Target="../media/media20.mp3"/><Relationship Id="rId4" Type="http://schemas.openxmlformats.org/officeDocument/2006/relationships/audio" Target="../media/media16.mp3"/><Relationship Id="rId9" Type="http://schemas.microsoft.com/office/2007/relationships/media" Target="../media/media20.mp3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31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2" Type="http://schemas.openxmlformats.org/officeDocument/2006/relationships/audio" Target="../media/media18.mp3"/><Relationship Id="rId16" Type="http://schemas.openxmlformats.org/officeDocument/2006/relationships/image" Target="../media/image23.png"/><Relationship Id="rId1" Type="http://schemas.microsoft.com/office/2007/relationships/media" Target="../media/media18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23.xml"/><Relationship Id="rId5" Type="http://schemas.microsoft.com/office/2007/relationships/media" Target="../media/media22.mp3"/><Relationship Id="rId15" Type="http://schemas.openxmlformats.org/officeDocument/2006/relationships/image" Target="../media/image32.png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3.png"/><Relationship Id="rId3" Type="http://schemas.microsoft.com/office/2007/relationships/media" Target="../media/media26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2" Type="http://schemas.openxmlformats.org/officeDocument/2006/relationships/audio" Target="../media/media25.mp3"/><Relationship Id="rId16" Type="http://schemas.openxmlformats.org/officeDocument/2006/relationships/image" Target="../media/image23.png"/><Relationship Id="rId1" Type="http://schemas.microsoft.com/office/2007/relationships/media" Target="../media/media2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3.xml"/><Relationship Id="rId5" Type="http://schemas.microsoft.com/office/2007/relationships/media" Target="../media/media7.mp3"/><Relationship Id="rId15" Type="http://schemas.openxmlformats.org/officeDocument/2006/relationships/image" Target="../media/image34.png"/><Relationship Id="rId10" Type="http://schemas.openxmlformats.org/officeDocument/2006/relationships/audio" Target="../media/media10.mp3"/><Relationship Id="rId4" Type="http://schemas.openxmlformats.org/officeDocument/2006/relationships/audio" Target="../media/media26.mp3"/><Relationship Id="rId9" Type="http://schemas.microsoft.com/office/2007/relationships/media" Target="../media/media10.mp3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35.png"/><Relationship Id="rId3" Type="http://schemas.microsoft.com/office/2007/relationships/media" Target="../media/media27.mp3"/><Relationship Id="rId7" Type="http://schemas.microsoft.com/office/2007/relationships/media" Target="../media/media12.mp3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audio" Target="../media/media28.mp3"/><Relationship Id="rId11" Type="http://schemas.openxmlformats.org/officeDocument/2006/relationships/slideLayout" Target="../slideLayouts/slideLayout23.xml"/><Relationship Id="rId5" Type="http://schemas.microsoft.com/office/2007/relationships/media" Target="../media/media28.mp3"/><Relationship Id="rId15" Type="http://schemas.openxmlformats.org/officeDocument/2006/relationships/image" Target="../media/image36.png"/><Relationship Id="rId10" Type="http://schemas.openxmlformats.org/officeDocument/2006/relationships/audio" Target="../media/media14.mp3"/><Relationship Id="rId4" Type="http://schemas.openxmlformats.org/officeDocument/2006/relationships/audio" Target="../media/media27.mp3"/><Relationship Id="rId9" Type="http://schemas.microsoft.com/office/2007/relationships/media" Target="../media/media14.mp3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TRÒ CH</a:t>
            </a:r>
            <a:r>
              <a:rPr lang="vi-VN" dirty="0"/>
              <a:t>Ơ</a:t>
            </a:r>
            <a:r>
              <a:rPr lang="en-US" dirty="0"/>
              <a:t>I: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46" y="4103028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7" y="8784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9" y="1851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2840" y="223362"/>
            <a:ext cx="8438207" cy="55553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PHÒNG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GD VÀ ĐT HUYỆN AN DƯƠNG</a:t>
            </a:r>
          </a:p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TRƯỜNG MẦM NON HỒNG PHONG</a:t>
            </a:r>
          </a:p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Đoán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bóng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vật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Người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hiện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Nguyễn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Thị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Tâm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5A2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77" y="1297653"/>
            <a:ext cx="6096000" cy="304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khỉ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chó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pic>
        <p:nvPicPr>
          <p:cNvPr id="4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falco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urkey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chicke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chicke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1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chó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voi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a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17" y="-722586"/>
            <a:ext cx="609600" cy="609600"/>
          </a:xfrm>
          <a:prstGeom prst="rect">
            <a:avLst/>
          </a:prstGeom>
        </p:spPr>
      </p:pic>
      <p:pic>
        <p:nvPicPr>
          <p:cNvPr id="11" name="ap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722586"/>
            <a:ext cx="609600" cy="609600"/>
          </a:xfrm>
          <a:prstGeom prst="rect">
            <a:avLst/>
          </a:prstGeom>
        </p:spPr>
      </p:pic>
      <p:pic>
        <p:nvPicPr>
          <p:cNvPr id="13" name="pand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1949" y="-722586"/>
            <a:ext cx="609600" cy="609600"/>
          </a:xfrm>
          <a:prstGeom prst="rect">
            <a:avLst/>
          </a:prstGeom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81465" y="-722586"/>
            <a:ext cx="609600" cy="609600"/>
          </a:xfrm>
          <a:prstGeom prst="rect">
            <a:avLst/>
          </a:prstGeom>
        </p:spPr>
      </p:pic>
      <p:pic>
        <p:nvPicPr>
          <p:cNvPr id="18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76512" y="-722586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63203" y="192107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chó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ngựa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72664"/>
            <a:ext cx="609600" cy="609600"/>
          </a:xfrm>
          <a:prstGeom prst="rect">
            <a:avLst/>
          </a:prstGeom>
        </p:spPr>
      </p:pic>
      <p:pic>
        <p:nvPicPr>
          <p:cNvPr id="11" name="buffa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4816" y="-672664"/>
            <a:ext cx="609600" cy="609600"/>
          </a:xfrm>
          <a:prstGeom prst="rect">
            <a:avLst/>
          </a:prstGeom>
        </p:spPr>
      </p:pic>
      <p:pic>
        <p:nvPicPr>
          <p:cNvPr id="13" name="antelop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632" y="-672664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78133" y="-672664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46634" y="-632768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30" y="95110"/>
            <a:ext cx="5121915" cy="1938992"/>
          </a:xfrm>
          <a:prstGeom prst="rect">
            <a:avLst/>
          </a:prstGeom>
          <a:solidFill>
            <a:srgbClr val="CF5F13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</a:t>
            </a:r>
            <a:r>
              <a:rPr kumimoji="0" lang="en-US" sz="6000" b="1" i="0" u="none" strike="noStrike" kern="1200" cap="none" spc="0" normalizeH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700179"/>
            <a:ext cx="609600" cy="609600"/>
          </a:xfrm>
          <a:prstGeom prst="rect">
            <a:avLst/>
          </a:prstGeom>
        </p:spPr>
      </p:pic>
      <p:pic>
        <p:nvPicPr>
          <p:cNvPr id="10" name="do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4866" y="-711930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7299" y="-711930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29732" y="-70017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2" name="con mèo">
            <a:hlinkClick r:id="" action="ppaction://media"/>
            <a:extLst>
              <a:ext uri="{FF2B5EF4-FFF2-40B4-BE49-F238E27FC236}">
                <a16:creationId xmlns:a16="http://schemas.microsoft.com/office/drawing/2014/main" id="{611C852A-1BDE-404C-A6BD-2F7D4C6083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417" y="-70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duck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du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chicke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8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617834"/>
            <a:ext cx="47937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2" y="617835"/>
            <a:ext cx="479372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dê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w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c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41232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9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pic>
        <p:nvPicPr>
          <p:cNvPr id="2" name="humpback-whal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hinocero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7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1" name="elephan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3" name="elepha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4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40327"/>
            <a:ext cx="609600" cy="609600"/>
          </a:xfrm>
          <a:prstGeom prst="rect">
            <a:avLst/>
          </a:prstGeom>
        </p:spPr>
      </p:pic>
      <p:pic>
        <p:nvPicPr>
          <p:cNvPr id="3" name="tig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433" y="-640327"/>
            <a:ext cx="609600" cy="609600"/>
          </a:xfrm>
          <a:prstGeom prst="rect">
            <a:avLst/>
          </a:prstGeom>
        </p:spPr>
      </p:pic>
      <p:pic>
        <p:nvPicPr>
          <p:cNvPr id="11" name="c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3017" y="-640327"/>
            <a:ext cx="609600" cy="609600"/>
          </a:xfrm>
          <a:prstGeom prst="rect">
            <a:avLst/>
          </a:prstGeom>
        </p:spPr>
      </p:pic>
      <p:pic>
        <p:nvPicPr>
          <p:cNvPr id="14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03601" y="-640327"/>
            <a:ext cx="609600" cy="609600"/>
          </a:xfrm>
          <a:prstGeom prst="rect">
            <a:avLst/>
          </a:prstGeom>
        </p:spPr>
      </p:pic>
      <p:pic>
        <p:nvPicPr>
          <p:cNvPr id="15" name="rabbi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14185" y="-640327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36262" y="16033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gà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trống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Con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oos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0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9559" y="-609600"/>
            <a:ext cx="609600" cy="609600"/>
          </a:xfrm>
          <a:prstGeom prst="rect">
            <a:avLst/>
          </a:prstGeom>
        </p:spPr>
      </p:pic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9518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69477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63203" y="109488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ngựa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>
                <a:solidFill>
                  <a:prstClr val="white"/>
                </a:solidFill>
              </a:rPr>
              <a:t>Con </a:t>
            </a:r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zebr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zebr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3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535" y="-609600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17470" y="-609600"/>
            <a:ext cx="609600" cy="609600"/>
          </a:xfrm>
          <a:prstGeom prst="rect">
            <a:avLst/>
          </a:prstGeom>
        </p:spPr>
      </p:pic>
      <p:pic>
        <p:nvPicPr>
          <p:cNvPr id="18" name="buffalo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7651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Tiếp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theo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Quay </a:t>
            </a:r>
            <a:r>
              <a:rPr lang="en-US" sz="4000" b="1" dirty="0" err="1">
                <a:solidFill>
                  <a:srgbClr val="7030A0"/>
                </a:solidFill>
              </a:rPr>
              <a:t>lại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178</Words>
  <Application>Microsoft Office PowerPoint</Application>
  <PresentationFormat>Widescreen</PresentationFormat>
  <Paragraphs>88</Paragraphs>
  <Slides>12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Tahoma</vt:lpstr>
      <vt:lpstr>Calibri Light</vt:lpstr>
      <vt:lpstr>Times New Roman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51</cp:revision>
  <dcterms:created xsi:type="dcterms:W3CDTF">2018-05-10T00:06:18Z</dcterms:created>
  <dcterms:modified xsi:type="dcterms:W3CDTF">2023-11-24T07:14:38Z</dcterms:modified>
</cp:coreProperties>
</file>