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61" r:id="rId2"/>
    <p:sldId id="282" r:id="rId3"/>
    <p:sldId id="278" r:id="rId4"/>
    <p:sldId id="277" r:id="rId5"/>
    <p:sldId id="284" r:id="rId6"/>
    <p:sldId id="285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77" autoAdjust="0"/>
    <p:restoredTop sz="94291" autoAdjust="0"/>
  </p:normalViewPr>
  <p:slideViewPr>
    <p:cSldViewPr>
      <p:cViewPr varScale="1">
        <p:scale>
          <a:sx n="65" d="100"/>
          <a:sy n="65" d="100"/>
        </p:scale>
        <p:origin x="17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81C135-916E-4F19-810A-DEEDABEEF1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0AFE71-A7CB-41ED-A4A1-4FE7F71FE92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4D36C-4146-4150-9FA8-7ADDF0055F2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4D36C-4146-4150-9FA8-7ADDF0055F2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0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4D36C-4146-4150-9FA8-7ADDF0055F2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69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9941-2FC9-4FF7-9A7F-DF0C80591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24200-5173-4C00-9ED7-0A17B5D2C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75429-673E-4995-AFA0-86C5194AB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4920D-38FC-46FD-A118-72E13832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72115-E4FD-4DBF-A76D-6189199E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D0F6-0054-4F1F-81EB-498B4DB7F2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25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EB5F-5BF0-4F47-881B-E8980B23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A054C-0F2E-43AD-B2BA-BA43D1901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AF043-93FB-4B3A-A59E-1DCB22A7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68B3F-C230-44CE-925A-D1F8506E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FC443-2C14-4468-AD72-2A944594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19FF5-6D17-4B15-B1E2-38DD8F8202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00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EF9205-6904-4F83-9AED-A84A21311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1C2FB-723A-46B2-A0F8-A7D4A663C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43AF5-10D0-47E4-AFA4-1BE91C15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F10A8-BB00-4DC7-95F0-97083641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9EC3C-85BA-4ABC-9126-84009C80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2727-EB5F-4173-B6EC-E3DBF1BF4F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5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9696-F3C2-4635-A2B1-76B76BDA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F5DCB-7F96-4517-88A6-DE6EBB280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2DB6D-C896-41FD-BE5A-C8B8A4EAF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6C396-6721-4BCA-863A-5EFBF97A8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0AA17-DE50-43A7-A4C0-534C4886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6B50-D029-45DD-952F-54B39AD039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39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E623-5FB9-4332-888D-30F58BC0D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BA639-024B-4E8C-BDEB-7E4EE7A5B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A7BFB-BE8F-498F-B60C-334A80A1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6DEE1-2D3B-47F5-B701-069644CC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5767-3457-4DD5-A774-7A0A2789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0C64-3796-4208-B258-84528C59AA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34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5A19-872C-4A71-8308-082850E9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56111-1731-4874-9E0B-401DB5258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ADD7E-D97F-4C2C-86F3-C9086855A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641C3-F779-4487-9681-B35F5431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1F4FA-BDA8-44F7-8A55-2B60D1E5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55C09-469D-44F1-AE0A-42BD2180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3723-25FD-4A94-ACE5-C26AF41725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84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164E-83E3-4B94-9A9B-2C42D51F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95872-2545-49B5-B788-1F7FBB189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CE919-FD02-4098-8725-828624565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BDA27-24CA-4EF3-8E25-4F84312E0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F1256-EFB4-4147-AAA1-C2E6ABCDD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97DF34-F28E-4903-906C-90BD1B58C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491C22-302A-4BB3-8FD4-C0D2BE0E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7DB3E9-4E42-4C36-9F7A-4FAEEBCA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72F90-A1A0-4B22-9DF0-B757C269C2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79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243C5-59A7-4065-80A3-9D0772F9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B25D2F-C0C7-4A88-9A88-F0F4E0FC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1D4DA-AB19-4FBA-9720-51B4C32E5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48DA9-ECEE-4AD3-8B4A-F00D8811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872D-8423-4435-8A22-02F139C85F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63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304B7-C9CB-4874-B419-B203055BA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28CE2-EF37-4064-9DC5-6D5406991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171E2-8EB1-487B-A810-989D5184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8D9-84BE-4AEF-83C9-51A14BD7B9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23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55AE1-EEF4-4893-BA1B-2EAE89B6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FF412-4BFF-48C0-B03E-5C0143EF2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67BF9-7910-422F-A9BE-6777BF33D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1FA-C721-476A-838C-2937BCD1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3E1A0-CCD7-4890-AA8A-98BA9E47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E4E1B-A1CD-40D0-A5A4-4BEC9654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AAE1-800A-4194-89BA-0D1D37A4A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94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AD640-2EA9-46F7-93D2-ADE9129D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EC922C-7E09-4050-9C7D-EA55DB803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74A14-66DD-4220-A781-5776204C3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E09F6-F46A-4CD3-A464-A8C7816F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CB717-9008-43F3-832C-FEC64A6C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BD9CB-1FEB-49AD-A49D-A29807F6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3AF6-253B-45AD-AF89-81D134ED4B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7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390FE1-2583-430D-836B-46EE6ACF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BF012-632C-480D-A69C-6DD4C6003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A739D-3A4A-422C-8020-D586411F6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F2748-E37E-492B-BF31-D326131F8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742C8-E522-4461-9044-D92170844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9D02A-8F7A-4F32-8809-9EB4F63FE4E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9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5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slide" Target="slide6.xm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4.jpe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" Type="http://schemas.microsoft.com/office/2007/relationships/media" Target="../media/media3.WAV"/><Relationship Id="rId21" Type="http://schemas.openxmlformats.org/officeDocument/2006/relationships/image" Target="../media/image21.jpe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.pn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audio" Target="../media/media2.WAV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microsoft.com/office/2007/relationships/media" Target="../media/media2.WAV"/><Relationship Id="rId6" Type="http://schemas.openxmlformats.org/officeDocument/2006/relationships/audio" Target="../media/media4.m4a"/><Relationship Id="rId11" Type="http://schemas.openxmlformats.org/officeDocument/2006/relationships/slide" Target="slide3.xml"/><Relationship Id="rId24" Type="http://schemas.openxmlformats.org/officeDocument/2006/relationships/image" Target="../media/image24.jpeg"/><Relationship Id="rId5" Type="http://schemas.microsoft.com/office/2007/relationships/media" Target="../media/media4.m4a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audio" Target="../media/audio2.wav"/><Relationship Id="rId19" Type="http://schemas.openxmlformats.org/officeDocument/2006/relationships/image" Target="../media/image19.jpeg"/><Relationship Id="rId4" Type="http://schemas.openxmlformats.org/officeDocument/2006/relationships/audio" Target="../media/media3.WAV"/><Relationship Id="rId9" Type="http://schemas.openxmlformats.org/officeDocument/2006/relationships/audio" Target="../media/audio1.wav"/><Relationship Id="rId14" Type="http://schemas.openxmlformats.org/officeDocument/2006/relationships/image" Target="../media/image4.png"/><Relationship Id="rId22" Type="http://schemas.openxmlformats.org/officeDocument/2006/relationships/image" Target="../media/image22.jpeg"/><Relationship Id="rId27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4.jpe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" Type="http://schemas.microsoft.com/office/2007/relationships/media" Target="../media/media3.WAV"/><Relationship Id="rId21" Type="http://schemas.openxmlformats.org/officeDocument/2006/relationships/image" Target="../media/image21.jpe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.pn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audio" Target="../media/media2.WAV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microsoft.com/office/2007/relationships/media" Target="../media/media2.WAV"/><Relationship Id="rId6" Type="http://schemas.openxmlformats.org/officeDocument/2006/relationships/audio" Target="../media/media4.m4a"/><Relationship Id="rId11" Type="http://schemas.openxmlformats.org/officeDocument/2006/relationships/slide" Target="slide3.xml"/><Relationship Id="rId24" Type="http://schemas.openxmlformats.org/officeDocument/2006/relationships/image" Target="../media/image24.jpeg"/><Relationship Id="rId5" Type="http://schemas.microsoft.com/office/2007/relationships/media" Target="../media/media4.m4a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audio" Target="../media/audio1.wav"/><Relationship Id="rId19" Type="http://schemas.openxmlformats.org/officeDocument/2006/relationships/image" Target="../media/image19.jpeg"/><Relationship Id="rId4" Type="http://schemas.openxmlformats.org/officeDocument/2006/relationships/audio" Target="../media/media3.WAV"/><Relationship Id="rId9" Type="http://schemas.openxmlformats.org/officeDocument/2006/relationships/audio" Target="../media/audio2.wav"/><Relationship Id="rId14" Type="http://schemas.openxmlformats.org/officeDocument/2006/relationships/image" Target="../media/image4.png"/><Relationship Id="rId22" Type="http://schemas.openxmlformats.org/officeDocument/2006/relationships/image" Target="../media/image22.jpeg"/><Relationship Id="rId27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4.jpe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" Type="http://schemas.microsoft.com/office/2007/relationships/media" Target="../media/media3.WAV"/><Relationship Id="rId21" Type="http://schemas.openxmlformats.org/officeDocument/2006/relationships/image" Target="../media/image21.jpe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.pn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audio" Target="../media/media2.WAV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microsoft.com/office/2007/relationships/media" Target="../media/media2.WAV"/><Relationship Id="rId6" Type="http://schemas.openxmlformats.org/officeDocument/2006/relationships/audio" Target="../media/media4.m4a"/><Relationship Id="rId11" Type="http://schemas.openxmlformats.org/officeDocument/2006/relationships/slide" Target="slide3.xml"/><Relationship Id="rId24" Type="http://schemas.openxmlformats.org/officeDocument/2006/relationships/image" Target="../media/image24.jpeg"/><Relationship Id="rId5" Type="http://schemas.microsoft.com/office/2007/relationships/media" Target="../media/media4.m4a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audio" Target="../media/audio1.wav"/><Relationship Id="rId19" Type="http://schemas.openxmlformats.org/officeDocument/2006/relationships/image" Target="../media/image19.jpeg"/><Relationship Id="rId4" Type="http://schemas.openxmlformats.org/officeDocument/2006/relationships/audio" Target="../media/media3.WAV"/><Relationship Id="rId9" Type="http://schemas.openxmlformats.org/officeDocument/2006/relationships/audio" Target="../media/audio2.wav"/><Relationship Id="rId14" Type="http://schemas.openxmlformats.org/officeDocument/2006/relationships/image" Target="../media/image4.png"/><Relationship Id="rId22" Type="http://schemas.openxmlformats.org/officeDocument/2006/relationships/image" Target="../media/image22.jpeg"/><Relationship Id="rId27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B40FD7-0835-4194-AAD2-0332E0B80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209800" y="1822450"/>
            <a:ext cx="5156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Lộc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2133600" y="2889250"/>
            <a:ext cx="457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447800" y="4184650"/>
            <a:ext cx="65532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3333CC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PHÂN LOẠI RÁC TÁI CHẾ</a:t>
            </a:r>
          </a:p>
        </p:txBody>
      </p:sp>
      <p:sp>
        <p:nvSpPr>
          <p:cNvPr id="819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6172200"/>
            <a:ext cx="28194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3333CC"/>
                </a:solidFill>
              </a:rPr>
              <a:t>BẮT ĐẦU CHƠI</a:t>
            </a:r>
          </a:p>
        </p:txBody>
      </p:sp>
      <p:sp>
        <p:nvSpPr>
          <p:cNvPr id="819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46600" y="6172200"/>
            <a:ext cx="28194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3333CC"/>
                </a:solidFill>
              </a:rPr>
              <a:t>HƯỚNG DẪN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149600" y="6172200"/>
            <a:ext cx="28194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3333CC"/>
                </a:solidFill>
              </a:rPr>
              <a:t>BẮT ĐẦU CHƠI</a:t>
            </a:r>
          </a:p>
        </p:txBody>
      </p:sp>
      <p:pic>
        <p:nvPicPr>
          <p:cNvPr id="8" name="Picture 3" descr="kid_clipart_girl_smili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26543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̉n ghi Mới 51 Tai ch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88550" y="411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12732 C 0.01007 0.1213 0.00417 0.09537 0.00625 0.09491 C 0.00833 0.09445 0.01649 0.12408 0.02031 0.12408 C 0.02413 0.12431 0.03108 0.0963 0.02934 0.09583 C 0.02778 0.09514 0.01701 0.11968 0.01076 0.12107 C 0.00451 0.12222 -0.00504 0.10208 -0.00781 0.1037 C -0.01059 0.10509 -0.00972 0.12662 -0.00677 0.13056 C -0.00365 0.13449 0.00573 0.13333 0.00799 0.12732 Z " pathEditMode="relative" rAng="0" ptsTypes="AAAA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22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6" name="WordArt 20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25768" y="6278454"/>
            <a:ext cx="46672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45077" name="WordArt 21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41169" y="6352223"/>
            <a:ext cx="46672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pic>
        <p:nvPicPr>
          <p:cNvPr id="45116" name="Picture 60" descr="x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08" y="4253761"/>
            <a:ext cx="1836649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17" name="Picture 61" descr="may bay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83" y="4407660"/>
            <a:ext cx="1818828" cy="187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19" name="Picture 63" descr="thuye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838" y="4318000"/>
            <a:ext cx="1827389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122" name="AutoShape 6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153400" y="6197600"/>
            <a:ext cx="838200" cy="4572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Thoát</a:t>
            </a:r>
          </a:p>
        </p:txBody>
      </p:sp>
      <p:sp>
        <p:nvSpPr>
          <p:cNvPr id="45123" name="WordArt 67"/>
          <p:cNvSpPr>
            <a:spLocks noChangeArrowheads="1" noChangeShapeType="1" noTextEdit="1"/>
          </p:cNvSpPr>
          <p:nvPr/>
        </p:nvSpPr>
        <p:spPr bwMode="auto">
          <a:xfrm>
            <a:off x="76200" y="4276725"/>
            <a:ext cx="1143000" cy="2200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Bé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hãy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chọn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122346"/>
            <a:ext cx="8915400" cy="3895725"/>
          </a:xfrm>
          <a:prstGeom prst="rect">
            <a:avLst/>
          </a:prstGeom>
        </p:spPr>
      </p:pic>
      <p:pic>
        <p:nvPicPr>
          <p:cNvPr id="45127" name="Picture 71" descr="Cách làm cây xanh từ vật liệu phế thả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51" y="4896325"/>
            <a:ext cx="1621492" cy="12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1147" y="10380082"/>
            <a:ext cx="927146" cy="690218"/>
          </a:xfrm>
          <a:prstGeom prst="rect">
            <a:avLst/>
          </a:prstGeom>
        </p:spPr>
      </p:pic>
      <p:pic>
        <p:nvPicPr>
          <p:cNvPr id="45129" name="Picture 73" descr="Sáng tạo nghệ thuật từ đôi bàn tay – Làm đồ chơi cho bé từ đá cuội – Trường  Mầm Non American Montessori School AMS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52" y="4821159"/>
            <a:ext cx="1645281" cy="1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Set 2 quạt giấy trang trí bánh sinh nhật, quạt gấp giấy, quạt đỏ | Shopee  Việt Nam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489" y="4805500"/>
            <a:ext cx="1712027" cy="133738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WordArt 21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746744" y="6352223"/>
            <a:ext cx="46672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</p:spTree>
  </p:cSld>
  <p:clrMapOvr>
    <a:masterClrMapping/>
  </p:clrMapOvr>
  <p:transition advClick="0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62" name="Oval 54"/>
          <p:cNvSpPr>
            <a:spLocks noChangeArrowheads="1"/>
          </p:cNvSpPr>
          <p:nvPr/>
        </p:nvSpPr>
        <p:spPr bwMode="auto">
          <a:xfrm>
            <a:off x="4666540" y="4303778"/>
            <a:ext cx="2124075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79" name="Rectangle 71"/>
          <p:cNvSpPr>
            <a:spLocks noChangeArrowheads="1"/>
          </p:cNvSpPr>
          <p:nvPr/>
        </p:nvSpPr>
        <p:spPr bwMode="auto">
          <a:xfrm>
            <a:off x="520490" y="1580454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0" name="Rectangle 72"/>
          <p:cNvSpPr>
            <a:spLocks noChangeArrowheads="1"/>
          </p:cNvSpPr>
          <p:nvPr/>
        </p:nvSpPr>
        <p:spPr bwMode="auto">
          <a:xfrm>
            <a:off x="2667000" y="1524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1" name="Rectangle 73"/>
          <p:cNvSpPr>
            <a:spLocks noChangeArrowheads="1"/>
          </p:cNvSpPr>
          <p:nvPr/>
        </p:nvSpPr>
        <p:spPr bwMode="auto">
          <a:xfrm>
            <a:off x="4876800" y="1524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2" name="Rectangle 74"/>
          <p:cNvSpPr>
            <a:spLocks noChangeArrowheads="1"/>
          </p:cNvSpPr>
          <p:nvPr/>
        </p:nvSpPr>
        <p:spPr bwMode="auto">
          <a:xfrm>
            <a:off x="7086600" y="1524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3" name="Rectangle 75"/>
          <p:cNvSpPr>
            <a:spLocks noChangeArrowheads="1"/>
          </p:cNvSpPr>
          <p:nvPr/>
        </p:nvSpPr>
        <p:spPr bwMode="auto">
          <a:xfrm>
            <a:off x="457200" y="2895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4" name="Rectangle 76"/>
          <p:cNvSpPr>
            <a:spLocks noChangeArrowheads="1"/>
          </p:cNvSpPr>
          <p:nvPr/>
        </p:nvSpPr>
        <p:spPr bwMode="auto">
          <a:xfrm>
            <a:off x="2656840" y="-96091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5" name="Rectangle 77"/>
          <p:cNvSpPr>
            <a:spLocks noChangeArrowheads="1"/>
          </p:cNvSpPr>
          <p:nvPr/>
        </p:nvSpPr>
        <p:spPr bwMode="auto">
          <a:xfrm>
            <a:off x="4876800" y="2895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6" name="Rectangle 78"/>
          <p:cNvSpPr>
            <a:spLocks noChangeArrowheads="1"/>
          </p:cNvSpPr>
          <p:nvPr/>
        </p:nvSpPr>
        <p:spPr bwMode="auto">
          <a:xfrm>
            <a:off x="7086600" y="2895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7" name="Rectangle 79"/>
          <p:cNvSpPr>
            <a:spLocks noChangeArrowheads="1"/>
          </p:cNvSpPr>
          <p:nvPr/>
        </p:nvSpPr>
        <p:spPr bwMode="auto">
          <a:xfrm>
            <a:off x="565198" y="189782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8" name="Rectangle 80"/>
          <p:cNvSpPr>
            <a:spLocks noChangeArrowheads="1"/>
          </p:cNvSpPr>
          <p:nvPr/>
        </p:nvSpPr>
        <p:spPr bwMode="auto">
          <a:xfrm>
            <a:off x="2667000" y="1524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9" name="Rectangle 81"/>
          <p:cNvSpPr>
            <a:spLocks noChangeArrowheads="1"/>
          </p:cNvSpPr>
          <p:nvPr/>
        </p:nvSpPr>
        <p:spPr bwMode="auto">
          <a:xfrm>
            <a:off x="4876800" y="1524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90" name="Rectangle 82"/>
          <p:cNvSpPr>
            <a:spLocks noChangeArrowheads="1"/>
          </p:cNvSpPr>
          <p:nvPr/>
        </p:nvSpPr>
        <p:spPr bwMode="auto">
          <a:xfrm>
            <a:off x="7086600" y="1524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92" name="AutoShape 8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867400"/>
            <a:ext cx="914400" cy="533400"/>
          </a:xfrm>
          <a:prstGeom prst="actionButtonBackPrevious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95" name="Picture 8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9592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96" name="Picture 88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41407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97" name="WordArt 89"/>
          <p:cNvSpPr>
            <a:spLocks noChangeArrowheads="1" noChangeShapeType="1" noTextEdit="1"/>
          </p:cNvSpPr>
          <p:nvPr/>
        </p:nvSpPr>
        <p:spPr bwMode="auto">
          <a:xfrm>
            <a:off x="61759" y="4309679"/>
            <a:ext cx="3416300" cy="1732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Hãy chọn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đồ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vật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tái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chế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từ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nguyên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vật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liệu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thiên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nhiên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5" name="Picture 44" descr="Cách làm con Trâu từ Lá Mít - YouTube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8382"/>
            <a:ext cx="1511090" cy="113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ung roi gioi qu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829800" y="3502068"/>
            <a:ext cx="609600" cy="609600"/>
          </a:xfrm>
          <a:prstGeom prst="rect">
            <a:avLst/>
          </a:prstGeom>
        </p:spPr>
      </p:pic>
      <p:pic>
        <p:nvPicPr>
          <p:cNvPr id="50" name="Picture 49" descr="Junbaby: Cách làm con vật bằng lá cây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21" y="241449"/>
            <a:ext cx="1578158" cy="106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 descr="Khám phá nét độc đáo của làng nghề đan lát Bao La, Quảng Điền, Huế | Gỗ  Trang Trí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1560752"/>
            <a:ext cx="1609725" cy="117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Sản Phẩm Tái Chế Từ Giấy: +20 mô hình đơn giản dể lắp ráp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10" y="152400"/>
            <a:ext cx="1644954" cy="1129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 descr="Giữ nét xưa cổng cưới lá dừa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220" y="1611900"/>
            <a:ext cx="1594859" cy="102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 descr="Nón lá Phủ Cam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836"/>
            <a:ext cx="1686560" cy="11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 descr="Làm đồ chơi từ chai nhựa. Make toys out of plastic boottles - YouTube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8" y="1633178"/>
            <a:ext cx="159067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55" descr="Viết tiếp hành trình “vì cuộc sống xanh”: Hướng dẫn tự làm đồ chơi cho bé  tại nhà từ vật liệu tái chế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16" y="1571625"/>
            <a:ext cx="1580367" cy="11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 descr="Tái chế chai nhựa thành đồ dùng hữu ích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26052"/>
            <a:ext cx="143510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 descr="Set 2 quạt giấy trang trí bánh sinh nhật, quạt gấp giấy, quạt đỏ | Shopee  Việt Nam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55" y="2955621"/>
            <a:ext cx="1558607" cy="1051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 descr="Hướng dẫn cách làm CHONG CHÓNG bằng LÁ DỪA (make pinwheels with coconut  leaves) || My free time - YouTube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35" y="2973664"/>
            <a:ext cx="159893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00" name="Picture 92" descr="Sản Phẩm Tái Chế Từ Giấy: +20 mô hình đơn giản dể lắp ráp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879" y="2960460"/>
            <a:ext cx="1427967" cy="10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3" descr="naphop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77" y="4575240"/>
            <a:ext cx="2133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3" descr="Sáng tạo nghệ thuật từ đôi bàn tay – Làm đồ chơi cho bé từ đá cuội – Trường  Mầm Non American Montessori School AMSS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58" y="4910247"/>
            <a:ext cx="1927638" cy="14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9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96"/>
                </p:tgtEl>
              </p:cMediaNode>
            </p:audio>
            <p:audio>
              <p:cMediaNode vol="80000">
                <p:cTn id="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47569 0.627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5" y="31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ung roi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22917 0.54213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27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38778E-17 L 0.00833 0.643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ung roi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23386 0.622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3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ung roi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48455 0.4412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2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26667 0.43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ung roi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01771 0.412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0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ung roi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8629 0.4132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0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45833 0.2104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10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21528 0.2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10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ung roi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0903 0.2337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3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1" y="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ung roi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ung roi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62" name="Oval 54"/>
          <p:cNvSpPr>
            <a:spLocks noChangeArrowheads="1"/>
          </p:cNvSpPr>
          <p:nvPr/>
        </p:nvSpPr>
        <p:spPr bwMode="auto">
          <a:xfrm>
            <a:off x="4666540" y="4303778"/>
            <a:ext cx="2124075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79" name="Rectangle 71"/>
          <p:cNvSpPr>
            <a:spLocks noChangeArrowheads="1"/>
          </p:cNvSpPr>
          <p:nvPr/>
        </p:nvSpPr>
        <p:spPr bwMode="auto">
          <a:xfrm>
            <a:off x="520490" y="1580454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0" name="Rectangle 72"/>
          <p:cNvSpPr>
            <a:spLocks noChangeArrowheads="1"/>
          </p:cNvSpPr>
          <p:nvPr/>
        </p:nvSpPr>
        <p:spPr bwMode="auto">
          <a:xfrm>
            <a:off x="2667000" y="1524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1" name="Rectangle 73"/>
          <p:cNvSpPr>
            <a:spLocks noChangeArrowheads="1"/>
          </p:cNvSpPr>
          <p:nvPr/>
        </p:nvSpPr>
        <p:spPr bwMode="auto">
          <a:xfrm>
            <a:off x="4876800" y="1524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2" name="Rectangle 74"/>
          <p:cNvSpPr>
            <a:spLocks noChangeArrowheads="1"/>
          </p:cNvSpPr>
          <p:nvPr/>
        </p:nvSpPr>
        <p:spPr bwMode="auto">
          <a:xfrm>
            <a:off x="7086600" y="1524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3" name="Rectangle 75"/>
          <p:cNvSpPr>
            <a:spLocks noChangeArrowheads="1"/>
          </p:cNvSpPr>
          <p:nvPr/>
        </p:nvSpPr>
        <p:spPr bwMode="auto">
          <a:xfrm>
            <a:off x="457200" y="2895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4" name="Rectangle 76"/>
          <p:cNvSpPr>
            <a:spLocks noChangeArrowheads="1"/>
          </p:cNvSpPr>
          <p:nvPr/>
        </p:nvSpPr>
        <p:spPr bwMode="auto">
          <a:xfrm>
            <a:off x="2656840" y="-96091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5" name="Rectangle 77"/>
          <p:cNvSpPr>
            <a:spLocks noChangeArrowheads="1"/>
          </p:cNvSpPr>
          <p:nvPr/>
        </p:nvSpPr>
        <p:spPr bwMode="auto">
          <a:xfrm>
            <a:off x="4876800" y="2895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6" name="Rectangle 78"/>
          <p:cNvSpPr>
            <a:spLocks noChangeArrowheads="1"/>
          </p:cNvSpPr>
          <p:nvPr/>
        </p:nvSpPr>
        <p:spPr bwMode="auto">
          <a:xfrm>
            <a:off x="7086600" y="2895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7" name="Rectangle 79"/>
          <p:cNvSpPr>
            <a:spLocks noChangeArrowheads="1"/>
          </p:cNvSpPr>
          <p:nvPr/>
        </p:nvSpPr>
        <p:spPr bwMode="auto">
          <a:xfrm>
            <a:off x="565198" y="189782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8" name="Rectangle 80"/>
          <p:cNvSpPr>
            <a:spLocks noChangeArrowheads="1"/>
          </p:cNvSpPr>
          <p:nvPr/>
        </p:nvSpPr>
        <p:spPr bwMode="auto">
          <a:xfrm>
            <a:off x="2667000" y="1524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9" name="Rectangle 81"/>
          <p:cNvSpPr>
            <a:spLocks noChangeArrowheads="1"/>
          </p:cNvSpPr>
          <p:nvPr/>
        </p:nvSpPr>
        <p:spPr bwMode="auto">
          <a:xfrm>
            <a:off x="4876800" y="1524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90" name="Rectangle 82"/>
          <p:cNvSpPr>
            <a:spLocks noChangeArrowheads="1"/>
          </p:cNvSpPr>
          <p:nvPr/>
        </p:nvSpPr>
        <p:spPr bwMode="auto">
          <a:xfrm>
            <a:off x="7086600" y="1524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92" name="AutoShape 8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867400"/>
            <a:ext cx="914400" cy="533400"/>
          </a:xfrm>
          <a:prstGeom prst="actionButtonBackPrevious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95" name="Picture 8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9592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96" name="Picture 88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41407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97" name="WordArt 89"/>
          <p:cNvSpPr>
            <a:spLocks noChangeArrowheads="1" noChangeShapeType="1" noTextEdit="1"/>
          </p:cNvSpPr>
          <p:nvPr/>
        </p:nvSpPr>
        <p:spPr bwMode="auto">
          <a:xfrm>
            <a:off x="61759" y="4309679"/>
            <a:ext cx="3416300" cy="1732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Hãy chọn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đồ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vật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tái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chế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từ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nguyên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vật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liệu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từ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giấy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5" name="Picture 44" descr="Cách làm con Trâu từ Lá Mít - YouTube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8382"/>
            <a:ext cx="1511090" cy="113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ung roi gioi qu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829800" y="3502068"/>
            <a:ext cx="609600" cy="609600"/>
          </a:xfrm>
          <a:prstGeom prst="rect">
            <a:avLst/>
          </a:prstGeom>
        </p:spPr>
      </p:pic>
      <p:pic>
        <p:nvPicPr>
          <p:cNvPr id="50" name="Picture 49" descr="Junbaby: Cách làm con vật bằng lá cây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21" y="241449"/>
            <a:ext cx="1578158" cy="106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 descr="Khám phá nét độc đáo của làng nghề đan lát Bao La, Quảng Điền, Huế | Gỗ  Trang Trí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1560752"/>
            <a:ext cx="1609725" cy="117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Sản Phẩm Tái Chế Từ Giấy: +20 mô hình đơn giản dể lắp ráp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10" y="152400"/>
            <a:ext cx="1644954" cy="1129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 descr="Giữ nét xưa cổng cưới lá dừa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220" y="1611900"/>
            <a:ext cx="1594859" cy="102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 descr="Nón lá Phủ Cam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836"/>
            <a:ext cx="1686560" cy="11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 descr="Làm đồ chơi từ chai nhựa. Make toys out of plastic boottles - YouTube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8" y="1633178"/>
            <a:ext cx="159067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55" descr="Viết tiếp hành trình “vì cuộc sống xanh”: Hướng dẫn tự làm đồ chơi cho bé  tại nhà từ vật liệu tái chế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16" y="1571625"/>
            <a:ext cx="1580367" cy="11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 descr="Tái chế chai nhựa thành đồ dùng hữu ích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26052"/>
            <a:ext cx="143510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 descr="Set 2 quạt giấy trang trí bánh sinh nhật, quạt gấp giấy, quạt đỏ | Shopee  Việt Nam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55" y="2955621"/>
            <a:ext cx="1558607" cy="1051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 descr="Hướng dẫn cách làm CHONG CHÓNG bằng LÁ DỪA (make pinwheels with coconut  leaves) || My free time - YouTube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35" y="2973664"/>
            <a:ext cx="159893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00" name="Picture 92" descr="Sản Phẩm Tái Chế Từ Giấy: +20 mô hình đơn giản dể lắp ráp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879" y="2960460"/>
            <a:ext cx="1427967" cy="10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3" descr="naphop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77" y="4575240"/>
            <a:ext cx="2133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Set 2 quạt giấy trang trí bánh sinh nhật, quạt gấp giấy, quạt đỏ | Shopee  Việt Nam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43" y="4959263"/>
            <a:ext cx="1712027" cy="1337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7072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9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96"/>
                </p:tgtEl>
              </p:cMediaNode>
            </p:audio>
            <p:audio>
              <p:cMediaNode vol="80000">
                <p:cTn id="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47569 0.62708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5" y="31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2375 0.624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3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ung roi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38778E-17 L 0.00833 0.643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23386 0.622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3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48455 0.4412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2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26667 0.43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01771 0.412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0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8629 0.413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0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45833 0.2104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10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21528 0.2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10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ung roi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0903 0.2337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1" y="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ung roi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62" name="Oval 54"/>
          <p:cNvSpPr>
            <a:spLocks noChangeArrowheads="1"/>
          </p:cNvSpPr>
          <p:nvPr/>
        </p:nvSpPr>
        <p:spPr bwMode="auto">
          <a:xfrm>
            <a:off x="4666540" y="4303778"/>
            <a:ext cx="2124075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79" name="Rectangle 71"/>
          <p:cNvSpPr>
            <a:spLocks noChangeArrowheads="1"/>
          </p:cNvSpPr>
          <p:nvPr/>
        </p:nvSpPr>
        <p:spPr bwMode="auto">
          <a:xfrm>
            <a:off x="520490" y="1580454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0" name="Rectangle 72"/>
          <p:cNvSpPr>
            <a:spLocks noChangeArrowheads="1"/>
          </p:cNvSpPr>
          <p:nvPr/>
        </p:nvSpPr>
        <p:spPr bwMode="auto">
          <a:xfrm>
            <a:off x="2667000" y="1524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1" name="Rectangle 73"/>
          <p:cNvSpPr>
            <a:spLocks noChangeArrowheads="1"/>
          </p:cNvSpPr>
          <p:nvPr/>
        </p:nvSpPr>
        <p:spPr bwMode="auto">
          <a:xfrm>
            <a:off x="4876800" y="1524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2" name="Rectangle 74"/>
          <p:cNvSpPr>
            <a:spLocks noChangeArrowheads="1"/>
          </p:cNvSpPr>
          <p:nvPr/>
        </p:nvSpPr>
        <p:spPr bwMode="auto">
          <a:xfrm>
            <a:off x="7086600" y="15240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3" name="Rectangle 75"/>
          <p:cNvSpPr>
            <a:spLocks noChangeArrowheads="1"/>
          </p:cNvSpPr>
          <p:nvPr/>
        </p:nvSpPr>
        <p:spPr bwMode="auto">
          <a:xfrm>
            <a:off x="457200" y="2895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4" name="Rectangle 76"/>
          <p:cNvSpPr>
            <a:spLocks noChangeArrowheads="1"/>
          </p:cNvSpPr>
          <p:nvPr/>
        </p:nvSpPr>
        <p:spPr bwMode="auto">
          <a:xfrm>
            <a:off x="2656840" y="-96091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5" name="Rectangle 77"/>
          <p:cNvSpPr>
            <a:spLocks noChangeArrowheads="1"/>
          </p:cNvSpPr>
          <p:nvPr/>
        </p:nvSpPr>
        <p:spPr bwMode="auto">
          <a:xfrm>
            <a:off x="4876800" y="2895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6" name="Rectangle 78"/>
          <p:cNvSpPr>
            <a:spLocks noChangeArrowheads="1"/>
          </p:cNvSpPr>
          <p:nvPr/>
        </p:nvSpPr>
        <p:spPr bwMode="auto">
          <a:xfrm>
            <a:off x="7086600" y="28956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7" name="Rectangle 79"/>
          <p:cNvSpPr>
            <a:spLocks noChangeArrowheads="1"/>
          </p:cNvSpPr>
          <p:nvPr/>
        </p:nvSpPr>
        <p:spPr bwMode="auto">
          <a:xfrm>
            <a:off x="565198" y="189782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8" name="Rectangle 80"/>
          <p:cNvSpPr>
            <a:spLocks noChangeArrowheads="1"/>
          </p:cNvSpPr>
          <p:nvPr/>
        </p:nvSpPr>
        <p:spPr bwMode="auto">
          <a:xfrm>
            <a:off x="2667000" y="1524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89" name="Rectangle 81"/>
          <p:cNvSpPr>
            <a:spLocks noChangeArrowheads="1"/>
          </p:cNvSpPr>
          <p:nvPr/>
        </p:nvSpPr>
        <p:spPr bwMode="auto">
          <a:xfrm>
            <a:off x="4876800" y="1524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90" name="Rectangle 82"/>
          <p:cNvSpPr>
            <a:spLocks noChangeArrowheads="1"/>
          </p:cNvSpPr>
          <p:nvPr/>
        </p:nvSpPr>
        <p:spPr bwMode="auto">
          <a:xfrm>
            <a:off x="7086600" y="152400"/>
            <a:ext cx="1676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92" name="AutoShape 8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867400"/>
            <a:ext cx="914400" cy="533400"/>
          </a:xfrm>
          <a:prstGeom prst="actionButtonBackPrevious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95" name="Picture 8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9592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96" name="Picture 88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41407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97" name="WordArt 89"/>
          <p:cNvSpPr>
            <a:spLocks noChangeArrowheads="1" noChangeShapeType="1" noTextEdit="1"/>
          </p:cNvSpPr>
          <p:nvPr/>
        </p:nvSpPr>
        <p:spPr bwMode="auto">
          <a:xfrm>
            <a:off x="61759" y="4309679"/>
            <a:ext cx="3416300" cy="1732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Hãy chọn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đồ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vật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tái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chế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từ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nguyên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vật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liệu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từ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nhựa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5" name="Picture 44" descr="Cách làm con Trâu từ Lá Mít - YouTube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8382"/>
            <a:ext cx="1511090" cy="113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ung roi gioi qu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829800" y="3502068"/>
            <a:ext cx="609600" cy="609600"/>
          </a:xfrm>
          <a:prstGeom prst="rect">
            <a:avLst/>
          </a:prstGeom>
        </p:spPr>
      </p:pic>
      <p:pic>
        <p:nvPicPr>
          <p:cNvPr id="50" name="Picture 49" descr="Junbaby: Cách làm con vật bằng lá cây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21" y="241449"/>
            <a:ext cx="1578158" cy="106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 descr="Khám phá nét độc đáo của làng nghề đan lát Bao La, Quảng Điền, Huế | Gỗ  Trang Trí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1560752"/>
            <a:ext cx="1609725" cy="117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Sản Phẩm Tái Chế Từ Giấy: +20 mô hình đơn giản dể lắp ráp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10" y="152400"/>
            <a:ext cx="1644954" cy="1129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 descr="Giữ nét xưa cổng cưới lá dừa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220" y="1611900"/>
            <a:ext cx="1594859" cy="102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 descr="Nón lá Phủ Cam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836"/>
            <a:ext cx="1686560" cy="11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 descr="Làm đồ chơi từ chai nhựa. Make toys out of plastic boottles - YouTube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8" y="1633178"/>
            <a:ext cx="159067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55" descr="Viết tiếp hành trình “vì cuộc sống xanh”: Hướng dẫn tự làm đồ chơi cho bé  tại nhà từ vật liệu tái chế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16" y="1571625"/>
            <a:ext cx="1580367" cy="11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 descr="Tái chế chai nhựa thành đồ dùng hữu ích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26052"/>
            <a:ext cx="143510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 descr="Set 2 quạt giấy trang trí bánh sinh nhật, quạt gấp giấy, quạt đỏ | Shopee  Việt Nam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55" y="2955621"/>
            <a:ext cx="1558607" cy="1051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 descr="Hướng dẫn cách làm CHONG CHÓNG bằng LÁ DỪA (make pinwheels with coconut  leaves) || My free time - YouTube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35" y="2973664"/>
            <a:ext cx="159893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00" name="Picture 92" descr="Sản Phẩm Tái Chế Từ Giấy: +20 mô hình đơn giản dể lắp ráp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879" y="2960460"/>
            <a:ext cx="1427967" cy="10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3" descr="naphop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77" y="4575240"/>
            <a:ext cx="2133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1" descr="Cách làm cây xanh từ vật liệu phế thải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73" y="4996811"/>
            <a:ext cx="1621492" cy="12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89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9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96"/>
                </p:tgtEl>
              </p:cMediaNode>
            </p:audio>
            <p:audio>
              <p:cMediaNode vol="80000">
                <p:cTn id="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47569 0.62708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5" y="31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2375 0.624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3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38778E-17 L 0.00833 0.643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23386 0.622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3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48455 0.441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2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ung roi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26667 0.43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01771 0.412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0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8629 0.413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0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ung roi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45833 0.2104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10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ung roi gioi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21528 0.21551 " pathEditMode="relative" rAng="0" ptsTypes="AA">
                                      <p:cBhvr>
                                        <p:cTn id="54" dur="2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10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0903 0.2337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1" y="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 thu lai n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3" name="Picture 15" descr="khung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2209800" y="1828800"/>
            <a:ext cx="4419600" cy="228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</a:t>
            </a:r>
          </a:p>
          <a:p>
            <a:pPr algn="ctr"/>
            <a:r>
              <a:rPr lang="en-US" sz="3600" kern="10" dirty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KHỎE</a:t>
            </a:r>
          </a:p>
        </p:txBody>
      </p:sp>
      <p:sp>
        <p:nvSpPr>
          <p:cNvPr id="22544" name="WordArt 16"/>
          <p:cNvSpPr>
            <a:spLocks noChangeArrowheads="1" noChangeShapeType="1" noTextEdit="1"/>
          </p:cNvSpPr>
          <p:nvPr/>
        </p:nvSpPr>
        <p:spPr bwMode="auto">
          <a:xfrm>
            <a:off x="2757488" y="4419600"/>
            <a:ext cx="36290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Hẹn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gặp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lại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nhé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!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7EEA6B9-653B-4062-B88A-50B21057CA4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81</Words>
  <Application>Microsoft Office PowerPoint</Application>
  <PresentationFormat>On-screen Show (4:3)</PresentationFormat>
  <Paragraphs>29</Paragraphs>
  <Slides>7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</cp:revision>
  <dcterms:created xsi:type="dcterms:W3CDTF">2023-02-19T12:55:32Z</dcterms:created>
  <dcterms:modified xsi:type="dcterms:W3CDTF">2023-11-15T03:48:17Z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000800d614000000000001023720</vt:lpwstr>
  </property>
</Properties>
</file>