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8" r:id="rId7"/>
    <p:sldId id="269" r:id="rId8"/>
    <p:sldId id="271" r:id="rId9"/>
    <p:sldId id="270" r:id="rId10"/>
    <p:sldId id="261" r:id="rId11"/>
    <p:sldId id="272" r:id="rId12"/>
    <p:sldId id="275" r:id="rId13"/>
    <p:sldId id="278" r:id="rId14"/>
    <p:sldId id="281" r:id="rId15"/>
    <p:sldId id="285" r:id="rId16"/>
    <p:sldId id="286" r:id="rId17"/>
    <p:sldId id="28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E7E38"/>
    <a:srgbClr val="FFE305"/>
    <a:srgbClr val="FFDE05"/>
    <a:srgbClr val="FEEF05"/>
    <a:srgbClr val="FFF473"/>
    <a:srgbClr val="81FFB4"/>
    <a:srgbClr val="FFEE03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5" autoAdjust="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18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54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40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1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8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7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904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0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20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4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4103855" y="1466937"/>
            <a:ext cx="580937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vi-VN" altLang="zh-CN" sz="3000" b="1" i="1" dirty="0">
                <a:solidFill>
                  <a:srgbClr val="2E7E38"/>
                </a:solidFill>
                <a:latin typeface="+mj-lt"/>
                <a:ea typeface="方正正大黑简体" panose="02000000000000000000" pitchFamily="2" charset="-122"/>
              </a:rPr>
              <a:t>Giải pháp làm đồ dùng đồ chơi tự tạo giúp trẻ nhà trẻ phát triển kĩ năng vận động tinh</a:t>
            </a:r>
            <a:endParaRPr lang="zh-CN" altLang="en-US" sz="3000" b="1" i="1" spc="180" dirty="0">
              <a:solidFill>
                <a:srgbClr val="6FA068"/>
              </a:solidFill>
              <a:uFillTx/>
              <a:latin typeface=".VnBahamasB" panose="020BE200000000000000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21360000">
            <a:off x="5608320" y="3284647"/>
            <a:ext cx="373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Đinh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Thị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Hằng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biên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soạn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i="1" spc="140" dirty="0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444" y1="46667" x2="44444" y2="46667"/>
                        <a14:foregroundMark x1="64000" y1="43556" x2="64000" y2="43556"/>
                        <a14:foregroundMark x1="55556" y1="18222" x2="55556" y2="18222"/>
                        <a14:foregroundMark x1="64889" y1="23111" x2="64889" y2="23111"/>
                        <a14:foregroundMark x1="68000" y1="28444" x2="68000" y2="28444"/>
                        <a14:foregroundMark x1="60444" y1="28444" x2="60444" y2="28444"/>
                        <a14:foregroundMark x1="44444" y1="20000" x2="44444" y2="20000"/>
                        <a14:foregroundMark x1="32889" y1="26222" x2="32889" y2="26222"/>
                        <a14:foregroundMark x1="45778" y1="29333" x2="45778" y2="29333"/>
                        <a14:foregroundMark x1="52000" y1="44444" x2="52000" y2="44444"/>
                        <a14:foregroundMark x1="37778" y1="37333" x2="37778" y2="37333"/>
                        <a14:foregroundMark x1="28000" y1="48444" x2="28000" y2="48444"/>
                        <a14:foregroundMark x1="73778" y1="48444" x2="73778" y2="48444"/>
                        <a14:foregroundMark x1="38222" y1="48444" x2="38222" y2="48444"/>
                        <a14:foregroundMark x1="61778" y1="51556" x2="61778" y2="51556"/>
                        <a14:foregroundMark x1="45333" y1="40444" x2="45333" y2="40444"/>
                        <a14:foregroundMark x1="32889" y1="41333" x2="32889" y2="41333"/>
                        <a14:foregroundMark x1="63111" y1="38222" x2="63111" y2="38222"/>
                        <a14:foregroundMark x1="68444" y1="47556" x2="68444" y2="47556"/>
                        <a14:foregroundMark x1="58222" y1="43556" x2="58222" y2="43556"/>
                        <a14:foregroundMark x1="57333" y1="40444" x2="57333" y2="40444"/>
                        <a14:foregroundMark x1="67111" y1="37333" x2="67111" y2="37333"/>
                        <a14:foregroundMark x1="70222" y1="43556" x2="70222" y2="43556"/>
                        <a14:foregroundMark x1="30222" y1="27111" x2="30222" y2="27111"/>
                        <a14:foregroundMark x1="48000" y1="22222" x2="48000" y2="22222"/>
                        <a14:foregroundMark x1="28000" y1="71556" x2="71556" y2="72889"/>
                        <a14:foregroundMark x1="27111" y1="80444" x2="72000" y2="8088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"/>
            <a:ext cx="1694931" cy="12658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7859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Nội</a:t>
            </a:r>
            <a:r>
              <a:rPr lang="en-US" sz="2000" b="1" dirty="0"/>
              <a:t> dung 4: </a:t>
            </a:r>
            <a:r>
              <a:rPr lang="en-US" sz="2000" b="1" dirty="0" err="1"/>
              <a:t>Phối</a:t>
            </a:r>
            <a:r>
              <a:rPr lang="en-US" sz="2000" b="1" dirty="0"/>
              <a:t> </a:t>
            </a:r>
            <a:r>
              <a:rPr lang="en-US" sz="2000" b="1" dirty="0" err="1"/>
              <a:t>kết</a:t>
            </a:r>
            <a:r>
              <a:rPr lang="en-US" sz="2000" b="1" dirty="0"/>
              <a:t> hợp </a:t>
            </a:r>
            <a:r>
              <a:rPr lang="en-US" sz="2000" b="1" dirty="0" err="1"/>
              <a:t>cùng</a:t>
            </a:r>
            <a:r>
              <a:rPr lang="en-US" sz="2000" b="1" dirty="0"/>
              <a:t> </a:t>
            </a:r>
            <a:r>
              <a:rPr lang="en-US" sz="2000" b="1" dirty="0" err="1"/>
              <a:t>gia</a:t>
            </a:r>
            <a:r>
              <a:rPr lang="en-US" sz="2000" b="1" dirty="0"/>
              <a:t> </a:t>
            </a:r>
            <a:r>
              <a:rPr lang="en-US" sz="2000" b="1" dirty="0" err="1"/>
              <a:t>đình</a:t>
            </a:r>
            <a:r>
              <a:rPr lang="en-US" sz="2000" b="1" dirty="0"/>
              <a:t> trong </a:t>
            </a:r>
            <a:r>
              <a:rPr lang="en-US" sz="2000" b="1" dirty="0" err="1"/>
              <a:t>việc</a:t>
            </a:r>
            <a:r>
              <a:rPr lang="en-US" sz="2000" b="1" dirty="0"/>
              <a:t> </a:t>
            </a:r>
            <a:r>
              <a:rPr lang="en-US" sz="2000" b="1" dirty="0" err="1"/>
              <a:t>rèn</a:t>
            </a:r>
            <a:r>
              <a:rPr lang="en-US" sz="2000" b="1" dirty="0"/>
              <a:t> </a:t>
            </a: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b="1" dirty="0"/>
              <a:t> </a:t>
            </a:r>
            <a:r>
              <a:rPr lang="en-US" sz="2000" b="1" dirty="0" err="1"/>
              <a:t>triển</a:t>
            </a:r>
            <a:r>
              <a:rPr lang="en-US" sz="2000" b="1" dirty="0"/>
              <a:t> </a:t>
            </a:r>
            <a:r>
              <a:rPr lang="en-US" sz="2000" b="1" dirty="0" err="1"/>
              <a:t>kỹ</a:t>
            </a:r>
            <a:r>
              <a:rPr lang="en-US" sz="2000" b="1" dirty="0"/>
              <a:t> </a:t>
            </a:r>
            <a:r>
              <a:rPr lang="en-US" sz="2000" b="1" dirty="0" err="1"/>
              <a:t>năng</a:t>
            </a:r>
            <a:r>
              <a:rPr lang="en-US" sz="2000" b="1" dirty="0"/>
              <a:t> </a:t>
            </a:r>
            <a:r>
              <a:rPr lang="en-US" sz="2000" b="1" dirty="0" err="1"/>
              <a:t>vận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tinh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trẻ</a:t>
            </a:r>
            <a:r>
              <a:rPr lang="en-US" sz="2000" b="1" dirty="0"/>
              <a:t>.</a:t>
            </a:r>
            <a:endParaRPr lang="zh-CN" altLang="en-US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54966" y="2231818"/>
            <a:ext cx="11258550" cy="4382978"/>
            <a:chOff x="1165" y="3224"/>
            <a:chExt cx="16381" cy="6441"/>
          </a:xfrm>
        </p:grpSpPr>
        <p:grpSp>
          <p:nvGrpSpPr>
            <p:cNvPr id="8" name="组合 7"/>
            <p:cNvGrpSpPr/>
            <p:nvPr/>
          </p:nvGrpSpPr>
          <p:grpSpPr>
            <a:xfrm>
              <a:off x="1165" y="3224"/>
              <a:ext cx="16381" cy="6441"/>
              <a:chOff x="1984" y="1185"/>
              <a:chExt cx="11491" cy="451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984" y="2431"/>
                <a:ext cx="3273" cy="3273"/>
                <a:chOff x="2915816" y="843558"/>
                <a:chExt cx="2078516" cy="2078516"/>
              </a:xfrm>
              <a:solidFill>
                <a:srgbClr val="F2A849"/>
              </a:solidFill>
            </p:grpSpPr>
            <p:sp>
              <p:nvSpPr>
                <p:cNvPr id="2" name="八角星 1"/>
                <p:cNvSpPr/>
                <p:nvPr/>
              </p:nvSpPr>
              <p:spPr>
                <a:xfrm>
                  <a:off x="2915816" y="843558"/>
                  <a:ext cx="2078516" cy="207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516" h="2078516">
                      <a:moveTo>
                        <a:pt x="820426" y="1876814"/>
                      </a:moveTo>
                      <a:cubicBezTo>
                        <a:pt x="890140" y="1896078"/>
                        <a:pt x="963566" y="1905783"/>
                        <a:pt x="1039258" y="1905783"/>
                      </a:cubicBezTo>
                      <a:cubicBezTo>
                        <a:pt x="1114950" y="1905783"/>
                        <a:pt x="1188375" y="1896078"/>
                        <a:pt x="1258088" y="1876815"/>
                      </a:cubicBezTo>
                      <a:lnTo>
                        <a:pt x="1200197" y="2064805"/>
                      </a:lnTo>
                      <a:cubicBezTo>
                        <a:pt x="1147883" y="2074273"/>
                        <a:pt x="1094066" y="2078516"/>
                        <a:pt x="1039258" y="2078516"/>
                      </a:cubicBezTo>
                      <a:cubicBezTo>
                        <a:pt x="984450" y="2078516"/>
                        <a:pt x="930632" y="2074273"/>
                        <a:pt x="878317" y="2064805"/>
                      </a:cubicBezTo>
                      <a:close/>
                      <a:moveTo>
                        <a:pt x="1784786" y="1474013"/>
                      </a:moveTo>
                      <a:lnTo>
                        <a:pt x="1878287" y="1650728"/>
                      </a:lnTo>
                      <a:cubicBezTo>
                        <a:pt x="1815529" y="1738606"/>
                        <a:pt x="1738606" y="1815529"/>
                        <a:pt x="1650728" y="1878286"/>
                      </a:cubicBezTo>
                      <a:lnTo>
                        <a:pt x="1474014" y="1784785"/>
                      </a:lnTo>
                      <a:cubicBezTo>
                        <a:pt x="1604814" y="1712553"/>
                        <a:pt x="1712554" y="1604813"/>
                        <a:pt x="1784786" y="1474013"/>
                      </a:cubicBezTo>
                      <a:close/>
                      <a:moveTo>
                        <a:pt x="293730" y="1474012"/>
                      </a:moveTo>
                      <a:cubicBezTo>
                        <a:pt x="365962" y="1604812"/>
                        <a:pt x="473702" y="1712553"/>
                        <a:pt x="604502" y="1784785"/>
                      </a:cubicBezTo>
                      <a:lnTo>
                        <a:pt x="427788" y="1878286"/>
                      </a:lnTo>
                      <a:cubicBezTo>
                        <a:pt x="339909" y="1815528"/>
                        <a:pt x="262986" y="1738605"/>
                        <a:pt x="200229" y="1650726"/>
                      </a:cubicBezTo>
                      <a:close/>
                      <a:moveTo>
                        <a:pt x="1876814" y="820426"/>
                      </a:moveTo>
                      <a:lnTo>
                        <a:pt x="2064805" y="878317"/>
                      </a:lnTo>
                      <a:cubicBezTo>
                        <a:pt x="2074273" y="930632"/>
                        <a:pt x="2078516" y="984450"/>
                        <a:pt x="2078516" y="1039258"/>
                      </a:cubicBezTo>
                      <a:cubicBezTo>
                        <a:pt x="2078516" y="1094066"/>
                        <a:pt x="2074274" y="1147883"/>
                        <a:pt x="2064805" y="1200197"/>
                      </a:cubicBezTo>
                      <a:lnTo>
                        <a:pt x="1876815" y="1258088"/>
                      </a:lnTo>
                      <a:cubicBezTo>
                        <a:pt x="1896078" y="1188374"/>
                        <a:pt x="1905783" y="1114950"/>
                        <a:pt x="1905783" y="1039258"/>
                      </a:cubicBezTo>
                      <a:cubicBezTo>
                        <a:pt x="1905783" y="963566"/>
                        <a:pt x="1896078" y="890140"/>
                        <a:pt x="1876814" y="820426"/>
                      </a:cubicBezTo>
                      <a:close/>
                      <a:moveTo>
                        <a:pt x="201702" y="820426"/>
                      </a:moveTo>
                      <a:cubicBezTo>
                        <a:pt x="182438" y="890140"/>
                        <a:pt x="172733" y="963566"/>
                        <a:pt x="172733" y="1039258"/>
                      </a:cubicBezTo>
                      <a:cubicBezTo>
                        <a:pt x="172733" y="1114950"/>
                        <a:pt x="182438" y="1188375"/>
                        <a:pt x="201702" y="1258089"/>
                      </a:cubicBezTo>
                      <a:lnTo>
                        <a:pt x="13711" y="1200198"/>
                      </a:lnTo>
                      <a:cubicBezTo>
                        <a:pt x="4243" y="1147883"/>
                        <a:pt x="0" y="1094066"/>
                        <a:pt x="0" y="1039258"/>
                      </a:cubicBezTo>
                      <a:cubicBezTo>
                        <a:pt x="0" y="984449"/>
                        <a:pt x="4243" y="930632"/>
                        <a:pt x="13712" y="878317"/>
                      </a:cubicBezTo>
                      <a:close/>
                      <a:moveTo>
                        <a:pt x="1650726" y="200229"/>
                      </a:moveTo>
                      <a:cubicBezTo>
                        <a:pt x="1738605" y="262986"/>
                        <a:pt x="1815528" y="339909"/>
                        <a:pt x="1878286" y="427788"/>
                      </a:cubicBezTo>
                      <a:lnTo>
                        <a:pt x="1784785" y="604502"/>
                      </a:lnTo>
                      <a:cubicBezTo>
                        <a:pt x="1712553" y="473702"/>
                        <a:pt x="1604813" y="365962"/>
                        <a:pt x="1474012" y="293730"/>
                      </a:cubicBezTo>
                      <a:close/>
                      <a:moveTo>
                        <a:pt x="427790" y="200229"/>
                      </a:moveTo>
                      <a:lnTo>
                        <a:pt x="604504" y="293730"/>
                      </a:lnTo>
                      <a:cubicBezTo>
                        <a:pt x="473703" y="365962"/>
                        <a:pt x="365962" y="473703"/>
                        <a:pt x="293730" y="604503"/>
                      </a:cubicBezTo>
                      <a:lnTo>
                        <a:pt x="200229" y="427789"/>
                      </a:lnTo>
                      <a:cubicBezTo>
                        <a:pt x="262987" y="339910"/>
                        <a:pt x="339910" y="262987"/>
                        <a:pt x="427790" y="200229"/>
                      </a:cubicBezTo>
                      <a:close/>
                      <a:moveTo>
                        <a:pt x="1039258" y="0"/>
                      </a:moveTo>
                      <a:cubicBezTo>
                        <a:pt x="1094066" y="0"/>
                        <a:pt x="1147883" y="4243"/>
                        <a:pt x="1200198" y="13711"/>
                      </a:cubicBezTo>
                      <a:lnTo>
                        <a:pt x="1258089" y="201702"/>
                      </a:lnTo>
                      <a:cubicBezTo>
                        <a:pt x="1188375" y="182438"/>
                        <a:pt x="1114950" y="172733"/>
                        <a:pt x="1039258" y="172733"/>
                      </a:cubicBezTo>
                      <a:cubicBezTo>
                        <a:pt x="963566" y="172733"/>
                        <a:pt x="890140" y="182438"/>
                        <a:pt x="820426" y="201702"/>
                      </a:cubicBezTo>
                      <a:lnTo>
                        <a:pt x="878317" y="13711"/>
                      </a:lnTo>
                      <a:cubicBezTo>
                        <a:pt x="930632" y="4243"/>
                        <a:pt x="984450" y="0"/>
                        <a:pt x="1039258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" name="同心圆 2"/>
                <p:cNvSpPr/>
                <p:nvPr/>
              </p:nvSpPr>
              <p:spPr>
                <a:xfrm>
                  <a:off x="3070547" y="998289"/>
                  <a:ext cx="1769054" cy="1769054"/>
                </a:xfrm>
                <a:prstGeom prst="donut">
                  <a:avLst>
                    <a:gd name="adj" fmla="val 5109"/>
                  </a:avLst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 rot="19989476">
                <a:off x="5078" y="1952"/>
                <a:ext cx="2787" cy="2945"/>
                <a:chOff x="5847264" y="1987832"/>
                <a:chExt cx="1769952" cy="1870302"/>
              </a:xfrm>
              <a:solidFill>
                <a:srgbClr val="F2A849"/>
              </a:solidFill>
            </p:grpSpPr>
            <p:sp>
              <p:nvSpPr>
                <p:cNvPr id="7" name="六角星 6"/>
                <p:cNvSpPr/>
                <p:nvPr/>
              </p:nvSpPr>
              <p:spPr>
                <a:xfrm>
                  <a:off x="5847264" y="1987832"/>
                  <a:ext cx="1769952" cy="187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952" h="1870302">
                      <a:moveTo>
                        <a:pt x="680519" y="1569349"/>
                      </a:moveTo>
                      <a:cubicBezTo>
                        <a:pt x="744265" y="1593275"/>
                        <a:pt x="813305" y="1604539"/>
                        <a:pt x="884976" y="1604539"/>
                      </a:cubicBezTo>
                      <a:cubicBezTo>
                        <a:pt x="956647" y="1604539"/>
                        <a:pt x="1025687" y="1593275"/>
                        <a:pt x="1089434" y="1569349"/>
                      </a:cubicBezTo>
                      <a:lnTo>
                        <a:pt x="987151" y="1864473"/>
                      </a:lnTo>
                      <a:cubicBezTo>
                        <a:pt x="953617" y="1868430"/>
                        <a:pt x="919515" y="1870302"/>
                        <a:pt x="884976" y="1870302"/>
                      </a:cubicBezTo>
                      <a:cubicBezTo>
                        <a:pt x="850437" y="1870302"/>
                        <a:pt x="816336" y="1868430"/>
                        <a:pt x="782801" y="1864473"/>
                      </a:cubicBezTo>
                      <a:close/>
                      <a:moveTo>
                        <a:pt x="1544942" y="1028622"/>
                      </a:moveTo>
                      <a:lnTo>
                        <a:pt x="1769952" y="1235457"/>
                      </a:lnTo>
                      <a:cubicBezTo>
                        <a:pt x="1744124" y="1314289"/>
                        <a:pt x="1707320" y="1388154"/>
                        <a:pt x="1661819" y="1455697"/>
                      </a:cubicBezTo>
                      <a:lnTo>
                        <a:pt x="1368813" y="1395745"/>
                      </a:lnTo>
                      <a:cubicBezTo>
                        <a:pt x="1463802" y="1297986"/>
                        <a:pt x="1527963" y="1170611"/>
                        <a:pt x="1544942" y="1028622"/>
                      </a:cubicBezTo>
                      <a:close/>
                      <a:moveTo>
                        <a:pt x="225011" y="1028622"/>
                      </a:moveTo>
                      <a:cubicBezTo>
                        <a:pt x="241989" y="1170611"/>
                        <a:pt x="306151" y="1297986"/>
                        <a:pt x="401140" y="1395745"/>
                      </a:cubicBezTo>
                      <a:lnTo>
                        <a:pt x="108134" y="1455697"/>
                      </a:lnTo>
                      <a:cubicBezTo>
                        <a:pt x="62633" y="1388154"/>
                        <a:pt x="25829" y="1314289"/>
                        <a:pt x="0" y="1235457"/>
                      </a:cubicBezTo>
                      <a:close/>
                      <a:moveTo>
                        <a:pt x="1661819" y="414605"/>
                      </a:moveTo>
                      <a:cubicBezTo>
                        <a:pt x="1707320" y="482148"/>
                        <a:pt x="1744124" y="556014"/>
                        <a:pt x="1769952" y="634845"/>
                      </a:cubicBezTo>
                      <a:lnTo>
                        <a:pt x="1544942" y="841680"/>
                      </a:lnTo>
                      <a:cubicBezTo>
                        <a:pt x="1527963" y="699691"/>
                        <a:pt x="1463802" y="572317"/>
                        <a:pt x="1368813" y="474558"/>
                      </a:cubicBezTo>
                      <a:close/>
                      <a:moveTo>
                        <a:pt x="108134" y="414605"/>
                      </a:moveTo>
                      <a:lnTo>
                        <a:pt x="401140" y="474558"/>
                      </a:lnTo>
                      <a:cubicBezTo>
                        <a:pt x="306151" y="572317"/>
                        <a:pt x="241989" y="699691"/>
                        <a:pt x="225011" y="841680"/>
                      </a:cubicBezTo>
                      <a:lnTo>
                        <a:pt x="0" y="634845"/>
                      </a:lnTo>
                      <a:cubicBezTo>
                        <a:pt x="25829" y="556014"/>
                        <a:pt x="62633" y="482148"/>
                        <a:pt x="108134" y="414605"/>
                      </a:cubicBezTo>
                      <a:close/>
                      <a:moveTo>
                        <a:pt x="884976" y="0"/>
                      </a:moveTo>
                      <a:cubicBezTo>
                        <a:pt x="919515" y="0"/>
                        <a:pt x="953617" y="1873"/>
                        <a:pt x="987151" y="5830"/>
                      </a:cubicBezTo>
                      <a:lnTo>
                        <a:pt x="1089433" y="300953"/>
                      </a:lnTo>
                      <a:cubicBezTo>
                        <a:pt x="1025687" y="277027"/>
                        <a:pt x="956647" y="265763"/>
                        <a:pt x="884976" y="265763"/>
                      </a:cubicBezTo>
                      <a:cubicBezTo>
                        <a:pt x="813305" y="265763"/>
                        <a:pt x="744265" y="277027"/>
                        <a:pt x="680519" y="300953"/>
                      </a:cubicBezTo>
                      <a:lnTo>
                        <a:pt x="782801" y="5830"/>
                      </a:lnTo>
                      <a:cubicBezTo>
                        <a:pt x="816336" y="1873"/>
                        <a:pt x="850437" y="0"/>
                        <a:pt x="884976" y="0"/>
                      </a:cubicBezTo>
                      <a:close/>
                    </a:path>
                  </a:pathLst>
                </a:custGeom>
                <a:solidFill>
                  <a:srgbClr val="FFEE03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同心圆 4"/>
                <p:cNvSpPr/>
                <p:nvPr/>
              </p:nvSpPr>
              <p:spPr>
                <a:xfrm>
                  <a:off x="6048164" y="2238907"/>
                  <a:ext cx="1368152" cy="1368152"/>
                </a:xfrm>
                <a:prstGeom prst="donut">
                  <a:avLst>
                    <a:gd name="adj" fmla="val 6238"/>
                  </a:avLst>
                </a:prstGeom>
                <a:solidFill>
                  <a:srgbClr val="FFEE03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20557778">
                <a:off x="10203" y="1185"/>
                <a:ext cx="3273" cy="3273"/>
                <a:chOff x="2915816" y="843558"/>
                <a:chExt cx="2078516" cy="2078516"/>
              </a:xfrm>
              <a:solidFill>
                <a:srgbClr val="F2A849"/>
              </a:solidFill>
            </p:grpSpPr>
            <p:sp>
              <p:nvSpPr>
                <p:cNvPr id="14" name="八角星 1"/>
                <p:cNvSpPr/>
                <p:nvPr/>
              </p:nvSpPr>
              <p:spPr>
                <a:xfrm>
                  <a:off x="2915816" y="843558"/>
                  <a:ext cx="2078516" cy="207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516" h="2078516">
                      <a:moveTo>
                        <a:pt x="820426" y="1876814"/>
                      </a:moveTo>
                      <a:cubicBezTo>
                        <a:pt x="890140" y="1896078"/>
                        <a:pt x="963566" y="1905783"/>
                        <a:pt x="1039258" y="1905783"/>
                      </a:cubicBezTo>
                      <a:cubicBezTo>
                        <a:pt x="1114950" y="1905783"/>
                        <a:pt x="1188375" y="1896078"/>
                        <a:pt x="1258088" y="1876815"/>
                      </a:cubicBezTo>
                      <a:lnTo>
                        <a:pt x="1200197" y="2064805"/>
                      </a:lnTo>
                      <a:cubicBezTo>
                        <a:pt x="1147883" y="2074273"/>
                        <a:pt x="1094066" y="2078516"/>
                        <a:pt x="1039258" y="2078516"/>
                      </a:cubicBezTo>
                      <a:cubicBezTo>
                        <a:pt x="984450" y="2078516"/>
                        <a:pt x="930632" y="2074273"/>
                        <a:pt x="878317" y="2064805"/>
                      </a:cubicBezTo>
                      <a:close/>
                      <a:moveTo>
                        <a:pt x="1784786" y="1474013"/>
                      </a:moveTo>
                      <a:lnTo>
                        <a:pt x="1878287" y="1650728"/>
                      </a:lnTo>
                      <a:cubicBezTo>
                        <a:pt x="1815529" y="1738606"/>
                        <a:pt x="1738606" y="1815529"/>
                        <a:pt x="1650728" y="1878286"/>
                      </a:cubicBezTo>
                      <a:lnTo>
                        <a:pt x="1474014" y="1784785"/>
                      </a:lnTo>
                      <a:cubicBezTo>
                        <a:pt x="1604814" y="1712553"/>
                        <a:pt x="1712554" y="1604813"/>
                        <a:pt x="1784786" y="1474013"/>
                      </a:cubicBezTo>
                      <a:close/>
                      <a:moveTo>
                        <a:pt x="293730" y="1474012"/>
                      </a:moveTo>
                      <a:cubicBezTo>
                        <a:pt x="365962" y="1604812"/>
                        <a:pt x="473702" y="1712553"/>
                        <a:pt x="604502" y="1784785"/>
                      </a:cubicBezTo>
                      <a:lnTo>
                        <a:pt x="427788" y="1878286"/>
                      </a:lnTo>
                      <a:cubicBezTo>
                        <a:pt x="339909" y="1815528"/>
                        <a:pt x="262986" y="1738605"/>
                        <a:pt x="200229" y="1650726"/>
                      </a:cubicBezTo>
                      <a:close/>
                      <a:moveTo>
                        <a:pt x="1876814" y="820426"/>
                      </a:moveTo>
                      <a:lnTo>
                        <a:pt x="2064805" y="878317"/>
                      </a:lnTo>
                      <a:cubicBezTo>
                        <a:pt x="2074273" y="930632"/>
                        <a:pt x="2078516" y="984450"/>
                        <a:pt x="2078516" y="1039258"/>
                      </a:cubicBezTo>
                      <a:cubicBezTo>
                        <a:pt x="2078516" y="1094066"/>
                        <a:pt x="2074274" y="1147883"/>
                        <a:pt x="2064805" y="1200197"/>
                      </a:cubicBezTo>
                      <a:lnTo>
                        <a:pt x="1876815" y="1258088"/>
                      </a:lnTo>
                      <a:cubicBezTo>
                        <a:pt x="1896078" y="1188374"/>
                        <a:pt x="1905783" y="1114950"/>
                        <a:pt x="1905783" y="1039258"/>
                      </a:cubicBezTo>
                      <a:cubicBezTo>
                        <a:pt x="1905783" y="963566"/>
                        <a:pt x="1896078" y="890140"/>
                        <a:pt x="1876814" y="820426"/>
                      </a:cubicBezTo>
                      <a:close/>
                      <a:moveTo>
                        <a:pt x="201702" y="820426"/>
                      </a:moveTo>
                      <a:cubicBezTo>
                        <a:pt x="182438" y="890140"/>
                        <a:pt x="172733" y="963566"/>
                        <a:pt x="172733" y="1039258"/>
                      </a:cubicBezTo>
                      <a:cubicBezTo>
                        <a:pt x="172733" y="1114950"/>
                        <a:pt x="182438" y="1188375"/>
                        <a:pt x="201702" y="1258089"/>
                      </a:cubicBezTo>
                      <a:lnTo>
                        <a:pt x="13711" y="1200198"/>
                      </a:lnTo>
                      <a:cubicBezTo>
                        <a:pt x="4243" y="1147883"/>
                        <a:pt x="0" y="1094066"/>
                        <a:pt x="0" y="1039258"/>
                      </a:cubicBezTo>
                      <a:cubicBezTo>
                        <a:pt x="0" y="984449"/>
                        <a:pt x="4243" y="930632"/>
                        <a:pt x="13712" y="878317"/>
                      </a:cubicBezTo>
                      <a:close/>
                      <a:moveTo>
                        <a:pt x="1650726" y="200229"/>
                      </a:moveTo>
                      <a:cubicBezTo>
                        <a:pt x="1738605" y="262986"/>
                        <a:pt x="1815528" y="339909"/>
                        <a:pt x="1878286" y="427788"/>
                      </a:cubicBezTo>
                      <a:lnTo>
                        <a:pt x="1784785" y="604502"/>
                      </a:lnTo>
                      <a:cubicBezTo>
                        <a:pt x="1712553" y="473702"/>
                        <a:pt x="1604813" y="365962"/>
                        <a:pt x="1474012" y="293730"/>
                      </a:cubicBezTo>
                      <a:close/>
                      <a:moveTo>
                        <a:pt x="427790" y="200229"/>
                      </a:moveTo>
                      <a:lnTo>
                        <a:pt x="604504" y="293730"/>
                      </a:lnTo>
                      <a:cubicBezTo>
                        <a:pt x="473703" y="365962"/>
                        <a:pt x="365962" y="473703"/>
                        <a:pt x="293730" y="604503"/>
                      </a:cubicBezTo>
                      <a:lnTo>
                        <a:pt x="200229" y="427789"/>
                      </a:lnTo>
                      <a:cubicBezTo>
                        <a:pt x="262987" y="339910"/>
                        <a:pt x="339910" y="262987"/>
                        <a:pt x="427790" y="200229"/>
                      </a:cubicBezTo>
                      <a:close/>
                      <a:moveTo>
                        <a:pt x="1039258" y="0"/>
                      </a:moveTo>
                      <a:cubicBezTo>
                        <a:pt x="1094066" y="0"/>
                        <a:pt x="1147883" y="4243"/>
                        <a:pt x="1200198" y="13711"/>
                      </a:cubicBezTo>
                      <a:lnTo>
                        <a:pt x="1258089" y="201702"/>
                      </a:lnTo>
                      <a:cubicBezTo>
                        <a:pt x="1188375" y="182438"/>
                        <a:pt x="1114950" y="172733"/>
                        <a:pt x="1039258" y="172733"/>
                      </a:cubicBezTo>
                      <a:cubicBezTo>
                        <a:pt x="963566" y="172733"/>
                        <a:pt x="890140" y="182438"/>
                        <a:pt x="820426" y="201702"/>
                      </a:cubicBezTo>
                      <a:lnTo>
                        <a:pt x="878317" y="13711"/>
                      </a:lnTo>
                      <a:cubicBezTo>
                        <a:pt x="930632" y="4243"/>
                        <a:pt x="984450" y="0"/>
                        <a:pt x="1039258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同心圆 14"/>
                <p:cNvSpPr/>
                <p:nvPr/>
              </p:nvSpPr>
              <p:spPr>
                <a:xfrm>
                  <a:off x="3070547" y="998289"/>
                  <a:ext cx="1769054" cy="1769054"/>
                </a:xfrm>
                <a:prstGeom prst="donut">
                  <a:avLst>
                    <a:gd name="adj" fmla="val 5109"/>
                  </a:avLst>
                </a:prstGeom>
                <a:solidFill>
                  <a:srgbClr val="FFFF0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rot="19801086">
                <a:off x="7721" y="2539"/>
                <a:ext cx="2787" cy="2945"/>
                <a:chOff x="5847264" y="1987832"/>
                <a:chExt cx="1769952" cy="1870302"/>
              </a:xfrm>
              <a:solidFill>
                <a:srgbClr val="F2A849"/>
              </a:solidFill>
            </p:grpSpPr>
            <p:sp>
              <p:nvSpPr>
                <p:cNvPr id="17" name="六角星 6"/>
                <p:cNvSpPr/>
                <p:nvPr/>
              </p:nvSpPr>
              <p:spPr>
                <a:xfrm>
                  <a:off x="5847264" y="1987832"/>
                  <a:ext cx="1769952" cy="187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952" h="1870302">
                      <a:moveTo>
                        <a:pt x="680519" y="1569349"/>
                      </a:moveTo>
                      <a:cubicBezTo>
                        <a:pt x="744265" y="1593275"/>
                        <a:pt x="813305" y="1604539"/>
                        <a:pt x="884976" y="1604539"/>
                      </a:cubicBezTo>
                      <a:cubicBezTo>
                        <a:pt x="956647" y="1604539"/>
                        <a:pt x="1025687" y="1593275"/>
                        <a:pt x="1089434" y="1569349"/>
                      </a:cubicBezTo>
                      <a:lnTo>
                        <a:pt x="987151" y="1864473"/>
                      </a:lnTo>
                      <a:cubicBezTo>
                        <a:pt x="953617" y="1868430"/>
                        <a:pt x="919515" y="1870302"/>
                        <a:pt x="884976" y="1870302"/>
                      </a:cubicBezTo>
                      <a:cubicBezTo>
                        <a:pt x="850437" y="1870302"/>
                        <a:pt x="816336" y="1868430"/>
                        <a:pt x="782801" y="1864473"/>
                      </a:cubicBezTo>
                      <a:close/>
                      <a:moveTo>
                        <a:pt x="1544942" y="1028622"/>
                      </a:moveTo>
                      <a:lnTo>
                        <a:pt x="1769952" y="1235457"/>
                      </a:lnTo>
                      <a:cubicBezTo>
                        <a:pt x="1744124" y="1314289"/>
                        <a:pt x="1707320" y="1388154"/>
                        <a:pt x="1661819" y="1455697"/>
                      </a:cubicBezTo>
                      <a:lnTo>
                        <a:pt x="1368813" y="1395745"/>
                      </a:lnTo>
                      <a:cubicBezTo>
                        <a:pt x="1463802" y="1297986"/>
                        <a:pt x="1527963" y="1170611"/>
                        <a:pt x="1544942" y="1028622"/>
                      </a:cubicBezTo>
                      <a:close/>
                      <a:moveTo>
                        <a:pt x="225011" y="1028622"/>
                      </a:moveTo>
                      <a:cubicBezTo>
                        <a:pt x="241989" y="1170611"/>
                        <a:pt x="306151" y="1297986"/>
                        <a:pt x="401140" y="1395745"/>
                      </a:cubicBezTo>
                      <a:lnTo>
                        <a:pt x="108134" y="1455697"/>
                      </a:lnTo>
                      <a:cubicBezTo>
                        <a:pt x="62633" y="1388154"/>
                        <a:pt x="25829" y="1314289"/>
                        <a:pt x="0" y="1235457"/>
                      </a:cubicBezTo>
                      <a:close/>
                      <a:moveTo>
                        <a:pt x="1661819" y="414605"/>
                      </a:moveTo>
                      <a:cubicBezTo>
                        <a:pt x="1707320" y="482148"/>
                        <a:pt x="1744124" y="556014"/>
                        <a:pt x="1769952" y="634845"/>
                      </a:cubicBezTo>
                      <a:lnTo>
                        <a:pt x="1544942" y="841680"/>
                      </a:lnTo>
                      <a:cubicBezTo>
                        <a:pt x="1527963" y="699691"/>
                        <a:pt x="1463802" y="572317"/>
                        <a:pt x="1368813" y="474558"/>
                      </a:cubicBezTo>
                      <a:close/>
                      <a:moveTo>
                        <a:pt x="108134" y="414605"/>
                      </a:moveTo>
                      <a:lnTo>
                        <a:pt x="401140" y="474558"/>
                      </a:lnTo>
                      <a:cubicBezTo>
                        <a:pt x="306151" y="572317"/>
                        <a:pt x="241989" y="699691"/>
                        <a:pt x="225011" y="841680"/>
                      </a:cubicBezTo>
                      <a:lnTo>
                        <a:pt x="0" y="634845"/>
                      </a:lnTo>
                      <a:cubicBezTo>
                        <a:pt x="25829" y="556014"/>
                        <a:pt x="62633" y="482148"/>
                        <a:pt x="108134" y="414605"/>
                      </a:cubicBezTo>
                      <a:close/>
                      <a:moveTo>
                        <a:pt x="884976" y="0"/>
                      </a:moveTo>
                      <a:cubicBezTo>
                        <a:pt x="919515" y="0"/>
                        <a:pt x="953617" y="1873"/>
                        <a:pt x="987151" y="5830"/>
                      </a:cubicBezTo>
                      <a:lnTo>
                        <a:pt x="1089433" y="300953"/>
                      </a:lnTo>
                      <a:cubicBezTo>
                        <a:pt x="1025687" y="277027"/>
                        <a:pt x="956647" y="265763"/>
                        <a:pt x="884976" y="265763"/>
                      </a:cubicBezTo>
                      <a:cubicBezTo>
                        <a:pt x="813305" y="265763"/>
                        <a:pt x="744265" y="277027"/>
                        <a:pt x="680519" y="300953"/>
                      </a:cubicBezTo>
                      <a:lnTo>
                        <a:pt x="782801" y="5830"/>
                      </a:lnTo>
                      <a:cubicBezTo>
                        <a:pt x="816336" y="1873"/>
                        <a:pt x="850437" y="0"/>
                        <a:pt x="88497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同心圆 17"/>
                <p:cNvSpPr/>
                <p:nvPr/>
              </p:nvSpPr>
              <p:spPr>
                <a:xfrm>
                  <a:off x="6048164" y="2238907"/>
                  <a:ext cx="1368152" cy="1368152"/>
                </a:xfrm>
                <a:prstGeom prst="donut">
                  <a:avLst>
                    <a:gd name="adj" fmla="val 6238"/>
                  </a:avLst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0" name="文本框 13"/>
            <p:cNvSpPr txBox="1"/>
            <p:nvPr/>
          </p:nvSpPr>
          <p:spPr>
            <a:xfrm>
              <a:off x="10167" y="6330"/>
              <a:ext cx="2364" cy="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/>
                <a:t>Thông</a:t>
              </a:r>
              <a:r>
                <a:rPr lang="en-US" sz="1200" dirty="0"/>
                <a:t> qua </a:t>
              </a:r>
              <a:r>
                <a:rPr lang="en-US" sz="1200" dirty="0" err="1"/>
                <a:t>bảng</a:t>
              </a:r>
              <a:r>
                <a:rPr lang="en-US" sz="1200" dirty="0"/>
                <a:t> </a:t>
              </a:r>
              <a:r>
                <a:rPr lang="en-US" sz="1200" dirty="0" err="1"/>
                <a:t>thông</a:t>
              </a:r>
              <a:r>
                <a:rPr lang="en-US" sz="1200" dirty="0"/>
                <a:t> tin </a:t>
              </a:r>
              <a:r>
                <a:rPr lang="en-US" sz="1200" dirty="0" err="1"/>
                <a:t>đến</a:t>
              </a:r>
              <a:r>
                <a:rPr lang="en-US" sz="1200" dirty="0"/>
                <a:t> </a:t>
              </a:r>
              <a:r>
                <a:rPr lang="en-US" sz="1200" dirty="0" err="1"/>
                <a:t>với</a:t>
              </a:r>
              <a:r>
                <a:rPr lang="en-US" sz="1200" dirty="0"/>
                <a:t> cha </a:t>
              </a:r>
              <a:r>
                <a:rPr lang="en-US" sz="1200" dirty="0" err="1"/>
                <a:t>mẹ</a:t>
              </a:r>
              <a:r>
                <a:rPr lang="en-US" sz="1200" dirty="0"/>
                <a:t> </a:t>
              </a:r>
              <a:r>
                <a:rPr lang="en-US" sz="1200" dirty="0" err="1"/>
                <a:t>để</a:t>
              </a:r>
              <a:r>
                <a:rPr lang="en-US" sz="1200" dirty="0"/>
                <a:t> </a:t>
              </a:r>
              <a:r>
                <a:rPr lang="en-US" sz="1200" dirty="0" err="1"/>
                <a:t>phụ</a:t>
              </a:r>
              <a:r>
                <a:rPr lang="en-US" sz="1200" dirty="0"/>
                <a:t> </a:t>
              </a:r>
              <a:r>
                <a:rPr lang="en-US" sz="1200" dirty="0" err="1"/>
                <a:t>huynh</a:t>
              </a:r>
              <a:r>
                <a:rPr lang="en-US" sz="1200" dirty="0"/>
                <a:t> </a:t>
              </a:r>
              <a:r>
                <a:rPr lang="en-US" sz="1200" dirty="0" err="1"/>
                <a:t>biết</a:t>
              </a:r>
              <a:r>
                <a:rPr lang="en-US" sz="1200" dirty="0"/>
                <a:t> </a:t>
              </a:r>
              <a:r>
                <a:rPr lang="en-US" sz="1200" dirty="0" err="1"/>
                <a:t>được</a:t>
              </a:r>
              <a:r>
                <a:rPr lang="en-US" sz="1200" dirty="0"/>
                <a:t> </a:t>
              </a:r>
              <a:r>
                <a:rPr lang="en-US" sz="1200" dirty="0" err="1"/>
                <a:t>những</a:t>
              </a:r>
              <a:r>
                <a:rPr lang="en-US" sz="1200" dirty="0"/>
                <a:t> </a:t>
              </a:r>
              <a:r>
                <a:rPr lang="en-US" sz="1200" dirty="0" err="1"/>
                <a:t>kỹ</a:t>
              </a:r>
              <a:r>
                <a:rPr lang="en-US" sz="1200" dirty="0"/>
                <a:t> </a:t>
              </a:r>
              <a:r>
                <a:rPr lang="en-US" sz="1200" dirty="0" err="1"/>
                <a:t>năng</a:t>
              </a:r>
              <a:r>
                <a:rPr lang="en-US" sz="1200" dirty="0"/>
                <a:t> </a:t>
              </a:r>
              <a:r>
                <a:rPr lang="en-US" sz="1200" dirty="0" err="1"/>
                <a:t>vận</a:t>
              </a:r>
              <a:r>
                <a:rPr lang="en-US" sz="1200" dirty="0"/>
                <a:t> </a:t>
              </a:r>
              <a:r>
                <a:rPr lang="en-US" sz="1200" dirty="0" err="1"/>
                <a:t>động</a:t>
              </a:r>
              <a:r>
                <a:rPr lang="en-US" sz="1200" dirty="0"/>
                <a:t> </a:t>
              </a:r>
              <a:r>
                <a:rPr lang="en-US" sz="1200" dirty="0" err="1"/>
                <a:t>tinh</a:t>
              </a:r>
              <a:r>
                <a:rPr lang="en-US" sz="1200" dirty="0"/>
                <a:t> </a:t>
              </a:r>
              <a:r>
                <a:rPr lang="en-US" sz="1200" dirty="0" err="1"/>
                <a:t>trẻ</a:t>
              </a:r>
              <a:r>
                <a:rPr lang="en-US" sz="1200" dirty="0"/>
                <a:t> </a:t>
              </a:r>
              <a:r>
                <a:rPr lang="en-US" sz="1200" dirty="0" err="1"/>
                <a:t>được</a:t>
              </a:r>
              <a:r>
                <a:rPr lang="en-US" sz="1200" dirty="0"/>
                <a:t> </a:t>
              </a:r>
              <a:r>
                <a:rPr lang="en-US" sz="1200" dirty="0" err="1"/>
                <a:t>học</a:t>
              </a:r>
              <a:r>
                <a:rPr lang="en-US" sz="1200" dirty="0"/>
                <a:t> ở </a:t>
              </a:r>
              <a:r>
                <a:rPr lang="en-US" sz="1200" dirty="0" err="1"/>
                <a:t>lớp</a:t>
              </a:r>
              <a:r>
                <a:rPr lang="en-US" sz="1200" dirty="0"/>
                <a:t>.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348" y="5194"/>
              <a:ext cx="2527" cy="2205"/>
              <a:chOff x="2318" y="4731"/>
              <a:chExt cx="2527" cy="2205"/>
            </a:xfrm>
          </p:grpSpPr>
          <p:sp>
            <p:nvSpPr>
              <p:cNvPr id="23" name="文本框 13"/>
              <p:cNvSpPr txBox="1"/>
              <p:nvPr/>
            </p:nvSpPr>
            <p:spPr>
              <a:xfrm>
                <a:off x="2318" y="5046"/>
                <a:ext cx="2527" cy="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sz="1200" dirty="0" err="1"/>
                  <a:t>Trao</a:t>
                </a:r>
                <a:r>
                  <a:rPr lang="en-US" sz="1200" dirty="0"/>
                  <a:t> </a:t>
                </a:r>
                <a:r>
                  <a:rPr lang="en-US" sz="1200" dirty="0" err="1"/>
                  <a:t>đổi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trực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tiếp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với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phụ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huynh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hàng</a:t>
                </a:r>
                <a:r>
                  <a:rPr lang="en-US" sz="1200" dirty="0"/>
                  <a:t> </a:t>
                </a:r>
                <a:r>
                  <a:rPr lang="en-US" sz="1200" dirty="0" err="1"/>
                  <a:t>ngày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thông</a:t>
                </a:r>
                <a:r>
                  <a:rPr lang="en-US" sz="1200" dirty="0"/>
                  <a:t> qua </a:t>
                </a:r>
                <a:r>
                  <a:rPr lang="en-US" sz="1200" dirty="0" err="1"/>
                  <a:t>giờ</a:t>
                </a:r>
                <a:r>
                  <a:rPr lang="en-US" sz="1200" dirty="0"/>
                  <a:t> </a:t>
                </a:r>
                <a:r>
                  <a:rPr lang="en-US" sz="1200" dirty="0" err="1"/>
                  <a:t>đón</a:t>
                </a:r>
                <a:r>
                  <a:rPr lang="en-US" sz="1200" dirty="0"/>
                  <a:t>- </a:t>
                </a:r>
                <a:r>
                  <a:rPr lang="en-US" sz="1200" dirty="0" err="1"/>
                  <a:t>trả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trẻ</a:t>
                </a:r>
                <a:r>
                  <a:rPr lang="en-US" sz="1200" dirty="0"/>
                  <a:t> về </a:t>
                </a:r>
                <a:r>
                  <a:rPr lang="en-US" sz="1200" dirty="0" err="1"/>
                  <a:t>khả</a:t>
                </a:r>
                <a:r>
                  <a:rPr lang="en-US" sz="1200" dirty="0"/>
                  <a:t> </a:t>
                </a:r>
                <a:r>
                  <a:rPr lang="en-US" sz="1200" dirty="0" err="1"/>
                  <a:t>năng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kỹ</a:t>
                </a:r>
                <a:r>
                  <a:rPr lang="en-US" sz="1200" dirty="0"/>
                  <a:t> </a:t>
                </a:r>
                <a:r>
                  <a:rPr lang="en-US" sz="1200" dirty="0" err="1"/>
                  <a:t>năng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vận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động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tinh</a:t>
                </a:r>
                <a:r>
                  <a:rPr lang="en-US" sz="1200" dirty="0"/>
                  <a:t> </a:t>
                </a:r>
                <a:r>
                  <a:rPr lang="en-US" sz="1200" dirty="0" err="1"/>
                  <a:t>của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trẻ</a:t>
                </a:r>
                <a:endParaRPr lang="zh-CN" altLang="en-US" sz="11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  <p:sp>
            <p:nvSpPr>
              <p:cNvPr id="24" name="文本框 15"/>
              <p:cNvSpPr txBox="1"/>
              <p:nvPr/>
            </p:nvSpPr>
            <p:spPr>
              <a:xfrm>
                <a:off x="2489" y="4731"/>
                <a:ext cx="2087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3852" y="4240"/>
              <a:ext cx="2726" cy="2814"/>
              <a:chOff x="2050" y="4781"/>
              <a:chExt cx="2726" cy="2814"/>
            </a:xfrm>
          </p:grpSpPr>
          <p:sp>
            <p:nvSpPr>
              <p:cNvPr id="26" name="文本框 13"/>
              <p:cNvSpPr txBox="1"/>
              <p:nvPr/>
            </p:nvSpPr>
            <p:spPr>
              <a:xfrm>
                <a:off x="2050" y="4926"/>
                <a:ext cx="2726" cy="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sz="1600" dirty="0" err="1"/>
                  <a:t>Trao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đổi</a:t>
                </a:r>
                <a:r>
                  <a:rPr lang="en-US" sz="1600" dirty="0"/>
                  <a:t> về </a:t>
                </a:r>
                <a:r>
                  <a:rPr lang="en-US" sz="1600" dirty="0" err="1"/>
                  <a:t>khả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năng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vận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động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bàn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tay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ngón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tay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của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trẻ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với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phụ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huynh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để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đưa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phương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pháp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rèn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luyện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phù</a:t>
                </a:r>
                <a:r>
                  <a:rPr lang="en-US" sz="1600" dirty="0"/>
                  <a:t> hợp </a:t>
                </a:r>
                <a:r>
                  <a:rPr lang="en-US" sz="1600" dirty="0" err="1"/>
                  <a:t>cho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từng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trẻ</a:t>
                </a:r>
                <a:r>
                  <a:rPr lang="en-US" sz="1600" dirty="0"/>
                  <a:t>. </a:t>
                </a:r>
                <a:endParaRPr lang="zh-CN" altLang="en-US" sz="14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  <p:sp>
            <p:nvSpPr>
              <p:cNvPr id="27" name="文本框 15"/>
              <p:cNvSpPr txBox="1"/>
              <p:nvPr/>
            </p:nvSpPr>
            <p:spPr>
              <a:xfrm>
                <a:off x="2489" y="4781"/>
                <a:ext cx="2087" cy="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</p:grpSp>
        <p:sp>
          <p:nvSpPr>
            <p:cNvPr id="29" name="文本框 13"/>
            <p:cNvSpPr txBox="1"/>
            <p:nvPr/>
          </p:nvSpPr>
          <p:spPr>
            <a:xfrm>
              <a:off x="2076" y="5999"/>
              <a:ext cx="2968" cy="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600" dirty="0" err="1"/>
                <a:t>Tuyên</a:t>
              </a:r>
              <a:r>
                <a:rPr lang="en-US" sz="1600" dirty="0"/>
                <a:t> </a:t>
              </a:r>
              <a:r>
                <a:rPr lang="en-US" sz="1600" dirty="0" err="1"/>
                <a:t>truyền</a:t>
              </a:r>
              <a:r>
                <a:rPr lang="en-US" sz="1600" dirty="0"/>
                <a:t>, </a:t>
              </a:r>
              <a:r>
                <a:rPr lang="en-US" sz="1600" dirty="0" err="1"/>
                <a:t>thảo</a:t>
              </a:r>
              <a:r>
                <a:rPr lang="en-US" sz="1600" dirty="0"/>
                <a:t> </a:t>
              </a:r>
              <a:r>
                <a:rPr lang="en-US" sz="1600" dirty="0" err="1"/>
                <a:t>luận</a:t>
              </a:r>
              <a:r>
                <a:rPr lang="en-US" sz="1600" dirty="0"/>
                <a:t> </a:t>
              </a:r>
              <a:r>
                <a:rPr lang="en-US" sz="1600" dirty="0" err="1"/>
                <a:t>cùng</a:t>
              </a:r>
              <a:r>
                <a:rPr lang="en-US" sz="1600" dirty="0"/>
                <a:t> </a:t>
              </a:r>
              <a:r>
                <a:rPr lang="en-US" sz="1600" dirty="0" err="1"/>
                <a:t>gia</a:t>
              </a:r>
              <a:r>
                <a:rPr lang="en-US" sz="1600" dirty="0"/>
                <a:t> </a:t>
              </a:r>
              <a:r>
                <a:rPr lang="en-US" sz="1600" dirty="0" err="1"/>
                <a:t>đình</a:t>
              </a:r>
              <a:r>
                <a:rPr lang="en-US" sz="1600" dirty="0"/>
                <a:t> về </a:t>
              </a:r>
              <a:r>
                <a:rPr lang="en-US" sz="1600" dirty="0" err="1"/>
                <a:t>tầm</a:t>
              </a:r>
              <a:r>
                <a:rPr lang="en-US" sz="1600" dirty="0"/>
                <a:t> </a:t>
              </a:r>
              <a:r>
                <a:rPr lang="en-US" sz="1600" dirty="0" err="1"/>
                <a:t>quan</a:t>
              </a:r>
              <a:r>
                <a:rPr lang="en-US" sz="1600" dirty="0"/>
                <a:t> </a:t>
              </a:r>
              <a:r>
                <a:rPr lang="en-US" sz="1600" dirty="0" err="1"/>
                <a:t>trọng</a:t>
              </a:r>
              <a:r>
                <a:rPr lang="en-US" sz="1600" dirty="0"/>
                <a:t> </a:t>
              </a:r>
              <a:r>
                <a:rPr lang="en-US" sz="1600" dirty="0" err="1"/>
                <a:t>của</a:t>
              </a:r>
              <a:r>
                <a:rPr lang="en-US" sz="1600" dirty="0"/>
                <a:t> </a:t>
              </a:r>
              <a:r>
                <a:rPr lang="en-US" sz="1600" dirty="0" err="1"/>
                <a:t>việc</a:t>
              </a:r>
              <a:r>
                <a:rPr lang="en-US" sz="1600" dirty="0"/>
                <a:t> </a:t>
              </a:r>
              <a:r>
                <a:rPr lang="en-US" sz="1600" dirty="0" err="1"/>
                <a:t>phát</a:t>
              </a:r>
              <a:r>
                <a:rPr lang="en-US" sz="1600" dirty="0"/>
                <a:t> </a:t>
              </a:r>
              <a:r>
                <a:rPr lang="en-US" sz="1600" dirty="0" err="1"/>
                <a:t>triển</a:t>
              </a:r>
              <a:r>
                <a:rPr lang="en-US" sz="1600" dirty="0"/>
                <a:t> </a:t>
              </a:r>
              <a:r>
                <a:rPr lang="en-US" sz="1600" dirty="0" err="1"/>
                <a:t>các</a:t>
              </a:r>
              <a:r>
                <a:rPr lang="en-US" sz="1600" dirty="0"/>
                <a:t> </a:t>
              </a:r>
              <a:r>
                <a:rPr lang="en-US" sz="1600" dirty="0" err="1"/>
                <a:t>kỹ</a:t>
              </a:r>
              <a:r>
                <a:rPr lang="en-US" sz="1600" dirty="0"/>
                <a:t> </a:t>
              </a:r>
              <a:r>
                <a:rPr lang="en-US" sz="1600" dirty="0" err="1"/>
                <a:t>năng</a:t>
              </a:r>
              <a:r>
                <a:rPr lang="en-US" sz="1600" dirty="0"/>
                <a:t> </a:t>
              </a:r>
              <a:r>
                <a:rPr lang="en-US" sz="1600" dirty="0" err="1"/>
                <a:t>vận</a:t>
              </a:r>
              <a:r>
                <a:rPr lang="en-US" sz="1600" dirty="0"/>
                <a:t> </a:t>
              </a:r>
              <a:r>
                <a:rPr lang="en-US" sz="1600" dirty="0" err="1"/>
                <a:t>động</a:t>
              </a:r>
              <a:r>
                <a:rPr lang="en-US" sz="1600" dirty="0"/>
                <a:t> </a:t>
              </a:r>
              <a:r>
                <a:rPr lang="en-US" sz="1600" dirty="0" err="1"/>
                <a:t>tinh</a:t>
              </a:r>
              <a:r>
                <a:rPr lang="en-US" sz="1600" dirty="0"/>
                <a:t> </a:t>
              </a:r>
              <a:r>
                <a:rPr lang="en-US" sz="1600" dirty="0" err="1"/>
                <a:t>thông</a:t>
              </a:r>
              <a:r>
                <a:rPr lang="en-US" sz="1600" dirty="0"/>
                <a:t> qua </a:t>
              </a:r>
              <a:r>
                <a:rPr lang="en-US" sz="1600" dirty="0" err="1"/>
                <a:t>các</a:t>
              </a:r>
              <a:r>
                <a:rPr lang="en-US" sz="1600" dirty="0"/>
                <a:t> </a:t>
              </a:r>
              <a:r>
                <a:rPr lang="en-US" sz="1600" dirty="0" err="1"/>
                <a:t>buổi</a:t>
              </a:r>
              <a:r>
                <a:rPr lang="en-US" sz="1600" dirty="0"/>
                <a:t> </a:t>
              </a:r>
              <a:r>
                <a:rPr lang="en-US" sz="1600" dirty="0" err="1"/>
                <a:t>họp</a:t>
              </a:r>
              <a:r>
                <a:rPr lang="en-US" sz="1600" dirty="0"/>
                <a:t> </a:t>
              </a:r>
              <a:r>
                <a:rPr lang="en-US" sz="1600" dirty="0" err="1"/>
                <a:t>phụ</a:t>
              </a:r>
              <a:r>
                <a:rPr lang="en-US" sz="1600" dirty="0"/>
                <a:t> </a:t>
              </a:r>
              <a:r>
                <a:rPr lang="en-US" sz="1600" dirty="0" err="1"/>
                <a:t>huynh</a:t>
              </a:r>
              <a:endParaRPr lang="zh-CN" altLang="en-US" sz="14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25" y="759460"/>
            <a:ext cx="2992120" cy="2992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95695" y="3932555"/>
            <a:ext cx="4992370" cy="1050290"/>
            <a:chOff x="9586" y="4618"/>
            <a:chExt cx="7862" cy="165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828" y="4618"/>
              <a:ext cx="762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Tính</a:t>
              </a:r>
              <a:r>
                <a:rPr lang="en-US" sz="3600" b="1" dirty="0"/>
                <a:t> mới, </a:t>
              </a:r>
              <a:r>
                <a:rPr lang="en-US" sz="3600" b="1" dirty="0" err="1"/>
                <a:t>tính</a:t>
              </a:r>
              <a:r>
                <a:rPr lang="en-US" sz="3600" b="1" dirty="0"/>
                <a:t> </a:t>
              </a:r>
              <a:r>
                <a:rPr lang="en-US" sz="3600" b="1" dirty="0" err="1"/>
                <a:t>sáng</a:t>
              </a:r>
              <a:r>
                <a:rPr lang="en-US" sz="3600" b="1" dirty="0"/>
                <a:t> </a:t>
              </a:r>
              <a:r>
                <a:rPr lang="en-US" sz="3600" b="1" dirty="0" err="1"/>
                <a:t>tạo</a:t>
              </a:r>
              <a:endParaRPr lang="zh-CN" altLang="en-US" sz="4000" b="1" spc="300" dirty="0">
                <a:solidFill>
                  <a:srgbClr val="2E7E38"/>
                </a:solidFill>
                <a:uFillTx/>
                <a:ea typeface="字体管家天蝎座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51156" y="5131597"/>
            <a:ext cx="4737100" cy="561975"/>
            <a:chOff x="10213" y="7678"/>
            <a:chExt cx="7460" cy="885"/>
          </a:xfrm>
        </p:grpSpPr>
        <p:grpSp>
          <p:nvGrpSpPr>
            <p:cNvPr id="15" name="组合 14"/>
            <p:cNvGrpSpPr/>
            <p:nvPr/>
          </p:nvGrpSpPr>
          <p:grpSpPr>
            <a:xfrm>
              <a:off x="10213" y="7739"/>
              <a:ext cx="3614" cy="824"/>
              <a:chOff x="10213" y="7634"/>
              <a:chExt cx="3614" cy="824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537" y="7634"/>
                <a:ext cx="3290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err="1">
                    <a:solidFill>
                      <a:srgbClr val="2E7E38"/>
                    </a:solidFill>
                    <a:ea typeface="字体管家棉花糖" panose="00020600040101010101" charset="-122"/>
                  </a:rPr>
                  <a:t>Tính</a:t>
                </a:r>
                <a:r>
                  <a:rPr lang="en-US" altLang="zh-CN" sz="2800" dirty="0">
                    <a:solidFill>
                      <a:srgbClr val="2E7E38"/>
                    </a:solidFill>
                    <a:ea typeface="字体管家棉花糖" panose="00020600040101010101" charset="-122"/>
                  </a:rPr>
                  <a:t> mới</a:t>
                </a:r>
                <a:endParaRPr lang="zh-CN" altLang="en-US" sz="2800" dirty="0">
                  <a:solidFill>
                    <a:srgbClr val="2E7E38"/>
                  </a:solidFill>
                  <a:ea typeface="字体管家棉花糖" panose="00020600040101010101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28" y="7678"/>
              <a:ext cx="3845" cy="824"/>
              <a:chOff x="10213" y="7634"/>
              <a:chExt cx="3845" cy="824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537" y="7634"/>
                <a:ext cx="3521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err="1">
                    <a:solidFill>
                      <a:srgbClr val="2E7E38"/>
                    </a:solidFill>
                    <a:ea typeface="字体管家棉花糖" panose="00020600040101010101" charset="-122"/>
                  </a:rPr>
                  <a:t>Tính</a:t>
                </a:r>
                <a:r>
                  <a:rPr lang="en-US" altLang="zh-CN" sz="2800" dirty="0">
                    <a:solidFill>
                      <a:srgbClr val="2E7E38"/>
                    </a:solidFill>
                    <a:ea typeface="字体管家棉花糖" panose="00020600040101010101" charset="-122"/>
                  </a:rPr>
                  <a:t> </a:t>
                </a:r>
                <a:r>
                  <a:rPr lang="en-US" altLang="zh-CN" sz="2800" dirty="0" err="1">
                    <a:solidFill>
                      <a:srgbClr val="2E7E38"/>
                    </a:solidFill>
                    <a:ea typeface="字体管家棉花糖" panose="00020600040101010101" charset="-122"/>
                  </a:rPr>
                  <a:t>sáng</a:t>
                </a:r>
                <a:r>
                  <a:rPr lang="en-US" altLang="zh-CN" sz="2800" dirty="0">
                    <a:solidFill>
                      <a:srgbClr val="2E7E38"/>
                    </a:solidFill>
                    <a:ea typeface="字体管家棉花糖" panose="00020600040101010101" charset="-122"/>
                  </a:rPr>
                  <a:t> </a:t>
                </a:r>
                <a:r>
                  <a:rPr lang="en-US" altLang="zh-CN" sz="2800" dirty="0" err="1">
                    <a:solidFill>
                      <a:srgbClr val="2E7E38"/>
                    </a:solidFill>
                    <a:ea typeface="字体管家棉花糖" panose="00020600040101010101" charset="-122"/>
                  </a:rPr>
                  <a:t>tạo</a:t>
                </a:r>
                <a:endParaRPr lang="zh-CN" altLang="en-US" sz="2800" dirty="0">
                  <a:solidFill>
                    <a:srgbClr val="2E7E38"/>
                  </a:solidFill>
                  <a:ea typeface="字体管家棉花糖" panose="0002060004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382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Tính</a:t>
            </a:r>
            <a:r>
              <a:rPr lang="en-US" sz="2800" b="1" dirty="0"/>
              <a:t> mới,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tạo</a:t>
            </a:r>
            <a:endParaRPr lang="zh-CN" altLang="en-US" sz="3200" b="1" spc="300" dirty="0">
              <a:solidFill>
                <a:srgbClr val="2E7E38"/>
              </a:solidFill>
              <a:ea typeface="字体管家天蝎座" panose="0002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9525" y="2283171"/>
            <a:ext cx="12184380" cy="3038200"/>
            <a:chOff x="0" y="1939"/>
            <a:chExt cx="14400" cy="3591"/>
          </a:xfrm>
        </p:grpSpPr>
        <p:sp>
          <p:nvSpPr>
            <p:cNvPr id="55" name="Rectangle 54"/>
            <p:cNvSpPr/>
            <p:nvPr/>
          </p:nvSpPr>
          <p:spPr>
            <a:xfrm>
              <a:off x="10800" y="2568"/>
              <a:ext cx="3600" cy="2400"/>
            </a:xfrm>
            <a:prstGeom prst="rect">
              <a:avLst/>
            </a:prstGeom>
            <a:solidFill>
              <a:srgbClr val="FFDE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98"/>
            <p:cNvGrpSpPr/>
            <p:nvPr/>
          </p:nvGrpSpPr>
          <p:grpSpPr>
            <a:xfrm>
              <a:off x="7200" y="2568"/>
              <a:ext cx="3964" cy="2400"/>
              <a:chOff x="4572000" y="1605014"/>
              <a:chExt cx="2517228" cy="1524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572000" y="1605014"/>
                <a:ext cx="2286000" cy="1524000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5400000">
                <a:off x="6783114" y="2594300"/>
                <a:ext cx="381000" cy="231228"/>
              </a:xfrm>
              <a:prstGeom prst="triangl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" name="Group 97"/>
            <p:cNvGrpSpPr/>
            <p:nvPr/>
          </p:nvGrpSpPr>
          <p:grpSpPr>
            <a:xfrm>
              <a:off x="3595" y="2568"/>
              <a:ext cx="3969" cy="2400"/>
              <a:chOff x="2283141" y="1605014"/>
              <a:chExt cx="2520087" cy="15240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283141" y="1605014"/>
                <a:ext cx="2286000" cy="1524000"/>
              </a:xfrm>
              <a:prstGeom prst="rect">
                <a:avLst/>
              </a:prstGeom>
              <a:solidFill>
                <a:srgbClr val="FFDE0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5400000">
                <a:off x="4497114" y="1832300"/>
                <a:ext cx="381000" cy="231228"/>
              </a:xfrm>
              <a:prstGeom prst="triangle">
                <a:avLst/>
              </a:prstGeom>
              <a:solidFill>
                <a:srgbClr val="15AA9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96"/>
            <p:cNvGrpSpPr/>
            <p:nvPr/>
          </p:nvGrpSpPr>
          <p:grpSpPr>
            <a:xfrm>
              <a:off x="0" y="2568"/>
              <a:ext cx="3960" cy="2400"/>
              <a:chOff x="0" y="1605014"/>
              <a:chExt cx="2514600" cy="15240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0" y="1605014"/>
                <a:ext cx="2286000" cy="1524000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5400000">
                <a:off x="2208486" y="2594300"/>
                <a:ext cx="381000" cy="231228"/>
              </a:xfrm>
              <a:prstGeom prst="triangl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86"/>
            <p:cNvGrpSpPr/>
            <p:nvPr/>
          </p:nvGrpSpPr>
          <p:grpSpPr>
            <a:xfrm>
              <a:off x="1189" y="1939"/>
              <a:ext cx="1221" cy="1222"/>
              <a:chOff x="755206" y="1306086"/>
              <a:chExt cx="775588" cy="776236"/>
            </a:xfrm>
          </p:grpSpPr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755206" y="1306086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2" name="Freeform 103"/>
              <p:cNvSpPr>
                <a:spLocks noEditPoints="1"/>
              </p:cNvSpPr>
              <p:nvPr/>
            </p:nvSpPr>
            <p:spPr bwMode="auto">
              <a:xfrm>
                <a:off x="990600" y="1469792"/>
                <a:ext cx="304800" cy="448826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94"/>
            <p:cNvGrpSpPr/>
            <p:nvPr/>
          </p:nvGrpSpPr>
          <p:grpSpPr>
            <a:xfrm>
              <a:off x="11989" y="4308"/>
              <a:ext cx="1221" cy="1222"/>
              <a:chOff x="7613206" y="2972375"/>
              <a:chExt cx="775588" cy="776236"/>
            </a:xfrm>
          </p:grpSpPr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7613206" y="2972375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FFDE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5" name="Freeform 152"/>
              <p:cNvSpPr>
                <a:spLocks noEditPoints="1"/>
              </p:cNvSpPr>
              <p:nvPr/>
            </p:nvSpPr>
            <p:spPr bwMode="auto">
              <a:xfrm>
                <a:off x="7818055" y="3191427"/>
                <a:ext cx="365892" cy="338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FFDE05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91"/>
            <p:cNvGrpSpPr/>
            <p:nvPr/>
          </p:nvGrpSpPr>
          <p:grpSpPr>
            <a:xfrm>
              <a:off x="8389" y="1939"/>
              <a:ext cx="1221" cy="1222"/>
              <a:chOff x="5327206" y="2869432"/>
              <a:chExt cx="775588" cy="776236"/>
            </a:xfrm>
          </p:grpSpPr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5327206" y="2869432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4" name="Freeform 83"/>
              <p:cNvSpPr>
                <a:spLocks noEditPoints="1"/>
              </p:cNvSpPr>
              <p:nvPr/>
            </p:nvSpPr>
            <p:spPr bwMode="auto">
              <a:xfrm>
                <a:off x="5562601" y="3028951"/>
                <a:ext cx="304800" cy="457200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95"/>
            <p:cNvGrpSpPr/>
            <p:nvPr/>
          </p:nvGrpSpPr>
          <p:grpSpPr>
            <a:xfrm>
              <a:off x="4789" y="4308"/>
              <a:ext cx="1221" cy="1222"/>
              <a:chOff x="3058045" y="2972375"/>
              <a:chExt cx="775588" cy="776236"/>
            </a:xfrm>
          </p:grpSpPr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3058045" y="2972375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FFDE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3" name="Freeform 52"/>
              <p:cNvSpPr>
                <a:spLocks noEditPoints="1"/>
              </p:cNvSpPr>
              <p:nvPr/>
            </p:nvSpPr>
            <p:spPr bwMode="auto">
              <a:xfrm>
                <a:off x="3288692" y="3191425"/>
                <a:ext cx="314294" cy="338136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FFDE05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" name="文本框 13"/>
          <p:cNvSpPr txBox="1"/>
          <p:nvPr/>
        </p:nvSpPr>
        <p:spPr>
          <a:xfrm>
            <a:off x="409219" y="3369945"/>
            <a:ext cx="2417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Tính</a:t>
            </a:r>
            <a:r>
              <a:rPr lang="en-US" b="1" dirty="0"/>
              <a:t> mới: </a:t>
            </a:r>
            <a:r>
              <a:rPr lang="en-US" dirty="0"/>
              <a:t>Làm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nhà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440430" y="2800350"/>
            <a:ext cx="2401570" cy="1791970"/>
            <a:chOff x="2485" y="6499"/>
            <a:chExt cx="3782" cy="2822"/>
          </a:xfrm>
        </p:grpSpPr>
        <p:sp>
          <p:nvSpPr>
            <p:cNvPr id="15" name="文本框 13"/>
            <p:cNvSpPr txBox="1"/>
            <p:nvPr/>
          </p:nvSpPr>
          <p:spPr>
            <a:xfrm>
              <a:off x="2568" y="7237"/>
              <a:ext cx="3541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600" dirty="0" err="1"/>
                <a:t>Tạo</a:t>
              </a:r>
              <a:r>
                <a:rPr lang="en-US" sz="1600" dirty="0"/>
                <a:t> </a:t>
              </a:r>
              <a:r>
                <a:rPr lang="en-US" sz="1600" dirty="0" err="1"/>
                <a:t>môi</a:t>
              </a:r>
              <a:r>
                <a:rPr lang="en-US" sz="1600" dirty="0"/>
                <a:t> </a:t>
              </a:r>
              <a:r>
                <a:rPr lang="en-US" sz="1600" dirty="0" err="1"/>
                <a:t>trường</a:t>
              </a:r>
              <a:r>
                <a:rPr lang="en-US" sz="1600" dirty="0"/>
                <a:t> </a:t>
              </a:r>
              <a:r>
                <a:rPr lang="en-US" sz="1600" dirty="0" err="1"/>
                <a:t>hoạt</a:t>
              </a:r>
              <a:r>
                <a:rPr lang="en-US" sz="1600" dirty="0"/>
                <a:t> </a:t>
              </a:r>
              <a:r>
                <a:rPr lang="en-US" sz="1600" dirty="0" err="1"/>
                <a:t>động</a:t>
              </a:r>
              <a:r>
                <a:rPr lang="en-US" sz="1600" dirty="0"/>
                <a:t> </a:t>
              </a:r>
              <a:r>
                <a:rPr lang="en-US" sz="1600" dirty="0" err="1"/>
                <a:t>hấp</a:t>
              </a:r>
              <a:r>
                <a:rPr lang="en-US" sz="1600" dirty="0"/>
                <a:t> </a:t>
              </a:r>
              <a:r>
                <a:rPr lang="en-US" sz="1600" dirty="0" err="1"/>
                <a:t>dẫn</a:t>
              </a:r>
              <a:r>
                <a:rPr lang="en-US" sz="1600" dirty="0"/>
                <a:t>, </a:t>
              </a:r>
              <a:r>
                <a:rPr lang="en-US" sz="1600" dirty="0" err="1"/>
                <a:t>xây</a:t>
              </a:r>
              <a:r>
                <a:rPr lang="en-US" sz="1600" dirty="0"/>
                <a:t> </a:t>
              </a:r>
              <a:r>
                <a:rPr lang="en-US" sz="1600" dirty="0" err="1"/>
                <a:t>dựng</a:t>
              </a:r>
              <a:r>
                <a:rPr lang="en-US" sz="1600" dirty="0"/>
                <a:t> </a:t>
              </a:r>
              <a:r>
                <a:rPr lang="en-US" sz="1600" dirty="0" err="1"/>
                <a:t>các</a:t>
              </a:r>
              <a:r>
                <a:rPr lang="en-US" sz="1600" dirty="0"/>
                <a:t> </a:t>
              </a:r>
              <a:r>
                <a:rPr lang="en-US" sz="1600" dirty="0" err="1"/>
                <a:t>khu</a:t>
              </a:r>
              <a:r>
                <a:rPr lang="en-US" sz="1600" dirty="0"/>
                <a:t> </a:t>
              </a:r>
              <a:r>
                <a:rPr lang="en-US" sz="1600" dirty="0" err="1"/>
                <a:t>vực</a:t>
              </a:r>
              <a:r>
                <a:rPr lang="en-US" sz="1600" dirty="0"/>
                <a:t> </a:t>
              </a:r>
              <a:r>
                <a:rPr lang="en-US" sz="1600" dirty="0" err="1"/>
                <a:t>giúp</a:t>
              </a:r>
              <a:r>
                <a:rPr lang="en-US" sz="1600" dirty="0"/>
                <a:t> </a:t>
              </a:r>
              <a:r>
                <a:rPr lang="en-US" sz="1600" dirty="0" err="1"/>
                <a:t>trẻ</a:t>
              </a:r>
              <a:r>
                <a:rPr lang="en-US" sz="1600" dirty="0"/>
                <a:t> </a:t>
              </a:r>
              <a:r>
                <a:rPr lang="en-US" sz="1600" dirty="0" err="1"/>
                <a:t>phát</a:t>
              </a:r>
              <a:r>
                <a:rPr lang="en-US" sz="1600" dirty="0"/>
                <a:t> </a:t>
              </a:r>
              <a:r>
                <a:rPr lang="en-US" sz="1600" dirty="0" err="1"/>
                <a:t>triển</a:t>
              </a:r>
              <a:r>
                <a:rPr lang="en-US" sz="1600" dirty="0"/>
                <a:t> </a:t>
              </a:r>
              <a:r>
                <a:rPr lang="en-US" sz="1600" dirty="0" err="1"/>
                <a:t>kĩ</a:t>
              </a:r>
              <a:r>
                <a:rPr lang="en-US" sz="1600" dirty="0"/>
                <a:t> </a:t>
              </a:r>
              <a:r>
                <a:rPr lang="en-US" sz="1600" dirty="0" err="1"/>
                <a:t>năng</a:t>
              </a:r>
              <a:r>
                <a:rPr lang="en-US" sz="1600" dirty="0"/>
                <a:t> </a:t>
              </a:r>
              <a:r>
                <a:rPr lang="en-US" sz="1600" dirty="0" err="1"/>
                <a:t>vận</a:t>
              </a:r>
              <a:r>
                <a:rPr lang="en-US" sz="1600" dirty="0"/>
                <a:t> </a:t>
              </a:r>
              <a:r>
                <a:rPr lang="en-US" sz="1600" dirty="0" err="1"/>
                <a:t>động</a:t>
              </a:r>
              <a:r>
                <a:rPr lang="en-US" sz="1600" dirty="0"/>
                <a:t> </a:t>
              </a:r>
              <a:r>
                <a:rPr lang="en-US" sz="1600" dirty="0" err="1"/>
                <a:t>tinh</a:t>
              </a:r>
              <a:r>
                <a:rPr lang="en-US" sz="1600" dirty="0"/>
                <a:t>.</a:t>
              </a:r>
              <a:endParaRPr lang="zh-CN" altLang="en-US" sz="14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17" name="文本框 15"/>
            <p:cNvSpPr txBox="1"/>
            <p:nvPr/>
          </p:nvSpPr>
          <p:spPr>
            <a:xfrm>
              <a:off x="2485" y="6499"/>
              <a:ext cx="3782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2000" b="1" dirty="0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sáng</a:t>
              </a:r>
              <a:r>
                <a:rPr lang="en-US" altLang="zh-CN" sz="2000" b="1" dirty="0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tạo</a:t>
              </a:r>
              <a:endParaRPr lang="en-US" altLang="zh-CN" sz="20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  <a:p>
              <a:endParaRPr lang="zh-CN" altLang="en-US" sz="20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12960" y="2917190"/>
            <a:ext cx="2114550" cy="1741170"/>
            <a:chOff x="2918" y="6716"/>
            <a:chExt cx="3330" cy="2742"/>
          </a:xfrm>
        </p:grpSpPr>
        <p:sp>
          <p:nvSpPr>
            <p:cNvPr id="19" name="文本框 13"/>
            <p:cNvSpPr txBox="1"/>
            <p:nvPr/>
          </p:nvSpPr>
          <p:spPr>
            <a:xfrm>
              <a:off x="2918" y="7374"/>
              <a:ext cx="3330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600" dirty="0" err="1"/>
                <a:t>Phối</a:t>
              </a:r>
              <a:r>
                <a:rPr lang="en-US" sz="1600" dirty="0"/>
                <a:t> </a:t>
              </a:r>
              <a:r>
                <a:rPr lang="en-US" sz="1600" dirty="0" err="1"/>
                <a:t>kết</a:t>
              </a:r>
              <a:r>
                <a:rPr lang="en-US" sz="1600" dirty="0"/>
                <a:t> hợp </a:t>
              </a:r>
              <a:r>
                <a:rPr lang="en-US" sz="1600" dirty="0" err="1"/>
                <a:t>cùng</a:t>
              </a:r>
              <a:r>
                <a:rPr lang="en-US" sz="1600" dirty="0"/>
                <a:t> </a:t>
              </a:r>
              <a:r>
                <a:rPr lang="en-US" sz="1600" dirty="0" err="1"/>
                <a:t>gia</a:t>
              </a:r>
              <a:r>
                <a:rPr lang="en-US" sz="1600" dirty="0"/>
                <a:t> </a:t>
              </a:r>
              <a:r>
                <a:rPr lang="en-US" sz="1600" dirty="0" err="1"/>
                <a:t>đình</a:t>
              </a:r>
              <a:r>
                <a:rPr lang="en-US" sz="1600" dirty="0"/>
                <a:t> trong </a:t>
              </a:r>
              <a:r>
                <a:rPr lang="en-US" sz="1600" dirty="0" err="1"/>
                <a:t>việc</a:t>
              </a:r>
              <a:r>
                <a:rPr lang="en-US" sz="1600" dirty="0"/>
                <a:t> </a:t>
              </a:r>
              <a:r>
                <a:rPr lang="en-US" sz="1600" dirty="0" err="1"/>
                <a:t>rèn</a:t>
              </a:r>
              <a:r>
                <a:rPr lang="en-US" sz="1600" dirty="0"/>
                <a:t> </a:t>
              </a:r>
              <a:r>
                <a:rPr lang="en-US" sz="1600" dirty="0" err="1"/>
                <a:t>luyện</a:t>
              </a:r>
              <a:r>
                <a:rPr lang="en-US" sz="1600" dirty="0"/>
                <a:t> </a:t>
              </a:r>
              <a:r>
                <a:rPr lang="en-US" sz="1600" dirty="0" err="1"/>
                <a:t>và</a:t>
              </a:r>
              <a:r>
                <a:rPr lang="en-US" sz="1600" dirty="0"/>
                <a:t> </a:t>
              </a:r>
              <a:r>
                <a:rPr lang="en-US" sz="1600" dirty="0" err="1"/>
                <a:t>phát</a:t>
              </a:r>
              <a:r>
                <a:rPr lang="en-US" sz="1600" dirty="0"/>
                <a:t> </a:t>
              </a:r>
              <a:r>
                <a:rPr lang="en-US" sz="1600" dirty="0" err="1"/>
                <a:t>triển</a:t>
              </a:r>
              <a:r>
                <a:rPr lang="en-US" sz="1600" dirty="0"/>
                <a:t> </a:t>
              </a:r>
              <a:r>
                <a:rPr lang="en-US" sz="1600" dirty="0" err="1"/>
                <a:t>kỹ</a:t>
              </a:r>
              <a:r>
                <a:rPr lang="en-US" sz="1600" dirty="0"/>
                <a:t> </a:t>
              </a:r>
              <a:r>
                <a:rPr lang="en-US" sz="1600" dirty="0" err="1"/>
                <a:t>năng</a:t>
              </a:r>
              <a:r>
                <a:rPr lang="en-US" sz="1600" dirty="0"/>
                <a:t> </a:t>
              </a:r>
              <a:r>
                <a:rPr lang="en-US" sz="1600" dirty="0" err="1"/>
                <a:t>vận</a:t>
              </a:r>
              <a:r>
                <a:rPr lang="en-US" sz="1600" dirty="0"/>
                <a:t> </a:t>
              </a:r>
              <a:r>
                <a:rPr lang="en-US" sz="1600" dirty="0" err="1"/>
                <a:t>động</a:t>
              </a:r>
              <a:r>
                <a:rPr lang="en-US" sz="1600" dirty="0"/>
                <a:t> </a:t>
              </a:r>
              <a:r>
                <a:rPr lang="en-US" sz="1600" dirty="0" err="1"/>
                <a:t>tinh</a:t>
              </a:r>
              <a:r>
                <a:rPr lang="en-US" sz="1600" dirty="0"/>
                <a:t> </a:t>
              </a:r>
              <a:r>
                <a:rPr lang="en-US" sz="1600" dirty="0" err="1"/>
                <a:t>cho</a:t>
              </a:r>
              <a:r>
                <a:rPr lang="en-US" sz="1600" dirty="0"/>
                <a:t> </a:t>
              </a:r>
              <a:r>
                <a:rPr lang="en-US" sz="1600" dirty="0" err="1"/>
                <a:t>trẻ</a:t>
              </a:r>
              <a:r>
                <a:rPr lang="en-US" sz="1600" dirty="0"/>
                <a:t>. </a:t>
              </a:r>
              <a:endParaRPr lang="zh-CN" altLang="en-US" sz="14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22" name="文本框 15"/>
            <p:cNvSpPr txBox="1"/>
            <p:nvPr/>
          </p:nvSpPr>
          <p:spPr>
            <a:xfrm>
              <a:off x="3243" y="6716"/>
              <a:ext cx="268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2000" b="1" dirty="0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sáng</a:t>
              </a:r>
              <a:r>
                <a:rPr lang="en-US" altLang="zh-CN" sz="2000" b="1" dirty="0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tạo</a:t>
              </a:r>
              <a:endParaRPr lang="en-US" altLang="zh-CN" sz="20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50635" y="3216910"/>
            <a:ext cx="2693035" cy="1510665"/>
            <a:chOff x="2266" y="6662"/>
            <a:chExt cx="4241" cy="2379"/>
          </a:xfrm>
        </p:grpSpPr>
        <p:sp>
          <p:nvSpPr>
            <p:cNvPr id="24" name="文本框 13"/>
            <p:cNvSpPr txBox="1"/>
            <p:nvPr/>
          </p:nvSpPr>
          <p:spPr>
            <a:xfrm>
              <a:off x="2266" y="7345"/>
              <a:ext cx="424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1600" dirty="0" err="1"/>
                <a:t>Thiết</a:t>
              </a:r>
              <a:r>
                <a:rPr lang="en-US" sz="1600" dirty="0"/>
                <a:t> </a:t>
              </a:r>
              <a:r>
                <a:rPr lang="en-US" sz="1600" dirty="0" err="1"/>
                <a:t>kế</a:t>
              </a:r>
              <a:r>
                <a:rPr lang="en-US" sz="1600" dirty="0"/>
                <a:t>, </a:t>
              </a:r>
              <a:r>
                <a:rPr lang="en-US" sz="1600" dirty="0" err="1"/>
                <a:t>sáng</a:t>
              </a:r>
              <a:r>
                <a:rPr lang="en-US" sz="1600" dirty="0"/>
                <a:t> </a:t>
              </a:r>
              <a:r>
                <a:rPr lang="en-US" sz="1600" dirty="0" err="1"/>
                <a:t>tạo</a:t>
              </a:r>
              <a:r>
                <a:rPr lang="en-US" sz="1600" dirty="0"/>
                <a:t> </a:t>
              </a:r>
              <a:r>
                <a:rPr lang="en-US" sz="1600" dirty="0" err="1"/>
                <a:t>ra</a:t>
              </a:r>
              <a:r>
                <a:rPr lang="en-US" sz="1600" dirty="0"/>
                <a:t> </a:t>
              </a:r>
              <a:r>
                <a:rPr lang="en-US" sz="1600" dirty="0" err="1"/>
                <a:t>đồ</a:t>
              </a:r>
              <a:r>
                <a:rPr lang="en-US" sz="1600" dirty="0"/>
                <a:t> </a:t>
              </a:r>
              <a:r>
                <a:rPr lang="en-US" sz="1600" dirty="0" err="1"/>
                <a:t>dùng</a:t>
              </a:r>
              <a:r>
                <a:rPr lang="en-US" sz="1600" dirty="0"/>
                <a:t>, </a:t>
              </a:r>
              <a:r>
                <a:rPr lang="en-US" sz="1600" dirty="0" err="1"/>
                <a:t>đồ</a:t>
              </a:r>
              <a:r>
                <a:rPr lang="en-US" sz="1600" dirty="0"/>
                <a:t> </a:t>
              </a:r>
              <a:r>
                <a:rPr lang="en-US" sz="1600" dirty="0" err="1"/>
                <a:t>chơi</a:t>
              </a:r>
              <a:r>
                <a:rPr lang="en-US" sz="1600" dirty="0"/>
                <a:t>  </a:t>
              </a:r>
              <a:r>
                <a:rPr lang="en-US" sz="1600" dirty="0" err="1"/>
                <a:t>phát</a:t>
              </a:r>
              <a:r>
                <a:rPr lang="en-US" sz="1600" dirty="0"/>
                <a:t> </a:t>
              </a:r>
              <a:r>
                <a:rPr lang="en-US" sz="1600" dirty="0" err="1"/>
                <a:t>triển</a:t>
              </a:r>
              <a:r>
                <a:rPr lang="en-US" sz="1600" dirty="0"/>
                <a:t> </a:t>
              </a:r>
              <a:r>
                <a:rPr lang="en-US" sz="1600" dirty="0" err="1"/>
                <a:t>theo</a:t>
              </a:r>
              <a:r>
                <a:rPr lang="en-US" sz="1600" dirty="0"/>
                <a:t> 4 </a:t>
              </a:r>
              <a:r>
                <a:rPr lang="en-US" sz="1600" dirty="0" err="1"/>
                <a:t>lĩnh</a:t>
              </a:r>
              <a:r>
                <a:rPr lang="en-US" sz="1600" dirty="0"/>
                <a:t> </a:t>
              </a:r>
              <a:r>
                <a:rPr lang="en-US" sz="1600" dirty="0" err="1"/>
                <a:t>vực</a:t>
              </a:r>
              <a:r>
                <a:rPr lang="en-US" sz="1600" dirty="0"/>
                <a:t> trong </a:t>
              </a:r>
              <a:r>
                <a:rPr lang="en-US" sz="1600" dirty="0" err="1"/>
                <a:t>đó</a:t>
              </a:r>
              <a:r>
                <a:rPr lang="en-US" sz="1600" dirty="0"/>
                <a:t> </a:t>
              </a:r>
              <a:r>
                <a:rPr lang="en-US" sz="1600" dirty="0" err="1"/>
                <a:t>tích</a:t>
              </a:r>
              <a:r>
                <a:rPr lang="en-US" sz="1600" dirty="0"/>
                <a:t> hợp </a:t>
              </a:r>
              <a:r>
                <a:rPr lang="en-US" sz="1600" dirty="0" err="1"/>
                <a:t>phát</a:t>
              </a:r>
              <a:r>
                <a:rPr lang="en-US" sz="1600" dirty="0"/>
                <a:t> </a:t>
              </a:r>
              <a:r>
                <a:rPr lang="en-US" sz="1600" dirty="0" err="1"/>
                <a:t>triển</a:t>
              </a:r>
              <a:r>
                <a:rPr lang="en-US" sz="1600" dirty="0"/>
                <a:t> </a:t>
              </a:r>
              <a:r>
                <a:rPr lang="en-US" sz="1600" dirty="0" err="1"/>
                <a:t>vận</a:t>
              </a:r>
              <a:r>
                <a:rPr lang="en-US" sz="1600" dirty="0"/>
                <a:t> </a:t>
              </a:r>
              <a:r>
                <a:rPr lang="en-US" sz="1600" dirty="0" err="1"/>
                <a:t>động</a:t>
              </a:r>
              <a:r>
                <a:rPr lang="en-US" sz="1600" dirty="0"/>
                <a:t> </a:t>
              </a:r>
              <a:r>
                <a:rPr lang="en-US" sz="1600" dirty="0" err="1"/>
                <a:t>tinh</a:t>
              </a:r>
              <a:r>
                <a:rPr lang="en-US" sz="1600" dirty="0"/>
                <a:t>. </a:t>
              </a:r>
              <a:endParaRPr lang="zh-CN" altLang="en-US" sz="1400" dirty="0">
                <a:solidFill>
                  <a:schemeClr val="bg1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2901" y="6662"/>
              <a:ext cx="268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2000" b="1" dirty="0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sáng</a:t>
              </a:r>
              <a:r>
                <a:rPr lang="en-US" altLang="zh-CN" sz="2000" b="1" dirty="0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tạo</a:t>
              </a:r>
              <a:endParaRPr lang="en-US" altLang="zh-CN" sz="20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95695" y="4083685"/>
            <a:ext cx="5495290" cy="1200150"/>
            <a:chOff x="9586" y="4856"/>
            <a:chExt cx="8654" cy="189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720" y="4856"/>
              <a:ext cx="8520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spc="300" dirty="0" err="1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Khả</a:t>
              </a:r>
              <a:r>
                <a:rPr lang="en-US" altLang="zh-CN" sz="2000" b="1" spc="300" dirty="0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spc="300" dirty="0" err="1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năng</a:t>
              </a:r>
              <a:r>
                <a:rPr lang="en-US" altLang="zh-CN" sz="2000" b="1" spc="300" dirty="0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spc="300" dirty="0" err="1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ứng</a:t>
              </a:r>
              <a:r>
                <a:rPr lang="en-US" altLang="zh-CN" sz="2000" b="1" spc="300" dirty="0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spc="300" dirty="0" err="1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2000" b="1" spc="300" dirty="0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 nhân </a:t>
              </a:r>
              <a:r>
                <a:rPr lang="en-US" altLang="zh-CN" sz="2000" b="1" spc="300" dirty="0" err="1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rộng</a:t>
              </a:r>
              <a:r>
                <a:rPr lang="en-US" altLang="zh-CN" sz="2000" b="1" spc="300" dirty="0"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zh-CN" altLang="en-US" sz="3200" b="1" spc="300" dirty="0">
                <a:solidFill>
                  <a:srgbClr val="2E7E38"/>
                </a:solidFill>
                <a:uFillTx/>
                <a:ea typeface="字体管家天蝎座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98235" y="5171440"/>
            <a:ext cx="5220970" cy="971550"/>
            <a:chOff x="9761" y="7724"/>
            <a:chExt cx="8222" cy="1530"/>
          </a:xfrm>
        </p:grpSpPr>
        <p:grpSp>
          <p:nvGrpSpPr>
            <p:cNvPr id="15" name="组合 14"/>
            <p:cNvGrpSpPr/>
            <p:nvPr/>
          </p:nvGrpSpPr>
          <p:grpSpPr>
            <a:xfrm>
              <a:off x="9761" y="7728"/>
              <a:ext cx="4415" cy="1115"/>
              <a:chOff x="9761" y="7623"/>
              <a:chExt cx="4415" cy="1115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9761" y="7803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296" y="7623"/>
                <a:ext cx="3880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spc="300" dirty="0" err="1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Khả</a:t>
                </a:r>
                <a:r>
                  <a:rPr lang="en-US" altLang="zh-CN" sz="2000" b="1" spc="300" dirty="0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spc="300" dirty="0" err="1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năng</a:t>
                </a:r>
                <a:r>
                  <a:rPr lang="en-US" altLang="zh-CN" sz="2000" b="1" spc="300" dirty="0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spc="300" dirty="0" err="1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ứng</a:t>
                </a:r>
                <a:r>
                  <a:rPr lang="en-US" altLang="zh-CN" sz="2000" b="1" spc="300" dirty="0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spc="300" dirty="0" err="1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dụng</a:t>
                </a:r>
                <a:r>
                  <a:rPr lang="en-US" altLang="zh-CN" sz="2000" b="1" spc="300" dirty="0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 nhân </a:t>
                </a:r>
                <a:r>
                  <a:rPr lang="en-US" altLang="zh-CN" sz="2000" b="1" spc="300" dirty="0" err="1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rộng</a:t>
                </a:r>
                <a:r>
                  <a:rPr lang="en-US" altLang="zh-CN" sz="2000" b="1" spc="300" dirty="0"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rPr>
                  <a:t>, 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4389" y="7724"/>
              <a:ext cx="3594" cy="630"/>
              <a:chOff x="10774" y="7680"/>
              <a:chExt cx="3594" cy="630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774" y="7878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1078" y="7680"/>
                <a:ext cx="329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ích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zh-CN" altLang="en-US" sz="20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4281" y="8624"/>
              <a:ext cx="3290" cy="630"/>
              <a:chOff x="14281" y="7718"/>
              <a:chExt cx="3290" cy="630"/>
            </a:xfrm>
          </p:grpSpPr>
          <p:sp>
            <p:nvSpPr>
              <p:cNvPr id="20" name="五角星 19"/>
              <p:cNvSpPr/>
              <p:nvPr/>
            </p:nvSpPr>
            <p:spPr>
              <a:xfrm>
                <a:off x="14389" y="7871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4281" y="7718"/>
                <a:ext cx="329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endParaRPr lang="zh-CN" altLang="en-US" sz="20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77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spc="300" dirty="0" err="1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Khả</a:t>
            </a:r>
            <a:r>
              <a:rPr lang="en-US" altLang="zh-CN" sz="2800" b="1" i="1" spc="300" dirty="0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spc="300" dirty="0" err="1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i="1" spc="300" dirty="0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spc="300" dirty="0" err="1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ứng</a:t>
            </a:r>
            <a:r>
              <a:rPr lang="en-US" altLang="zh-CN" sz="2800" b="1" i="1" spc="300" dirty="0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spc="300" dirty="0" err="1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dụng</a:t>
            </a:r>
            <a:r>
              <a:rPr lang="en-US" altLang="zh-CN" sz="2800" b="1" i="1" spc="300" dirty="0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 nhân </a:t>
            </a:r>
            <a:r>
              <a:rPr lang="en-US" altLang="zh-CN" sz="2800" b="1" i="1" spc="300" dirty="0" err="1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rộng</a:t>
            </a:r>
            <a:r>
              <a:rPr lang="en-US" altLang="zh-CN" sz="2800" b="1" i="1" spc="300" dirty="0"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013470"/>
            <a:ext cx="12226925" cy="4973320"/>
            <a:chOff x="-45" y="3029"/>
            <a:chExt cx="19255" cy="7832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-45" y="8089"/>
              <a:ext cx="19255" cy="2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4" name="Group 192"/>
            <p:cNvGrpSpPr/>
            <p:nvPr/>
          </p:nvGrpSpPr>
          <p:grpSpPr>
            <a:xfrm>
              <a:off x="1754" y="6006"/>
              <a:ext cx="2290" cy="2044"/>
              <a:chOff x="849433" y="2815758"/>
              <a:chExt cx="777919" cy="861988"/>
            </a:xfrm>
          </p:grpSpPr>
          <p:sp>
            <p:nvSpPr>
              <p:cNvPr id="1123" name="Freeform 99"/>
              <p:cNvSpPr/>
              <p:nvPr/>
            </p:nvSpPr>
            <p:spPr bwMode="auto">
              <a:xfrm>
                <a:off x="1057269" y="2906221"/>
                <a:ext cx="298450" cy="771525"/>
              </a:xfrm>
              <a:custGeom>
                <a:avLst/>
                <a:gdLst/>
                <a:ahLst/>
                <a:cxnLst>
                  <a:cxn ang="0">
                    <a:pos x="59" y="185"/>
                  </a:cxn>
                  <a:cxn ang="0">
                    <a:pos x="48" y="186"/>
                  </a:cxn>
                  <a:cxn ang="0">
                    <a:pos x="0" y="0"/>
                  </a:cxn>
                  <a:cxn ang="0">
                    <a:pos x="59" y="185"/>
                  </a:cxn>
                </a:cxnLst>
                <a:rect l="0" t="0" r="r" b="b"/>
                <a:pathLst>
                  <a:path w="72" h="186">
                    <a:moveTo>
                      <a:pt x="59" y="185"/>
                    </a:moveTo>
                    <a:cubicBezTo>
                      <a:pt x="48" y="186"/>
                      <a:pt x="48" y="186"/>
                      <a:pt x="48" y="186"/>
                    </a:cubicBezTo>
                    <a:cubicBezTo>
                      <a:pt x="61" y="140"/>
                      <a:pt x="46" y="78"/>
                      <a:pt x="0" y="0"/>
                    </a:cubicBezTo>
                    <a:cubicBezTo>
                      <a:pt x="53" y="78"/>
                      <a:pt x="72" y="139"/>
                      <a:pt x="59" y="18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2" name="Freeform 108"/>
              <p:cNvSpPr/>
              <p:nvPr/>
            </p:nvSpPr>
            <p:spPr bwMode="auto">
              <a:xfrm>
                <a:off x="849433" y="3156915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2"/>
                  </a:cxn>
                  <a:cxn ang="0">
                    <a:pos x="0" y="6"/>
                  </a:cxn>
                  <a:cxn ang="0">
                    <a:pos x="91" y="42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5"/>
                      <a:pt x="95" y="51"/>
                      <a:pt x="78" y="62"/>
                    </a:cubicBezTo>
                    <a:cubicBezTo>
                      <a:pt x="60" y="74"/>
                      <a:pt x="34" y="55"/>
                      <a:pt x="0" y="6"/>
                    </a:cubicBezTo>
                    <a:cubicBezTo>
                      <a:pt x="59" y="0"/>
                      <a:pt x="90" y="12"/>
                      <a:pt x="91" y="42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3" name="Freeform 109"/>
              <p:cNvSpPr/>
              <p:nvPr/>
            </p:nvSpPr>
            <p:spPr bwMode="auto">
              <a:xfrm>
                <a:off x="1276514" y="3168158"/>
                <a:ext cx="350838" cy="24765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0" y="52"/>
                  </a:cxn>
                  <a:cxn ang="0">
                    <a:pos x="10" y="34"/>
                  </a:cxn>
                  <a:cxn ang="0">
                    <a:pos x="85" y="5"/>
                  </a:cxn>
                  <a:cxn ang="0">
                    <a:pos x="21" y="51"/>
                  </a:cxn>
                  <a:cxn ang="0">
                    <a:pos x="70" y="12"/>
                  </a:cxn>
                </a:cxnLst>
                <a:rect l="0" t="0" r="r" b="b"/>
                <a:pathLst>
                  <a:path w="85" h="60">
                    <a:moveTo>
                      <a:pt x="70" y="12"/>
                    </a:moveTo>
                    <a:cubicBezTo>
                      <a:pt x="40" y="17"/>
                      <a:pt x="16" y="30"/>
                      <a:pt x="0" y="52"/>
                    </a:cubicBezTo>
                    <a:cubicBezTo>
                      <a:pt x="1" y="47"/>
                      <a:pt x="5" y="41"/>
                      <a:pt x="10" y="34"/>
                    </a:cubicBezTo>
                    <a:cubicBezTo>
                      <a:pt x="11" y="10"/>
                      <a:pt x="36" y="0"/>
                      <a:pt x="85" y="5"/>
                    </a:cubicBezTo>
                    <a:cubicBezTo>
                      <a:pt x="57" y="45"/>
                      <a:pt x="36" y="60"/>
                      <a:pt x="21" y="51"/>
                    </a:cubicBezTo>
                    <a:cubicBezTo>
                      <a:pt x="7" y="42"/>
                      <a:pt x="23" y="29"/>
                      <a:pt x="70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4" name="Freeform 110"/>
              <p:cNvSpPr/>
              <p:nvPr/>
            </p:nvSpPr>
            <p:spPr bwMode="auto">
              <a:xfrm>
                <a:off x="1209076" y="2921777"/>
                <a:ext cx="223838" cy="293688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4" y="0"/>
                  </a:cxn>
                  <a:cxn ang="0">
                    <a:pos x="5" y="71"/>
                  </a:cxn>
                  <a:cxn ang="0">
                    <a:pos x="0" y="59"/>
                  </a:cxn>
                </a:cxnLst>
                <a:rect l="0" t="0" r="r" b="b"/>
                <a:pathLst>
                  <a:path w="54" h="71">
                    <a:moveTo>
                      <a:pt x="0" y="59"/>
                    </a:moveTo>
                    <a:cubicBezTo>
                      <a:pt x="7" y="32"/>
                      <a:pt x="25" y="12"/>
                      <a:pt x="54" y="0"/>
                    </a:cubicBezTo>
                    <a:cubicBezTo>
                      <a:pt x="28" y="14"/>
                      <a:pt x="12" y="38"/>
                      <a:pt x="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5" name="Freeform 111"/>
              <p:cNvSpPr/>
              <p:nvPr/>
            </p:nvSpPr>
            <p:spPr bwMode="auto">
              <a:xfrm>
                <a:off x="855640" y="2945888"/>
                <a:ext cx="273050" cy="166688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66" y="29"/>
                  </a:cxn>
                  <a:cxn ang="0">
                    <a:pos x="56" y="19"/>
                  </a:cxn>
                  <a:cxn ang="0">
                    <a:pos x="0" y="12"/>
                  </a:cxn>
                  <a:cxn ang="0">
                    <a:pos x="51" y="32"/>
                  </a:cxn>
                  <a:cxn ang="0">
                    <a:pos x="12" y="14"/>
                  </a:cxn>
                </a:cxnLst>
                <a:rect l="0" t="0" r="r" b="b"/>
                <a:pathLst>
                  <a:path w="66" h="40">
                    <a:moveTo>
                      <a:pt x="12" y="14"/>
                    </a:moveTo>
                    <a:cubicBezTo>
                      <a:pt x="33" y="12"/>
                      <a:pt x="51" y="17"/>
                      <a:pt x="66" y="29"/>
                    </a:cubicBezTo>
                    <a:cubicBezTo>
                      <a:pt x="64" y="25"/>
                      <a:pt x="61" y="22"/>
                      <a:pt x="56" y="19"/>
                    </a:cubicBezTo>
                    <a:cubicBezTo>
                      <a:pt x="51" y="2"/>
                      <a:pt x="32" y="0"/>
                      <a:pt x="0" y="12"/>
                    </a:cubicBezTo>
                    <a:cubicBezTo>
                      <a:pt x="26" y="34"/>
                      <a:pt x="43" y="40"/>
                      <a:pt x="51" y="32"/>
                    </a:cubicBezTo>
                    <a:cubicBezTo>
                      <a:pt x="59" y="23"/>
                      <a:pt x="46" y="17"/>
                      <a:pt x="12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6" name="Freeform 112"/>
              <p:cNvSpPr/>
              <p:nvPr/>
            </p:nvSpPr>
            <p:spPr bwMode="auto">
              <a:xfrm>
                <a:off x="1110741" y="2815758"/>
                <a:ext cx="177800" cy="2397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1" y="50"/>
                  </a:cxn>
                  <a:cxn ang="0">
                    <a:pos x="37" y="10"/>
                  </a:cxn>
                  <a:cxn ang="0">
                    <a:pos x="8" y="58"/>
                  </a:cxn>
                  <a:cxn ang="0">
                    <a:pos x="8" y="44"/>
                  </a:cxn>
                  <a:cxn ang="0">
                    <a:pos x="43" y="0"/>
                  </a:cxn>
                </a:cxnLst>
                <a:rect l="0" t="0" r="r" b="b"/>
                <a:pathLst>
                  <a:path w="43" h="58">
                    <a:moveTo>
                      <a:pt x="43" y="0"/>
                    </a:moveTo>
                    <a:cubicBezTo>
                      <a:pt x="40" y="34"/>
                      <a:pt x="33" y="51"/>
                      <a:pt x="21" y="50"/>
                    </a:cubicBezTo>
                    <a:cubicBezTo>
                      <a:pt x="9" y="50"/>
                      <a:pt x="14" y="36"/>
                      <a:pt x="37" y="10"/>
                    </a:cubicBezTo>
                    <a:cubicBezTo>
                      <a:pt x="20" y="23"/>
                      <a:pt x="11" y="39"/>
                      <a:pt x="8" y="58"/>
                    </a:cubicBezTo>
                    <a:cubicBezTo>
                      <a:pt x="7" y="55"/>
                      <a:pt x="8" y="50"/>
                      <a:pt x="8" y="44"/>
                    </a:cubicBezTo>
                    <a:cubicBezTo>
                      <a:pt x="0" y="29"/>
                      <a:pt x="12" y="14"/>
                      <a:pt x="4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" name="Group 191"/>
            <p:cNvGrpSpPr/>
            <p:nvPr/>
          </p:nvGrpSpPr>
          <p:grpSpPr>
            <a:xfrm>
              <a:off x="5892" y="4600"/>
              <a:ext cx="3023" cy="3576"/>
              <a:chOff x="1848015" y="1536040"/>
              <a:chExt cx="1435830" cy="2108963"/>
            </a:xfrm>
          </p:grpSpPr>
          <p:sp>
            <p:nvSpPr>
              <p:cNvPr id="1124" name="Freeform 100"/>
              <p:cNvSpPr/>
              <p:nvPr/>
            </p:nvSpPr>
            <p:spPr bwMode="auto">
              <a:xfrm>
                <a:off x="2250148" y="2265644"/>
                <a:ext cx="533471" cy="1379359"/>
              </a:xfrm>
              <a:custGeom>
                <a:avLst/>
                <a:gdLst/>
                <a:ahLst/>
                <a:cxnLst>
                  <a:cxn ang="0">
                    <a:pos x="105" y="333"/>
                  </a:cxn>
                  <a:cxn ang="0">
                    <a:pos x="85" y="333"/>
                  </a:cxn>
                  <a:cxn ang="0">
                    <a:pos x="0" y="0"/>
                  </a:cxn>
                  <a:cxn ang="0">
                    <a:pos x="105" y="333"/>
                  </a:cxn>
                </a:cxnLst>
                <a:rect l="0" t="0" r="r" b="b"/>
                <a:pathLst>
                  <a:path w="129" h="333">
                    <a:moveTo>
                      <a:pt x="10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110" y="251"/>
                      <a:pt x="82" y="140"/>
                      <a:pt x="0" y="0"/>
                    </a:cubicBezTo>
                    <a:cubicBezTo>
                      <a:pt x="94" y="139"/>
                      <a:pt x="129" y="251"/>
                      <a:pt x="105" y="3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7" name="Freeform 113"/>
              <p:cNvSpPr/>
              <p:nvPr/>
            </p:nvSpPr>
            <p:spPr bwMode="auto">
              <a:xfrm>
                <a:off x="1858976" y="2780812"/>
                <a:ext cx="773113" cy="550863"/>
              </a:xfrm>
              <a:custGeom>
                <a:avLst/>
                <a:gdLst/>
                <a:ahLst/>
                <a:cxnLst>
                  <a:cxn ang="0">
                    <a:pos x="187" y="115"/>
                  </a:cxn>
                  <a:cxn ang="0">
                    <a:pos x="33" y="27"/>
                  </a:cxn>
                  <a:cxn ang="0">
                    <a:pos x="140" y="112"/>
                  </a:cxn>
                  <a:cxn ang="0">
                    <a:pos x="0" y="11"/>
                  </a:cxn>
                  <a:cxn ang="0">
                    <a:pos x="164" y="76"/>
                  </a:cxn>
                  <a:cxn ang="0">
                    <a:pos x="187" y="115"/>
                  </a:cxn>
                </a:cxnLst>
                <a:rect l="0" t="0" r="r" b="b"/>
                <a:pathLst>
                  <a:path w="187" h="133">
                    <a:moveTo>
                      <a:pt x="187" y="115"/>
                    </a:moveTo>
                    <a:cubicBezTo>
                      <a:pt x="151" y="67"/>
                      <a:pt x="100" y="37"/>
                      <a:pt x="33" y="27"/>
                    </a:cubicBezTo>
                    <a:cubicBezTo>
                      <a:pt x="137" y="63"/>
                      <a:pt x="172" y="92"/>
                      <a:pt x="140" y="112"/>
                    </a:cubicBezTo>
                    <a:cubicBezTo>
                      <a:pt x="108" y="133"/>
                      <a:pt x="62" y="99"/>
                      <a:pt x="0" y="11"/>
                    </a:cubicBezTo>
                    <a:cubicBezTo>
                      <a:pt x="108" y="0"/>
                      <a:pt x="162" y="22"/>
                      <a:pt x="164" y="76"/>
                    </a:cubicBezTo>
                    <a:cubicBezTo>
                      <a:pt x="177" y="91"/>
                      <a:pt x="184" y="104"/>
                      <a:pt x="187" y="1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8" name="Freeform 114"/>
              <p:cNvSpPr/>
              <p:nvPr/>
            </p:nvSpPr>
            <p:spPr bwMode="auto">
              <a:xfrm>
                <a:off x="2650432" y="2689882"/>
                <a:ext cx="633413" cy="447675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39" y="92"/>
                  </a:cxn>
                  <a:cxn ang="0">
                    <a:pos x="126" y="22"/>
                  </a:cxn>
                  <a:cxn ang="0">
                    <a:pos x="0" y="94"/>
                  </a:cxn>
                  <a:cxn ang="0">
                    <a:pos x="19" y="62"/>
                  </a:cxn>
                  <a:cxn ang="0">
                    <a:pos x="153" y="10"/>
                  </a:cxn>
                </a:cxnLst>
                <a:rect l="0" t="0" r="r" b="b"/>
                <a:pathLst>
                  <a:path w="153" h="108">
                    <a:moveTo>
                      <a:pt x="153" y="10"/>
                    </a:moveTo>
                    <a:cubicBezTo>
                      <a:pt x="103" y="81"/>
                      <a:pt x="65" y="108"/>
                      <a:pt x="39" y="92"/>
                    </a:cubicBezTo>
                    <a:cubicBezTo>
                      <a:pt x="13" y="75"/>
                      <a:pt x="42" y="52"/>
                      <a:pt x="126" y="22"/>
                    </a:cubicBezTo>
                    <a:cubicBezTo>
                      <a:pt x="72" y="31"/>
                      <a:pt x="30" y="55"/>
                      <a:pt x="0" y="94"/>
                    </a:cubicBezTo>
                    <a:cubicBezTo>
                      <a:pt x="3" y="85"/>
                      <a:pt x="9" y="74"/>
                      <a:pt x="19" y="62"/>
                    </a:cubicBezTo>
                    <a:cubicBezTo>
                      <a:pt x="21" y="18"/>
                      <a:pt x="65" y="0"/>
                      <a:pt x="153" y="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9" name="Freeform 115"/>
              <p:cNvSpPr/>
              <p:nvPr/>
            </p:nvSpPr>
            <p:spPr bwMode="auto">
              <a:xfrm>
                <a:off x="2239157" y="1833739"/>
                <a:ext cx="600051" cy="790575"/>
              </a:xfrm>
              <a:custGeom>
                <a:avLst/>
                <a:gdLst/>
                <a:ahLst/>
                <a:cxnLst>
                  <a:cxn ang="0">
                    <a:pos x="131" y="191"/>
                  </a:cxn>
                  <a:cxn ang="0">
                    <a:pos x="145" y="160"/>
                  </a:cxn>
                  <a:cxn ang="0">
                    <a:pos x="0" y="0"/>
                  </a:cxn>
                  <a:cxn ang="0">
                    <a:pos x="131" y="191"/>
                  </a:cxn>
                </a:cxnLst>
                <a:rect l="0" t="0" r="r" b="b"/>
                <a:pathLst>
                  <a:path w="145" h="191">
                    <a:moveTo>
                      <a:pt x="131" y="191"/>
                    </a:moveTo>
                    <a:cubicBezTo>
                      <a:pt x="145" y="160"/>
                      <a:pt x="145" y="160"/>
                      <a:pt x="145" y="160"/>
                    </a:cubicBezTo>
                    <a:cubicBezTo>
                      <a:pt x="127" y="88"/>
                      <a:pt x="79" y="34"/>
                      <a:pt x="0" y="0"/>
                    </a:cubicBezTo>
                    <a:cubicBezTo>
                      <a:pt x="70" y="39"/>
                      <a:pt x="113" y="103"/>
                      <a:pt x="131" y="1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0" name="Freeform 116"/>
              <p:cNvSpPr/>
              <p:nvPr/>
            </p:nvSpPr>
            <p:spPr bwMode="auto">
              <a:xfrm>
                <a:off x="2593168" y="2230527"/>
                <a:ext cx="612775" cy="808038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" y="195"/>
                  </a:cxn>
                  <a:cxn ang="0">
                    <a:pos x="0" y="163"/>
                  </a:cxn>
                  <a:cxn ang="0">
                    <a:pos x="148" y="0"/>
                  </a:cxn>
                </a:cxnLst>
                <a:rect l="0" t="0" r="r" b="b"/>
                <a:pathLst>
                  <a:path w="148" h="195">
                    <a:moveTo>
                      <a:pt x="148" y="0"/>
                    </a:moveTo>
                    <a:cubicBezTo>
                      <a:pt x="77" y="40"/>
                      <a:pt x="32" y="105"/>
                      <a:pt x="14" y="19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8" y="89"/>
                      <a:pt x="68" y="35"/>
                      <a:pt x="1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1" name="Freeform 117"/>
              <p:cNvSpPr/>
              <p:nvPr/>
            </p:nvSpPr>
            <p:spPr bwMode="auto">
              <a:xfrm>
                <a:off x="1991444" y="2524248"/>
                <a:ext cx="492125" cy="301625"/>
              </a:xfrm>
              <a:custGeom>
                <a:avLst/>
                <a:gdLst/>
                <a:ahLst/>
                <a:cxnLst>
                  <a:cxn ang="0">
                    <a:pos x="100" y="33"/>
                  </a:cxn>
                  <a:cxn ang="0">
                    <a:pos x="119" y="51"/>
                  </a:cxn>
                  <a:cxn ang="0">
                    <a:pos x="21" y="26"/>
                  </a:cxn>
                  <a:cxn ang="0">
                    <a:pos x="92" y="57"/>
                  </a:cxn>
                  <a:cxn ang="0">
                    <a:pos x="0" y="22"/>
                  </a:cxn>
                  <a:cxn ang="0">
                    <a:pos x="100" y="33"/>
                  </a:cxn>
                </a:cxnLst>
                <a:rect l="0" t="0" r="r" b="b"/>
                <a:pathLst>
                  <a:path w="119" h="73">
                    <a:moveTo>
                      <a:pt x="100" y="33"/>
                    </a:moveTo>
                    <a:cubicBezTo>
                      <a:pt x="109" y="40"/>
                      <a:pt x="115" y="46"/>
                      <a:pt x="119" y="51"/>
                    </a:cubicBezTo>
                    <a:cubicBezTo>
                      <a:pt x="92" y="30"/>
                      <a:pt x="59" y="22"/>
                      <a:pt x="21" y="26"/>
                    </a:cubicBezTo>
                    <a:cubicBezTo>
                      <a:pt x="83" y="31"/>
                      <a:pt x="107" y="41"/>
                      <a:pt x="92" y="57"/>
                    </a:cubicBezTo>
                    <a:cubicBezTo>
                      <a:pt x="78" y="73"/>
                      <a:pt x="47" y="61"/>
                      <a:pt x="0" y="22"/>
                    </a:cubicBezTo>
                    <a:cubicBezTo>
                      <a:pt x="58" y="0"/>
                      <a:pt x="91" y="4"/>
                      <a:pt x="100" y="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2" name="Freeform 118"/>
              <p:cNvSpPr/>
              <p:nvPr/>
            </p:nvSpPr>
            <p:spPr bwMode="auto">
              <a:xfrm>
                <a:off x="1848015" y="2262643"/>
                <a:ext cx="504825" cy="290513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1" y="40"/>
                  </a:cxn>
                  <a:cxn ang="0">
                    <a:pos x="98" y="51"/>
                  </a:cxn>
                  <a:cxn ang="0">
                    <a:pos x="0" y="41"/>
                  </a:cxn>
                  <a:cxn ang="0">
                    <a:pos x="100" y="26"/>
                  </a:cxn>
                  <a:cxn ang="0">
                    <a:pos x="122" y="39"/>
                  </a:cxn>
                </a:cxnLst>
                <a:rect l="0" t="0" r="r" b="b"/>
                <a:pathLst>
                  <a:path w="122" h="70">
                    <a:moveTo>
                      <a:pt x="122" y="39"/>
                    </a:moveTo>
                    <a:cubicBezTo>
                      <a:pt x="91" y="26"/>
                      <a:pt x="57" y="26"/>
                      <a:pt x="21" y="40"/>
                    </a:cubicBezTo>
                    <a:cubicBezTo>
                      <a:pt x="83" y="28"/>
                      <a:pt x="108" y="32"/>
                      <a:pt x="98" y="51"/>
                    </a:cubicBezTo>
                    <a:cubicBezTo>
                      <a:pt x="89" y="70"/>
                      <a:pt x="56" y="67"/>
                      <a:pt x="0" y="41"/>
                    </a:cubicBezTo>
                    <a:cubicBezTo>
                      <a:pt x="50" y="5"/>
                      <a:pt x="83" y="0"/>
                      <a:pt x="100" y="26"/>
                    </a:cubicBezTo>
                    <a:cubicBezTo>
                      <a:pt x="110" y="30"/>
                      <a:pt x="117" y="34"/>
                      <a:pt x="122" y="3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3" name="Freeform 119"/>
              <p:cNvSpPr/>
              <p:nvPr/>
            </p:nvSpPr>
            <p:spPr bwMode="auto">
              <a:xfrm>
                <a:off x="2533225" y="1536040"/>
                <a:ext cx="446088" cy="614363"/>
              </a:xfrm>
              <a:custGeom>
                <a:avLst/>
                <a:gdLst/>
                <a:ahLst/>
                <a:cxnLst>
                  <a:cxn ang="0">
                    <a:pos x="19" y="148"/>
                  </a:cxn>
                  <a:cxn ang="0">
                    <a:pos x="20" y="111"/>
                  </a:cxn>
                  <a:cxn ang="0">
                    <a:pos x="108" y="0"/>
                  </a:cxn>
                  <a:cxn ang="0">
                    <a:pos x="51" y="127"/>
                  </a:cxn>
                  <a:cxn ang="0">
                    <a:pos x="91" y="25"/>
                  </a:cxn>
                  <a:cxn ang="0">
                    <a:pos x="19" y="148"/>
                  </a:cxn>
                </a:cxnLst>
                <a:rect l="0" t="0" r="r" b="b"/>
                <a:pathLst>
                  <a:path w="108" h="148">
                    <a:moveTo>
                      <a:pt x="19" y="148"/>
                    </a:moveTo>
                    <a:cubicBezTo>
                      <a:pt x="17" y="139"/>
                      <a:pt x="17" y="127"/>
                      <a:pt x="20" y="111"/>
                    </a:cubicBezTo>
                    <a:cubicBezTo>
                      <a:pt x="0" y="73"/>
                      <a:pt x="29" y="35"/>
                      <a:pt x="108" y="0"/>
                    </a:cubicBezTo>
                    <a:cubicBezTo>
                      <a:pt x="100" y="86"/>
                      <a:pt x="81" y="128"/>
                      <a:pt x="51" y="127"/>
                    </a:cubicBezTo>
                    <a:cubicBezTo>
                      <a:pt x="21" y="125"/>
                      <a:pt x="34" y="91"/>
                      <a:pt x="91" y="25"/>
                    </a:cubicBezTo>
                    <a:cubicBezTo>
                      <a:pt x="49" y="59"/>
                      <a:pt x="25" y="100"/>
                      <a:pt x="19" y="14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4" name="Freeform 120"/>
              <p:cNvSpPr/>
              <p:nvPr/>
            </p:nvSpPr>
            <p:spPr bwMode="auto">
              <a:xfrm>
                <a:off x="2752559" y="2087678"/>
                <a:ext cx="492125" cy="30321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98" y="26"/>
                  </a:cxn>
                  <a:cxn ang="0">
                    <a:pos x="26" y="57"/>
                  </a:cxn>
                  <a:cxn ang="0">
                    <a:pos x="119" y="22"/>
                  </a:cxn>
                  <a:cxn ang="0">
                    <a:pos x="19" y="34"/>
                  </a:cxn>
                  <a:cxn ang="0">
                    <a:pos x="0" y="52"/>
                  </a:cxn>
                </a:cxnLst>
                <a:rect l="0" t="0" r="r" b="b"/>
                <a:pathLst>
                  <a:path w="119" h="73">
                    <a:moveTo>
                      <a:pt x="0" y="52"/>
                    </a:moveTo>
                    <a:cubicBezTo>
                      <a:pt x="27" y="31"/>
                      <a:pt x="60" y="22"/>
                      <a:pt x="98" y="26"/>
                    </a:cubicBezTo>
                    <a:cubicBezTo>
                      <a:pt x="36" y="31"/>
                      <a:pt x="12" y="41"/>
                      <a:pt x="26" y="57"/>
                    </a:cubicBezTo>
                    <a:cubicBezTo>
                      <a:pt x="41" y="73"/>
                      <a:pt x="72" y="61"/>
                      <a:pt x="119" y="22"/>
                    </a:cubicBezTo>
                    <a:cubicBezTo>
                      <a:pt x="61" y="0"/>
                      <a:pt x="28" y="4"/>
                      <a:pt x="19" y="34"/>
                    </a:cubicBezTo>
                    <a:cubicBezTo>
                      <a:pt x="10" y="40"/>
                      <a:pt x="4" y="46"/>
                      <a:pt x="0" y="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5" name="Freeform 121"/>
              <p:cNvSpPr/>
              <p:nvPr/>
            </p:nvSpPr>
            <p:spPr bwMode="auto">
              <a:xfrm>
                <a:off x="2421030" y="2315154"/>
                <a:ext cx="293688" cy="285750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0" y="69"/>
                  </a:cxn>
                  <a:cxn ang="0">
                    <a:pos x="5" y="48"/>
                  </a:cxn>
                  <a:cxn ang="0">
                    <a:pos x="71" y="0"/>
                  </a:cxn>
                  <a:cxn ang="0">
                    <a:pos x="20" y="62"/>
                  </a:cxn>
                  <a:cxn ang="0">
                    <a:pos x="58" y="11"/>
                  </a:cxn>
                </a:cxnLst>
                <a:rect l="0" t="0" r="r" b="b"/>
                <a:pathLst>
                  <a:path w="71" h="69">
                    <a:moveTo>
                      <a:pt x="58" y="11"/>
                    </a:moveTo>
                    <a:cubicBezTo>
                      <a:pt x="30" y="24"/>
                      <a:pt x="10" y="43"/>
                      <a:pt x="0" y="69"/>
                    </a:cubicBezTo>
                    <a:cubicBezTo>
                      <a:pt x="0" y="63"/>
                      <a:pt x="2" y="56"/>
                      <a:pt x="5" y="48"/>
                    </a:cubicBezTo>
                    <a:cubicBezTo>
                      <a:pt x="0" y="24"/>
                      <a:pt x="22" y="8"/>
                      <a:pt x="71" y="0"/>
                    </a:cubicBezTo>
                    <a:cubicBezTo>
                      <a:pt x="54" y="47"/>
                      <a:pt x="37" y="67"/>
                      <a:pt x="20" y="62"/>
                    </a:cubicBezTo>
                    <a:cubicBezTo>
                      <a:pt x="4" y="57"/>
                      <a:pt x="16" y="40"/>
                      <a:pt x="58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Group 234"/>
            <p:cNvGrpSpPr/>
            <p:nvPr/>
          </p:nvGrpSpPr>
          <p:grpSpPr>
            <a:xfrm>
              <a:off x="12528" y="3029"/>
              <a:ext cx="5790" cy="5410"/>
              <a:chOff x="5818187" y="438150"/>
              <a:chExt cx="2749550" cy="3190876"/>
            </a:xfrm>
          </p:grpSpPr>
          <p:grpSp>
            <p:nvGrpSpPr>
              <p:cNvPr id="7" name="Group 198"/>
              <p:cNvGrpSpPr/>
              <p:nvPr/>
            </p:nvGrpSpPr>
            <p:grpSpPr>
              <a:xfrm>
                <a:off x="6153150" y="604838"/>
                <a:ext cx="2290763" cy="3024188"/>
                <a:chOff x="6153150" y="604838"/>
                <a:chExt cx="2290763" cy="3024188"/>
              </a:xfrm>
              <a:solidFill>
                <a:srgbClr val="262626">
                  <a:lumMod val="75000"/>
                  <a:lumOff val="25000"/>
                </a:srgbClr>
              </a:solidFill>
            </p:grpSpPr>
            <p:sp>
              <p:nvSpPr>
                <p:cNvPr id="1146" name="Freeform 122"/>
                <p:cNvSpPr/>
                <p:nvPr/>
              </p:nvSpPr>
              <p:spPr bwMode="auto">
                <a:xfrm>
                  <a:off x="6153150" y="604838"/>
                  <a:ext cx="2290763" cy="3024188"/>
                </a:xfrm>
                <a:custGeom>
                  <a:avLst/>
                  <a:gdLst/>
                  <a:ahLst/>
                  <a:cxnLst>
                    <a:cxn ang="0">
                      <a:pos x="316" y="54"/>
                    </a:cxn>
                    <a:cxn ang="0">
                      <a:pos x="318" y="68"/>
                    </a:cxn>
                    <a:cxn ang="0">
                      <a:pos x="327" y="117"/>
                    </a:cxn>
                    <a:cxn ang="0">
                      <a:pos x="327" y="273"/>
                    </a:cxn>
                    <a:cxn ang="0">
                      <a:pos x="313" y="331"/>
                    </a:cxn>
                    <a:cxn ang="0">
                      <a:pos x="390" y="322"/>
                    </a:cxn>
                    <a:cxn ang="0">
                      <a:pos x="465" y="265"/>
                    </a:cxn>
                    <a:cxn ang="0">
                      <a:pos x="502" y="220"/>
                    </a:cxn>
                    <a:cxn ang="0">
                      <a:pos x="448" y="289"/>
                    </a:cxn>
                    <a:cxn ang="0">
                      <a:pos x="383" y="339"/>
                    </a:cxn>
                    <a:cxn ang="0">
                      <a:pos x="365" y="350"/>
                    </a:cxn>
                    <a:cxn ang="0">
                      <a:pos x="335" y="383"/>
                    </a:cxn>
                    <a:cxn ang="0">
                      <a:pos x="445" y="344"/>
                    </a:cxn>
                    <a:cxn ang="0">
                      <a:pos x="472" y="320"/>
                    </a:cxn>
                    <a:cxn ang="0">
                      <a:pos x="554" y="223"/>
                    </a:cxn>
                    <a:cxn ang="0">
                      <a:pos x="479" y="328"/>
                    </a:cxn>
                    <a:cxn ang="0">
                      <a:pos x="471" y="337"/>
                    </a:cxn>
                    <a:cxn ang="0">
                      <a:pos x="422" y="374"/>
                    </a:cxn>
                    <a:cxn ang="0">
                      <a:pos x="309" y="453"/>
                    </a:cxn>
                    <a:cxn ang="0">
                      <a:pos x="320" y="708"/>
                    </a:cxn>
                    <a:cxn ang="0">
                      <a:pos x="230" y="708"/>
                    </a:cxn>
                    <a:cxn ang="0">
                      <a:pos x="203" y="385"/>
                    </a:cxn>
                    <a:cxn ang="0">
                      <a:pos x="175" y="367"/>
                    </a:cxn>
                    <a:cxn ang="0">
                      <a:pos x="80" y="315"/>
                    </a:cxn>
                    <a:cxn ang="0">
                      <a:pos x="0" y="267"/>
                    </a:cxn>
                    <a:cxn ang="0">
                      <a:pos x="72" y="301"/>
                    </a:cxn>
                    <a:cxn ang="0">
                      <a:pos x="100" y="249"/>
                    </a:cxn>
                    <a:cxn ang="0">
                      <a:pos x="91" y="222"/>
                    </a:cxn>
                    <a:cxn ang="0">
                      <a:pos x="112" y="246"/>
                    </a:cxn>
                    <a:cxn ang="0">
                      <a:pos x="119" y="266"/>
                    </a:cxn>
                    <a:cxn ang="0">
                      <a:pos x="134" y="300"/>
                    </a:cxn>
                    <a:cxn ang="0">
                      <a:pos x="172" y="343"/>
                    </a:cxn>
                    <a:cxn ang="0">
                      <a:pos x="208" y="328"/>
                    </a:cxn>
                    <a:cxn ang="0">
                      <a:pos x="191" y="278"/>
                    </a:cxn>
                    <a:cxn ang="0">
                      <a:pos x="173" y="142"/>
                    </a:cxn>
                    <a:cxn ang="0">
                      <a:pos x="190" y="28"/>
                    </a:cxn>
                    <a:cxn ang="0">
                      <a:pos x="184" y="174"/>
                    </a:cxn>
                    <a:cxn ang="0">
                      <a:pos x="209" y="273"/>
                    </a:cxn>
                    <a:cxn ang="0">
                      <a:pos x="246" y="339"/>
                    </a:cxn>
                    <a:cxn ang="0">
                      <a:pos x="307" y="268"/>
                    </a:cxn>
                    <a:cxn ang="0">
                      <a:pos x="321" y="127"/>
                    </a:cxn>
                    <a:cxn ang="0">
                      <a:pos x="314" y="60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554" h="730">
                      <a:moveTo>
                        <a:pt x="302" y="0"/>
                      </a:moveTo>
                      <a:cubicBezTo>
                        <a:pt x="303" y="4"/>
                        <a:pt x="304" y="8"/>
                        <a:pt x="306" y="11"/>
                      </a:cubicBezTo>
                      <a:cubicBezTo>
                        <a:pt x="309" y="26"/>
                        <a:pt x="313" y="40"/>
                        <a:pt x="316" y="54"/>
                      </a:cubicBezTo>
                      <a:cubicBezTo>
                        <a:pt x="316" y="54"/>
                        <a:pt x="316" y="54"/>
                        <a:pt x="316" y="54"/>
                      </a:cubicBezTo>
                      <a:cubicBezTo>
                        <a:pt x="316" y="56"/>
                        <a:pt x="316" y="58"/>
                        <a:pt x="317" y="60"/>
                      </a:cubicBezTo>
                      <a:cubicBezTo>
                        <a:pt x="317" y="63"/>
                        <a:pt x="318" y="65"/>
                        <a:pt x="318" y="68"/>
                      </a:cubicBezTo>
                      <a:cubicBezTo>
                        <a:pt x="321" y="84"/>
                        <a:pt x="324" y="100"/>
                        <a:pt x="326" y="115"/>
                      </a:cubicBezTo>
                      <a:cubicBezTo>
                        <a:pt x="326" y="115"/>
                        <a:pt x="326" y="115"/>
                        <a:pt x="326" y="115"/>
                      </a:cubicBezTo>
                      <a:cubicBezTo>
                        <a:pt x="326" y="116"/>
                        <a:pt x="326" y="117"/>
                        <a:pt x="327" y="117"/>
                      </a:cubicBezTo>
                      <a:cubicBezTo>
                        <a:pt x="327" y="118"/>
                        <a:pt x="327" y="119"/>
                        <a:pt x="327" y="120"/>
                      </a:cubicBezTo>
                      <a:cubicBezTo>
                        <a:pt x="334" y="176"/>
                        <a:pt x="334" y="226"/>
                        <a:pt x="327" y="272"/>
                      </a:cubicBezTo>
                      <a:cubicBezTo>
                        <a:pt x="327" y="272"/>
                        <a:pt x="327" y="273"/>
                        <a:pt x="327" y="273"/>
                      </a:cubicBezTo>
                      <a:cubicBezTo>
                        <a:pt x="326" y="278"/>
                        <a:pt x="325" y="283"/>
                        <a:pt x="324" y="288"/>
                      </a:cubicBezTo>
                      <a:cubicBezTo>
                        <a:pt x="324" y="289"/>
                        <a:pt x="324" y="291"/>
                        <a:pt x="324" y="292"/>
                      </a:cubicBezTo>
                      <a:cubicBezTo>
                        <a:pt x="321" y="305"/>
                        <a:pt x="317" y="318"/>
                        <a:pt x="313" y="331"/>
                      </a:cubicBezTo>
                      <a:cubicBezTo>
                        <a:pt x="308" y="345"/>
                        <a:pt x="302" y="359"/>
                        <a:pt x="295" y="373"/>
                      </a:cubicBezTo>
                      <a:cubicBezTo>
                        <a:pt x="315" y="367"/>
                        <a:pt x="333" y="359"/>
                        <a:pt x="349" y="348"/>
                      </a:cubicBezTo>
                      <a:cubicBezTo>
                        <a:pt x="390" y="322"/>
                        <a:pt x="390" y="322"/>
                        <a:pt x="390" y="322"/>
                      </a:cubicBezTo>
                      <a:cubicBezTo>
                        <a:pt x="409" y="312"/>
                        <a:pt x="427" y="299"/>
                        <a:pt x="443" y="285"/>
                      </a:cubicBezTo>
                      <a:cubicBezTo>
                        <a:pt x="444" y="285"/>
                        <a:pt x="444" y="285"/>
                        <a:pt x="444" y="285"/>
                      </a:cubicBezTo>
                      <a:cubicBezTo>
                        <a:pt x="451" y="279"/>
                        <a:pt x="458" y="273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78" y="252"/>
                        <a:pt x="491" y="236"/>
                        <a:pt x="502" y="220"/>
                      </a:cubicBezTo>
                      <a:cubicBezTo>
                        <a:pt x="492" y="237"/>
                        <a:pt x="481" y="253"/>
                        <a:pt x="468" y="268"/>
                      </a:cubicBezTo>
                      <a:cubicBezTo>
                        <a:pt x="468" y="268"/>
                        <a:pt x="468" y="268"/>
                        <a:pt x="468" y="268"/>
                      </a:cubicBezTo>
                      <a:cubicBezTo>
                        <a:pt x="461" y="275"/>
                        <a:pt x="455" y="282"/>
                        <a:pt x="448" y="289"/>
                      </a:cubicBezTo>
                      <a:cubicBezTo>
                        <a:pt x="447" y="289"/>
                        <a:pt x="447" y="289"/>
                        <a:pt x="447" y="289"/>
                      </a:cubicBezTo>
                      <a:cubicBezTo>
                        <a:pt x="447" y="290"/>
                        <a:pt x="447" y="290"/>
                        <a:pt x="447" y="290"/>
                      </a:cubicBezTo>
                      <a:cubicBezTo>
                        <a:pt x="428" y="308"/>
                        <a:pt x="407" y="324"/>
                        <a:pt x="383" y="339"/>
                      </a:cubicBezTo>
                      <a:cubicBezTo>
                        <a:pt x="382" y="339"/>
                        <a:pt x="382" y="340"/>
                        <a:pt x="381" y="340"/>
                      </a:cubicBezTo>
                      <a:cubicBezTo>
                        <a:pt x="377" y="342"/>
                        <a:pt x="374" y="345"/>
                        <a:pt x="370" y="347"/>
                      </a:cubicBezTo>
                      <a:cubicBezTo>
                        <a:pt x="368" y="348"/>
                        <a:pt x="366" y="349"/>
                        <a:pt x="365" y="350"/>
                      </a:cubicBezTo>
                      <a:cubicBezTo>
                        <a:pt x="364" y="351"/>
                        <a:pt x="363" y="351"/>
                        <a:pt x="362" y="352"/>
                      </a:cubicBezTo>
                      <a:cubicBezTo>
                        <a:pt x="360" y="353"/>
                        <a:pt x="359" y="354"/>
                        <a:pt x="358" y="355"/>
                      </a:cubicBezTo>
                      <a:cubicBezTo>
                        <a:pt x="347" y="364"/>
                        <a:pt x="339" y="374"/>
                        <a:pt x="335" y="383"/>
                      </a:cubicBezTo>
                      <a:cubicBezTo>
                        <a:pt x="354" y="388"/>
                        <a:pt x="375" y="385"/>
                        <a:pt x="399" y="373"/>
                      </a:cubicBezTo>
                      <a:cubicBezTo>
                        <a:pt x="405" y="371"/>
                        <a:pt x="410" y="368"/>
                        <a:pt x="415" y="364"/>
                      </a:cubicBezTo>
                      <a:cubicBezTo>
                        <a:pt x="425" y="359"/>
                        <a:pt x="435" y="352"/>
                        <a:pt x="445" y="344"/>
                      </a:cubicBezTo>
                      <a:cubicBezTo>
                        <a:pt x="451" y="339"/>
                        <a:pt x="457" y="334"/>
                        <a:pt x="463" y="328"/>
                      </a:cubicBezTo>
                      <a:cubicBezTo>
                        <a:pt x="463" y="328"/>
                        <a:pt x="464" y="328"/>
                        <a:pt x="464" y="327"/>
                      </a:cubicBezTo>
                      <a:cubicBezTo>
                        <a:pt x="466" y="325"/>
                        <a:pt x="469" y="323"/>
                        <a:pt x="472" y="320"/>
                      </a:cubicBezTo>
                      <a:cubicBezTo>
                        <a:pt x="476" y="316"/>
                        <a:pt x="481" y="311"/>
                        <a:pt x="486" y="306"/>
                      </a:cubicBezTo>
                      <a:cubicBezTo>
                        <a:pt x="489" y="303"/>
                        <a:pt x="492" y="300"/>
                        <a:pt x="494" y="298"/>
                      </a:cubicBezTo>
                      <a:cubicBezTo>
                        <a:pt x="554" y="223"/>
                        <a:pt x="554" y="223"/>
                        <a:pt x="554" y="223"/>
                      </a:cubicBezTo>
                      <a:cubicBezTo>
                        <a:pt x="493" y="312"/>
                        <a:pt x="493" y="312"/>
                        <a:pt x="493" y="312"/>
                      </a:cubicBezTo>
                      <a:cubicBezTo>
                        <a:pt x="493" y="312"/>
                        <a:pt x="493" y="312"/>
                        <a:pt x="493" y="313"/>
                      </a:cubicBezTo>
                      <a:cubicBezTo>
                        <a:pt x="489" y="318"/>
                        <a:pt x="484" y="323"/>
                        <a:pt x="479" y="328"/>
                      </a:cubicBezTo>
                      <a:cubicBezTo>
                        <a:pt x="479" y="328"/>
                        <a:pt x="479" y="328"/>
                        <a:pt x="479" y="328"/>
                      </a:cubicBezTo>
                      <a:cubicBezTo>
                        <a:pt x="479" y="329"/>
                        <a:pt x="479" y="329"/>
                        <a:pt x="478" y="329"/>
                      </a:cubicBezTo>
                      <a:cubicBezTo>
                        <a:pt x="476" y="332"/>
                        <a:pt x="474" y="334"/>
                        <a:pt x="471" y="337"/>
                      </a:cubicBezTo>
                      <a:cubicBezTo>
                        <a:pt x="463" y="345"/>
                        <a:pt x="455" y="352"/>
                        <a:pt x="446" y="358"/>
                      </a:cubicBezTo>
                      <a:cubicBezTo>
                        <a:pt x="446" y="359"/>
                        <a:pt x="445" y="359"/>
                        <a:pt x="445" y="359"/>
                      </a:cubicBezTo>
                      <a:cubicBezTo>
                        <a:pt x="438" y="365"/>
                        <a:pt x="430" y="370"/>
                        <a:pt x="422" y="374"/>
                      </a:cubicBezTo>
                      <a:cubicBezTo>
                        <a:pt x="416" y="378"/>
                        <a:pt x="410" y="381"/>
                        <a:pt x="404" y="384"/>
                      </a:cubicBezTo>
                      <a:cubicBezTo>
                        <a:pt x="393" y="389"/>
                        <a:pt x="381" y="393"/>
                        <a:pt x="368" y="397"/>
                      </a:cubicBezTo>
                      <a:cubicBezTo>
                        <a:pt x="335" y="410"/>
                        <a:pt x="315" y="429"/>
                        <a:pt x="309" y="453"/>
                      </a:cubicBezTo>
                      <a:cubicBezTo>
                        <a:pt x="304" y="471"/>
                        <a:pt x="301" y="493"/>
                        <a:pt x="301" y="519"/>
                      </a:cubicBezTo>
                      <a:cubicBezTo>
                        <a:pt x="301" y="519"/>
                        <a:pt x="301" y="520"/>
                        <a:pt x="301" y="521"/>
                      </a:cubicBezTo>
                      <a:cubicBezTo>
                        <a:pt x="300" y="584"/>
                        <a:pt x="306" y="646"/>
                        <a:pt x="320" y="708"/>
                      </a:cubicBezTo>
                      <a:cubicBezTo>
                        <a:pt x="320" y="708"/>
                        <a:pt x="320" y="709"/>
                        <a:pt x="320" y="710"/>
                      </a:cubicBezTo>
                      <a:cubicBezTo>
                        <a:pt x="291" y="730"/>
                        <a:pt x="261" y="729"/>
                        <a:pt x="229" y="710"/>
                      </a:cubicBezTo>
                      <a:cubicBezTo>
                        <a:pt x="229" y="709"/>
                        <a:pt x="230" y="708"/>
                        <a:pt x="230" y="708"/>
                      </a:cubicBezTo>
                      <a:cubicBezTo>
                        <a:pt x="246" y="646"/>
                        <a:pt x="253" y="580"/>
                        <a:pt x="252" y="511"/>
                      </a:cubicBezTo>
                      <a:cubicBezTo>
                        <a:pt x="252" y="510"/>
                        <a:pt x="252" y="509"/>
                        <a:pt x="252" y="509"/>
                      </a:cubicBezTo>
                      <a:cubicBezTo>
                        <a:pt x="252" y="444"/>
                        <a:pt x="235" y="402"/>
                        <a:pt x="203" y="385"/>
                      </a:cubicBezTo>
                      <a:cubicBezTo>
                        <a:pt x="202" y="385"/>
                        <a:pt x="202" y="385"/>
                        <a:pt x="201" y="384"/>
                      </a:cubicBezTo>
                      <a:cubicBezTo>
                        <a:pt x="176" y="367"/>
                        <a:pt x="176" y="367"/>
                        <a:pt x="176" y="367"/>
                      </a:cubicBezTo>
                      <a:cubicBezTo>
                        <a:pt x="176" y="367"/>
                        <a:pt x="175" y="367"/>
                        <a:pt x="175" y="367"/>
                      </a:cubicBezTo>
                      <a:cubicBezTo>
                        <a:pt x="171" y="363"/>
                        <a:pt x="167" y="358"/>
                        <a:pt x="162" y="354"/>
                      </a:cubicBezTo>
                      <a:cubicBezTo>
                        <a:pt x="147" y="341"/>
                        <a:pt x="130" y="331"/>
                        <a:pt x="111" y="325"/>
                      </a:cubicBezTo>
                      <a:cubicBezTo>
                        <a:pt x="100" y="322"/>
                        <a:pt x="90" y="318"/>
                        <a:pt x="80" y="315"/>
                      </a:cubicBezTo>
                      <a:cubicBezTo>
                        <a:pt x="76" y="313"/>
                        <a:pt x="72" y="311"/>
                        <a:pt x="68" y="310"/>
                      </a:cubicBezTo>
                      <a:cubicBezTo>
                        <a:pt x="65" y="309"/>
                        <a:pt x="63" y="308"/>
                        <a:pt x="61" y="307"/>
                      </a:cubicBezTo>
                      <a:cubicBezTo>
                        <a:pt x="37" y="296"/>
                        <a:pt x="17" y="283"/>
                        <a:pt x="0" y="267"/>
                      </a:cubicBezTo>
                      <a:cubicBezTo>
                        <a:pt x="25" y="281"/>
                        <a:pt x="47" y="292"/>
                        <a:pt x="65" y="298"/>
                      </a:cubicBezTo>
                      <a:cubicBezTo>
                        <a:pt x="67" y="299"/>
                        <a:pt x="69" y="300"/>
                        <a:pt x="71" y="300"/>
                      </a:cubicBezTo>
                      <a:cubicBezTo>
                        <a:pt x="72" y="300"/>
                        <a:pt x="72" y="301"/>
                        <a:pt x="72" y="301"/>
                      </a:cubicBezTo>
                      <a:cubicBezTo>
                        <a:pt x="94" y="308"/>
                        <a:pt x="111" y="309"/>
                        <a:pt x="122" y="304"/>
                      </a:cubicBezTo>
                      <a:cubicBezTo>
                        <a:pt x="111" y="290"/>
                        <a:pt x="105" y="276"/>
                        <a:pt x="103" y="261"/>
                      </a:cubicBezTo>
                      <a:cubicBezTo>
                        <a:pt x="102" y="257"/>
                        <a:pt x="101" y="253"/>
                        <a:pt x="100" y="249"/>
                      </a:cubicBezTo>
                      <a:cubicBezTo>
                        <a:pt x="99" y="244"/>
                        <a:pt x="97" y="240"/>
                        <a:pt x="96" y="235"/>
                      </a:cubicBezTo>
                      <a:cubicBezTo>
                        <a:pt x="94" y="231"/>
                        <a:pt x="93" y="227"/>
                        <a:pt x="91" y="222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86" y="211"/>
                        <a:pt x="81" y="200"/>
                        <a:pt x="74" y="189"/>
                      </a:cubicBezTo>
                      <a:cubicBezTo>
                        <a:pt x="86" y="203"/>
                        <a:pt x="97" y="217"/>
                        <a:pt x="104" y="231"/>
                      </a:cubicBezTo>
                      <a:cubicBezTo>
                        <a:pt x="107" y="236"/>
                        <a:pt x="110" y="241"/>
                        <a:pt x="112" y="246"/>
                      </a:cubicBezTo>
                      <a:cubicBezTo>
                        <a:pt x="112" y="246"/>
                        <a:pt x="112" y="246"/>
                        <a:pt x="112" y="246"/>
                      </a:cubicBezTo>
                      <a:cubicBezTo>
                        <a:pt x="114" y="252"/>
                        <a:pt x="117" y="258"/>
                        <a:pt x="118" y="264"/>
                      </a:cubicBezTo>
                      <a:cubicBezTo>
                        <a:pt x="119" y="266"/>
                        <a:pt x="119" y="266"/>
                        <a:pt x="119" y="266"/>
                      </a:cubicBezTo>
                      <a:cubicBezTo>
                        <a:pt x="119" y="267"/>
                        <a:pt x="120" y="269"/>
                        <a:pt x="120" y="271"/>
                      </a:cubicBezTo>
                      <a:cubicBezTo>
                        <a:pt x="121" y="272"/>
                        <a:pt x="121" y="272"/>
                        <a:pt x="121" y="272"/>
                      </a:cubicBezTo>
                      <a:cubicBezTo>
                        <a:pt x="124" y="283"/>
                        <a:pt x="129" y="292"/>
                        <a:pt x="134" y="300"/>
                      </a:cubicBezTo>
                      <a:cubicBezTo>
                        <a:pt x="139" y="308"/>
                        <a:pt x="144" y="315"/>
                        <a:pt x="150" y="322"/>
                      </a:cubicBezTo>
                      <a:cubicBezTo>
                        <a:pt x="153" y="325"/>
                        <a:pt x="156" y="328"/>
                        <a:pt x="160" y="332"/>
                      </a:cubicBezTo>
                      <a:cubicBezTo>
                        <a:pt x="164" y="336"/>
                        <a:pt x="168" y="339"/>
                        <a:pt x="172" y="343"/>
                      </a:cubicBezTo>
                      <a:cubicBezTo>
                        <a:pt x="184" y="353"/>
                        <a:pt x="197" y="362"/>
                        <a:pt x="212" y="371"/>
                      </a:cubicBezTo>
                      <a:cubicBezTo>
                        <a:pt x="219" y="375"/>
                        <a:pt x="226" y="379"/>
                        <a:pt x="234" y="383"/>
                      </a:cubicBezTo>
                      <a:cubicBezTo>
                        <a:pt x="224" y="364"/>
                        <a:pt x="215" y="346"/>
                        <a:pt x="208" y="328"/>
                      </a:cubicBezTo>
                      <a:cubicBezTo>
                        <a:pt x="205" y="321"/>
                        <a:pt x="203" y="315"/>
                        <a:pt x="200" y="308"/>
                      </a:cubicBezTo>
                      <a:cubicBezTo>
                        <a:pt x="197" y="298"/>
                        <a:pt x="194" y="288"/>
                        <a:pt x="191" y="279"/>
                      </a:cubicBezTo>
                      <a:cubicBezTo>
                        <a:pt x="191" y="278"/>
                        <a:pt x="191" y="278"/>
                        <a:pt x="191" y="278"/>
                      </a:cubicBezTo>
                      <a:cubicBezTo>
                        <a:pt x="187" y="264"/>
                        <a:pt x="183" y="250"/>
                        <a:pt x="181" y="236"/>
                      </a:cubicBezTo>
                      <a:cubicBezTo>
                        <a:pt x="179" y="228"/>
                        <a:pt x="178" y="221"/>
                        <a:pt x="177" y="214"/>
                      </a:cubicBezTo>
                      <a:cubicBezTo>
                        <a:pt x="174" y="190"/>
                        <a:pt x="172" y="166"/>
                        <a:pt x="173" y="142"/>
                      </a:cubicBezTo>
                      <a:cubicBezTo>
                        <a:pt x="173" y="135"/>
                        <a:pt x="173" y="127"/>
                        <a:pt x="174" y="119"/>
                      </a:cubicBezTo>
                      <a:cubicBezTo>
                        <a:pt x="174" y="117"/>
                        <a:pt x="174" y="115"/>
                        <a:pt x="174" y="113"/>
                      </a:cubicBezTo>
                      <a:cubicBezTo>
                        <a:pt x="177" y="84"/>
                        <a:pt x="182" y="56"/>
                        <a:pt x="190" y="28"/>
                      </a:cubicBezTo>
                      <a:cubicBezTo>
                        <a:pt x="185" y="60"/>
                        <a:pt x="181" y="90"/>
                        <a:pt x="181" y="120"/>
                      </a:cubicBezTo>
                      <a:cubicBezTo>
                        <a:pt x="181" y="127"/>
                        <a:pt x="181" y="135"/>
                        <a:pt x="182" y="142"/>
                      </a:cubicBezTo>
                      <a:cubicBezTo>
                        <a:pt x="182" y="153"/>
                        <a:pt x="183" y="163"/>
                        <a:pt x="184" y="174"/>
                      </a:cubicBezTo>
                      <a:cubicBezTo>
                        <a:pt x="185" y="180"/>
                        <a:pt x="185" y="185"/>
                        <a:pt x="186" y="191"/>
                      </a:cubicBezTo>
                      <a:cubicBezTo>
                        <a:pt x="186" y="191"/>
                        <a:pt x="186" y="191"/>
                        <a:pt x="186" y="192"/>
                      </a:cubicBezTo>
                      <a:cubicBezTo>
                        <a:pt x="191" y="220"/>
                        <a:pt x="199" y="247"/>
                        <a:pt x="209" y="273"/>
                      </a:cubicBezTo>
                      <a:cubicBezTo>
                        <a:pt x="212" y="278"/>
                        <a:pt x="214" y="284"/>
                        <a:pt x="217" y="289"/>
                      </a:cubicBezTo>
                      <a:cubicBezTo>
                        <a:pt x="223" y="303"/>
                        <a:pt x="231" y="316"/>
                        <a:pt x="239" y="329"/>
                      </a:cubicBezTo>
                      <a:cubicBezTo>
                        <a:pt x="241" y="333"/>
                        <a:pt x="243" y="336"/>
                        <a:pt x="246" y="339"/>
                      </a:cubicBezTo>
                      <a:cubicBezTo>
                        <a:pt x="253" y="350"/>
                        <a:pt x="261" y="360"/>
                        <a:pt x="269" y="370"/>
                      </a:cubicBezTo>
                      <a:cubicBezTo>
                        <a:pt x="283" y="343"/>
                        <a:pt x="294" y="316"/>
                        <a:pt x="302" y="288"/>
                      </a:cubicBezTo>
                      <a:cubicBezTo>
                        <a:pt x="304" y="282"/>
                        <a:pt x="306" y="275"/>
                        <a:pt x="307" y="268"/>
                      </a:cubicBezTo>
                      <a:cubicBezTo>
                        <a:pt x="315" y="239"/>
                        <a:pt x="319" y="209"/>
                        <a:pt x="321" y="178"/>
                      </a:cubicBezTo>
                      <a:cubicBezTo>
                        <a:pt x="322" y="161"/>
                        <a:pt x="322" y="144"/>
                        <a:pt x="321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25"/>
                        <a:pt x="321" y="123"/>
                        <a:pt x="321" y="121"/>
                      </a:cubicBezTo>
                      <a:cubicBezTo>
                        <a:pt x="321" y="119"/>
                        <a:pt x="321" y="117"/>
                        <a:pt x="320" y="116"/>
                      </a:cubicBezTo>
                      <a:cubicBezTo>
                        <a:pt x="319" y="97"/>
                        <a:pt x="317" y="79"/>
                        <a:pt x="314" y="60"/>
                      </a:cubicBezTo>
                      <a:cubicBezTo>
                        <a:pt x="314" y="58"/>
                        <a:pt x="314" y="56"/>
                        <a:pt x="314" y="54"/>
                      </a:cubicBezTo>
                      <a:cubicBezTo>
                        <a:pt x="311" y="40"/>
                        <a:pt x="308" y="26"/>
                        <a:pt x="305" y="11"/>
                      </a:cubicBezTo>
                      <a:cubicBezTo>
                        <a:pt x="304" y="8"/>
                        <a:pt x="303" y="4"/>
                        <a:pt x="30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7" name="Freeform 123"/>
                <p:cNvSpPr/>
                <p:nvPr/>
              </p:nvSpPr>
              <p:spPr bwMode="auto">
                <a:xfrm>
                  <a:off x="7897812" y="2092326"/>
                  <a:ext cx="276225" cy="619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67" y="3"/>
                    </a:cxn>
                    <a:cxn ang="0">
                      <a:pos x="0" y="15"/>
                    </a:cxn>
                    <a:cxn ang="0">
                      <a:pos x="23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7" h="15">
                      <a:moveTo>
                        <a:pt x="24" y="0"/>
                      </a:moveTo>
                      <a:cubicBezTo>
                        <a:pt x="35" y="5"/>
                        <a:pt x="49" y="6"/>
                        <a:pt x="67" y="3"/>
                      </a:cubicBezTo>
                      <a:cubicBezTo>
                        <a:pt x="44" y="10"/>
                        <a:pt x="22" y="15"/>
                        <a:pt x="0" y="15"/>
                      </a:cubicBezTo>
                      <a:cubicBezTo>
                        <a:pt x="8" y="11"/>
                        <a:pt x="16" y="6"/>
                        <a:pt x="23" y="0"/>
                      </a:cubicBezTo>
                      <a:cubicBezTo>
                        <a:pt x="23" y="0"/>
                        <a:pt x="23" y="0"/>
                        <a:pt x="2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8" name="Freeform 124"/>
                <p:cNvSpPr/>
                <p:nvPr/>
              </p:nvSpPr>
              <p:spPr bwMode="auto">
                <a:xfrm>
                  <a:off x="8116887" y="1785938"/>
                  <a:ext cx="280988" cy="198438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18" y="28"/>
                    </a:cxn>
                    <a:cxn ang="0">
                      <a:pos x="68" y="0"/>
                    </a:cxn>
                    <a:cxn ang="0">
                      <a:pos x="0" y="48"/>
                    </a:cxn>
                    <a:cxn ang="0">
                      <a:pos x="3" y="44"/>
                    </a:cxn>
                    <a:cxn ang="0">
                      <a:pos x="4" y="43"/>
                    </a:cxn>
                    <a:cxn ang="0">
                      <a:pos x="4" y="43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68" h="48">
                      <a:moveTo>
                        <a:pt x="18" y="28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8" y="32"/>
                        <a:pt x="45" y="22"/>
                        <a:pt x="68" y="0"/>
                      </a:cubicBezTo>
                      <a:cubicBezTo>
                        <a:pt x="54" y="27"/>
                        <a:pt x="31" y="43"/>
                        <a:pt x="0" y="48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9" y="38"/>
                        <a:pt x="14" y="33"/>
                        <a:pt x="18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9" name="Freeform 125"/>
                <p:cNvSpPr/>
                <p:nvPr/>
              </p:nvSpPr>
              <p:spPr bwMode="auto">
                <a:xfrm>
                  <a:off x="7993062" y="1863726"/>
                  <a:ext cx="82550" cy="166688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0" y="40"/>
                    </a:cxn>
                    <a:cxn ang="0">
                      <a:pos x="20" y="0"/>
                    </a:cxn>
                    <a:cxn ang="0">
                      <a:pos x="19" y="23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20" h="40">
                      <a:moveTo>
                        <a:pt x="18" y="24"/>
                      </a:moveTo>
                      <a:cubicBezTo>
                        <a:pt x="12" y="30"/>
                        <a:pt x="6" y="35"/>
                        <a:pt x="0" y="40"/>
                      </a:cubicBezTo>
                      <a:cubicBezTo>
                        <a:pt x="10" y="27"/>
                        <a:pt x="16" y="14"/>
                        <a:pt x="20" y="0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4"/>
                        <a:pt x="18" y="24"/>
                        <a:pt x="18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0" name="Freeform 126"/>
                <p:cNvSpPr/>
                <p:nvPr/>
              </p:nvSpPr>
              <p:spPr bwMode="auto">
                <a:xfrm>
                  <a:off x="8269287" y="1536701"/>
                  <a:ext cx="53975" cy="20796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34" y="0"/>
                    </a:cxn>
                    <a:cxn ang="0">
                      <a:pos x="34" y="92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34" h="131">
                      <a:moveTo>
                        <a:pt x="0" y="131"/>
                      </a:moveTo>
                      <a:lnTo>
                        <a:pt x="34" y="0"/>
                      </a:lnTo>
                      <a:lnTo>
                        <a:pt x="34" y="92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1" name="Freeform 127"/>
                <p:cNvSpPr/>
                <p:nvPr/>
              </p:nvSpPr>
              <p:spPr bwMode="auto">
                <a:xfrm>
                  <a:off x="7988300" y="1516063"/>
                  <a:ext cx="144463" cy="269875"/>
                </a:xfrm>
                <a:custGeom>
                  <a:avLst/>
                  <a:gdLst/>
                  <a:ahLst/>
                  <a:cxnLst>
                    <a:cxn ang="0">
                      <a:pos x="21" y="45"/>
                    </a:cxn>
                    <a:cxn ang="0">
                      <a:pos x="0" y="65"/>
                    </a:cxn>
                    <a:cxn ang="0">
                      <a:pos x="35" y="0"/>
                    </a:cxn>
                    <a:cxn ang="0">
                      <a:pos x="21" y="45"/>
                    </a:cxn>
                  </a:cxnLst>
                  <a:rect l="0" t="0" r="r" b="b"/>
                  <a:pathLst>
                    <a:path w="35" h="65">
                      <a:moveTo>
                        <a:pt x="21" y="45"/>
                      </a:moveTo>
                      <a:cubicBezTo>
                        <a:pt x="14" y="53"/>
                        <a:pt x="7" y="59"/>
                        <a:pt x="0" y="65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2" name="Freeform 128"/>
                <p:cNvSpPr/>
                <p:nvPr/>
              </p:nvSpPr>
              <p:spPr bwMode="auto">
                <a:xfrm>
                  <a:off x="7596187" y="1595438"/>
                  <a:ext cx="363538" cy="450850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2" y="107"/>
                    </a:cxn>
                    <a:cxn ang="0">
                      <a:pos x="35" y="77"/>
                    </a:cxn>
                    <a:cxn ang="0">
                      <a:pos x="48" y="61"/>
                    </a:cxn>
                    <a:cxn ang="0">
                      <a:pos x="49" y="59"/>
                    </a:cxn>
                    <a:cxn ang="0">
                      <a:pos x="50" y="57"/>
                    </a:cxn>
                    <a:cxn ang="0">
                      <a:pos x="51" y="56"/>
                    </a:cxn>
                    <a:cxn ang="0">
                      <a:pos x="51" y="56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88" y="0"/>
                    </a:cxn>
                    <a:cxn ang="0">
                      <a:pos x="69" y="41"/>
                    </a:cxn>
                    <a:cxn ang="0">
                      <a:pos x="69" y="42"/>
                    </a:cxn>
                    <a:cxn ang="0">
                      <a:pos x="69" y="42"/>
                    </a:cxn>
                    <a:cxn ang="0">
                      <a:pos x="58" y="60"/>
                    </a:cxn>
                    <a:cxn ang="0">
                      <a:pos x="41" y="83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88" h="109">
                      <a:moveTo>
                        <a:pt x="0" y="109"/>
                      </a:moveTo>
                      <a:cubicBezTo>
                        <a:pt x="1" y="108"/>
                        <a:pt x="1" y="108"/>
                        <a:pt x="2" y="107"/>
                      </a:cubicBezTo>
                      <a:cubicBezTo>
                        <a:pt x="14" y="99"/>
                        <a:pt x="25" y="89"/>
                        <a:pt x="35" y="77"/>
                      </a:cubicBezTo>
                      <a:cubicBezTo>
                        <a:pt x="39" y="72"/>
                        <a:pt x="43" y="66"/>
                        <a:pt x="48" y="61"/>
                      </a:cubicBezTo>
                      <a:cubicBezTo>
                        <a:pt x="48" y="60"/>
                        <a:pt x="48" y="60"/>
                        <a:pt x="49" y="59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0" y="57"/>
                        <a:pt x="50" y="57"/>
                        <a:pt x="51" y="56"/>
                      </a:cubicBezTo>
                      <a:cubicBezTo>
                        <a:pt x="51" y="56"/>
                        <a:pt x="51" y="56"/>
                        <a:pt x="51" y="56"/>
                      </a:cubicBezTo>
                      <a:cubicBezTo>
                        <a:pt x="55" y="50"/>
                        <a:pt x="58" y="44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71" y="26"/>
                        <a:pt x="80" y="13"/>
                        <a:pt x="88" y="0"/>
                      </a:cubicBezTo>
                      <a:cubicBezTo>
                        <a:pt x="83" y="14"/>
                        <a:pt x="77" y="27"/>
                        <a:pt x="69" y="41"/>
                      </a:cubicBezTo>
                      <a:cubicBezTo>
                        <a:pt x="69" y="41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5" y="48"/>
                        <a:pt x="61" y="54"/>
                        <a:pt x="58" y="60"/>
                      </a:cubicBezTo>
                      <a:cubicBezTo>
                        <a:pt x="53" y="68"/>
                        <a:pt x="47" y="75"/>
                        <a:pt x="41" y="83"/>
                      </a:cubicBez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3" name="Freeform 129"/>
                <p:cNvSpPr/>
                <p:nvPr/>
              </p:nvSpPr>
              <p:spPr bwMode="auto">
                <a:xfrm>
                  <a:off x="7794625" y="1608138"/>
                  <a:ext cx="61913" cy="239713"/>
                </a:xfrm>
                <a:custGeom>
                  <a:avLst/>
                  <a:gdLst/>
                  <a:ahLst/>
                  <a:cxnLst>
                    <a:cxn ang="0">
                      <a:pos x="1" y="56"/>
                    </a:cxn>
                    <a:cxn ang="0">
                      <a:pos x="0" y="58"/>
                    </a:cxn>
                    <a:cxn ang="0">
                      <a:pos x="2" y="33"/>
                    </a:cxn>
                    <a:cxn ang="0">
                      <a:pos x="15" y="0"/>
                    </a:cxn>
                    <a:cxn ang="0">
                      <a:pos x="14" y="35"/>
                    </a:cxn>
                    <a:cxn ang="0">
                      <a:pos x="14" y="35"/>
                    </a:cxn>
                    <a:cxn ang="0">
                      <a:pos x="3" y="53"/>
                    </a:cxn>
                    <a:cxn ang="0">
                      <a:pos x="3" y="53"/>
                    </a:cxn>
                    <a:cxn ang="0">
                      <a:pos x="2" y="54"/>
                    </a:cxn>
                    <a:cxn ang="0">
                      <a:pos x="1" y="56"/>
                    </a:cxn>
                  </a:cxnLst>
                  <a:rect l="0" t="0" r="r" b="b"/>
                  <a:pathLst>
                    <a:path w="15" h="58">
                      <a:moveTo>
                        <a:pt x="1" y="56"/>
                      </a:move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47"/>
                        <a:pt x="1" y="39"/>
                        <a:pt x="2" y="33"/>
                      </a:cubicBezTo>
                      <a:cubicBezTo>
                        <a:pt x="5" y="22"/>
                        <a:pt x="9" y="11"/>
                        <a:pt x="15" y="0"/>
                      </a:cubicBezTo>
                      <a:cubicBezTo>
                        <a:pt x="8" y="13"/>
                        <a:pt x="8" y="2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0" y="41"/>
                        <a:pt x="7" y="47"/>
                        <a:pt x="3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4"/>
                        <a:pt x="2" y="54"/>
                        <a:pt x="2" y="54"/>
                      </a:cubicBezTo>
                      <a:lnTo>
                        <a:pt x="1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4" name="Freeform 130"/>
                <p:cNvSpPr/>
                <p:nvPr/>
              </p:nvSpPr>
              <p:spPr bwMode="auto">
                <a:xfrm>
                  <a:off x="7662862" y="1997076"/>
                  <a:ext cx="201613" cy="57150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8" y="3"/>
                    </a:cxn>
                    <a:cxn ang="0">
                      <a:pos x="49" y="0"/>
                    </a:cxn>
                    <a:cxn ang="0">
                      <a:pos x="0" y="14"/>
                    </a:cxn>
                    <a:cxn ang="0">
                      <a:pos x="5" y="11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49" h="14">
                      <a:moveTo>
                        <a:pt x="16" y="4"/>
                      </a:move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26" y="4"/>
                        <a:pt x="36" y="3"/>
                        <a:pt x="49" y="0"/>
                      </a:cubicBezTo>
                      <a:cubicBezTo>
                        <a:pt x="34" y="7"/>
                        <a:pt x="18" y="11"/>
                        <a:pt x="0" y="14"/>
                      </a:cubicBezTo>
                      <a:cubicBezTo>
                        <a:pt x="1" y="13"/>
                        <a:pt x="3" y="12"/>
                        <a:pt x="5" y="11"/>
                      </a:cubicBezTo>
                      <a:cubicBezTo>
                        <a:pt x="9" y="9"/>
                        <a:pt x="12" y="6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5" name="Freeform 131"/>
                <p:cNvSpPr/>
                <p:nvPr/>
              </p:nvSpPr>
              <p:spPr bwMode="auto">
                <a:xfrm>
                  <a:off x="6488112" y="2046288"/>
                  <a:ext cx="495300" cy="174625"/>
                </a:xfrm>
                <a:custGeom>
                  <a:avLst/>
                  <a:gdLst/>
                  <a:ahLst/>
                  <a:cxnLst>
                    <a:cxn ang="0">
                      <a:pos x="120" y="36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0" y="42"/>
                    </a:cxn>
                    <a:cxn ang="0">
                      <a:pos x="40" y="24"/>
                    </a:cxn>
                    <a:cxn ang="0">
                      <a:pos x="10" y="0"/>
                    </a:cxn>
                    <a:cxn ang="0">
                      <a:pos x="42" y="18"/>
                    </a:cxn>
                    <a:cxn ang="0">
                      <a:pos x="72" y="23"/>
                    </a:cxn>
                    <a:cxn ang="0">
                      <a:pos x="95" y="20"/>
                    </a:cxn>
                    <a:cxn ang="0">
                      <a:pos x="95" y="19"/>
                    </a:cxn>
                    <a:cxn ang="0">
                      <a:pos x="120" y="36"/>
                    </a:cxn>
                  </a:cxnLst>
                  <a:rect l="0" t="0" r="r" b="b"/>
                  <a:pathLst>
                    <a:path w="120" h="42">
                      <a:moveTo>
                        <a:pt x="120" y="36"/>
                      </a:moveTo>
                      <a:cubicBezTo>
                        <a:pt x="110" y="31"/>
                        <a:pt x="97" y="29"/>
                        <a:pt x="84" y="28"/>
                      </a:cubicBezTo>
                      <a:cubicBezTo>
                        <a:pt x="80" y="28"/>
                        <a:pt x="76" y="28"/>
                        <a:pt x="72" y="28"/>
                      </a:cubicBezTo>
                      <a:cubicBezTo>
                        <a:pt x="49" y="28"/>
                        <a:pt x="25" y="33"/>
                        <a:pt x="0" y="42"/>
                      </a:cubicBezTo>
                      <a:cubicBezTo>
                        <a:pt x="11" y="30"/>
                        <a:pt x="25" y="24"/>
                        <a:pt x="40" y="24"/>
                      </a:cubicBezTo>
                      <a:cubicBezTo>
                        <a:pt x="25" y="18"/>
                        <a:pt x="15" y="10"/>
                        <a:pt x="10" y="0"/>
                      </a:cubicBezTo>
                      <a:cubicBezTo>
                        <a:pt x="20" y="8"/>
                        <a:pt x="31" y="14"/>
                        <a:pt x="42" y="18"/>
                      </a:cubicBezTo>
                      <a:cubicBezTo>
                        <a:pt x="52" y="21"/>
                        <a:pt x="62" y="23"/>
                        <a:pt x="72" y="23"/>
                      </a:cubicBezTo>
                      <a:cubicBezTo>
                        <a:pt x="80" y="23"/>
                        <a:pt x="87" y="22"/>
                        <a:pt x="95" y="20"/>
                      </a:cubicBezTo>
                      <a:cubicBezTo>
                        <a:pt x="95" y="20"/>
                        <a:pt x="95" y="20"/>
                        <a:pt x="95" y="19"/>
                      </a:cubicBezTo>
                      <a:lnTo>
                        <a:pt x="12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6" name="Freeform 132"/>
                <p:cNvSpPr/>
                <p:nvPr/>
              </p:nvSpPr>
              <p:spPr bwMode="auto">
                <a:xfrm>
                  <a:off x="6761162" y="1752601"/>
                  <a:ext cx="53975" cy="2270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5"/>
                    </a:cxn>
                    <a:cxn ang="0">
                      <a:pos x="3" y="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55">
                      <a:moveTo>
                        <a:pt x="0" y="0"/>
                      </a:moveTo>
                      <a:cubicBezTo>
                        <a:pt x="7" y="18"/>
                        <a:pt x="11" y="36"/>
                        <a:pt x="13" y="55"/>
                      </a:cubicBezTo>
                      <a:cubicBezTo>
                        <a:pt x="9" y="51"/>
                        <a:pt x="6" y="48"/>
                        <a:pt x="3" y="45"/>
                      </a:cubicBezTo>
                      <a:cubicBezTo>
                        <a:pt x="5" y="30"/>
                        <a:pt x="4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7" name="Freeform 133"/>
                <p:cNvSpPr/>
                <p:nvPr/>
              </p:nvSpPr>
              <p:spPr bwMode="auto">
                <a:xfrm>
                  <a:off x="6384925" y="1727201"/>
                  <a:ext cx="65088" cy="125413"/>
                </a:xfrm>
                <a:custGeom>
                  <a:avLst/>
                  <a:gdLst/>
                  <a:ahLst/>
                  <a:cxnLst>
                    <a:cxn ang="0">
                      <a:pos x="15" y="29"/>
                    </a:cxn>
                    <a:cxn ang="0">
                      <a:pos x="9" y="27"/>
                    </a:cxn>
                    <a:cxn ang="0">
                      <a:pos x="0" y="0"/>
                    </a:cxn>
                    <a:cxn ang="0">
                      <a:pos x="15" y="25"/>
                    </a:cxn>
                    <a:cxn ang="0">
                      <a:pos x="16" y="30"/>
                    </a:cxn>
                    <a:cxn ang="0">
                      <a:pos x="15" y="29"/>
                    </a:cxn>
                  </a:cxnLst>
                  <a:rect l="0" t="0" r="r" b="b"/>
                  <a:pathLst>
                    <a:path w="16" h="30">
                      <a:moveTo>
                        <a:pt x="15" y="29"/>
                      </a:moveTo>
                      <a:cubicBezTo>
                        <a:pt x="13" y="29"/>
                        <a:pt x="11" y="28"/>
                        <a:pt x="9" y="27"/>
                      </a:cubicBezTo>
                      <a:cubicBezTo>
                        <a:pt x="8" y="18"/>
                        <a:pt x="5" y="9"/>
                        <a:pt x="0" y="0"/>
                      </a:cubicBezTo>
                      <a:cubicBezTo>
                        <a:pt x="6" y="8"/>
                        <a:pt x="11" y="17"/>
                        <a:pt x="15" y="25"/>
                      </a:cubicBezTo>
                      <a:cubicBezTo>
                        <a:pt x="15" y="26"/>
                        <a:pt x="16" y="28"/>
                        <a:pt x="16" y="30"/>
                      </a:cubicBezTo>
                      <a:cubicBezTo>
                        <a:pt x="16" y="30"/>
                        <a:pt x="16" y="29"/>
                        <a:pt x="15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8" name="Freeform 134"/>
                <p:cNvSpPr/>
                <p:nvPr/>
              </p:nvSpPr>
              <p:spPr bwMode="auto">
                <a:xfrm>
                  <a:off x="6276975" y="1889126"/>
                  <a:ext cx="206375" cy="58738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50" y="5"/>
                    </a:cxn>
                    <a:cxn ang="0">
                      <a:pos x="0" y="14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50" h="14">
                      <a:moveTo>
                        <a:pt x="38" y="0"/>
                      </a:moveTo>
                      <a:cubicBezTo>
                        <a:pt x="42" y="1"/>
                        <a:pt x="46" y="3"/>
                        <a:pt x="50" y="5"/>
                      </a:cubicBezTo>
                      <a:cubicBezTo>
                        <a:pt x="32" y="9"/>
                        <a:pt x="15" y="12"/>
                        <a:pt x="0" y="14"/>
                      </a:cubicBezTo>
                      <a:cubicBezTo>
                        <a:pt x="12" y="10"/>
                        <a:pt x="23" y="6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1"/>
                        <a:pt x="36" y="0"/>
                        <a:pt x="3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9" name="Freeform 135"/>
                <p:cNvSpPr/>
                <p:nvPr/>
              </p:nvSpPr>
              <p:spPr bwMode="auto">
                <a:xfrm>
                  <a:off x="6313487" y="1436688"/>
                  <a:ext cx="236538" cy="141288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57" y="34"/>
                    </a:cxn>
                    <a:cxn ang="0">
                      <a:pos x="0" y="0"/>
                    </a:cxn>
                    <a:cxn ang="0">
                      <a:pos x="52" y="21"/>
                    </a:cxn>
                  </a:cxnLst>
                  <a:rect l="0" t="0" r="r" b="b"/>
                  <a:pathLst>
                    <a:path w="57" h="34">
                      <a:moveTo>
                        <a:pt x="52" y="21"/>
                      </a:moveTo>
                      <a:cubicBezTo>
                        <a:pt x="54" y="26"/>
                        <a:pt x="55" y="30"/>
                        <a:pt x="57" y="34"/>
                      </a:cubicBezTo>
                      <a:cubicBezTo>
                        <a:pt x="36" y="25"/>
                        <a:pt x="17" y="14"/>
                        <a:pt x="0" y="0"/>
                      </a:cubicBezTo>
                      <a:cubicBezTo>
                        <a:pt x="17" y="9"/>
                        <a:pt x="34" y="16"/>
                        <a:pt x="52" y="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0" name="Freeform 136"/>
                <p:cNvSpPr/>
                <p:nvPr/>
              </p:nvSpPr>
              <p:spPr bwMode="auto">
                <a:xfrm>
                  <a:off x="6616700" y="1446213"/>
                  <a:ext cx="65088" cy="252413"/>
                </a:xfrm>
                <a:custGeom>
                  <a:avLst/>
                  <a:gdLst/>
                  <a:ahLst/>
                  <a:cxnLst>
                    <a:cxn ang="0">
                      <a:pos x="6" y="61"/>
                    </a:cxn>
                    <a:cxn ang="0">
                      <a:pos x="0" y="43"/>
                    </a:cxn>
                    <a:cxn ang="0">
                      <a:pos x="13" y="0"/>
                    </a:cxn>
                    <a:cxn ang="0">
                      <a:pos x="6" y="61"/>
                    </a:cxn>
                  </a:cxnLst>
                  <a:rect l="0" t="0" r="r" b="b"/>
                  <a:pathLst>
                    <a:path w="16" h="61">
                      <a:moveTo>
                        <a:pt x="6" y="61"/>
                      </a:moveTo>
                      <a:cubicBezTo>
                        <a:pt x="5" y="55"/>
                        <a:pt x="2" y="49"/>
                        <a:pt x="0" y="43"/>
                      </a:cubicBezTo>
                      <a:cubicBezTo>
                        <a:pt x="8" y="31"/>
                        <a:pt x="12" y="17"/>
                        <a:pt x="13" y="0"/>
                      </a:cubicBezTo>
                      <a:cubicBezTo>
                        <a:pt x="16" y="20"/>
                        <a:pt x="14" y="41"/>
                        <a:pt x="6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1" name="Freeform 137"/>
                <p:cNvSpPr/>
                <p:nvPr/>
              </p:nvSpPr>
              <p:spPr bwMode="auto">
                <a:xfrm>
                  <a:off x="6797675" y="1384301"/>
                  <a:ext cx="103188" cy="198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6"/>
                    </a:cxn>
                    <a:cxn ang="0">
                      <a:pos x="25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8">
                      <a:moveTo>
                        <a:pt x="0" y="0"/>
                      </a:moveTo>
                      <a:cubicBezTo>
                        <a:pt x="4" y="11"/>
                        <a:pt x="11" y="19"/>
                        <a:pt x="21" y="26"/>
                      </a:cubicBezTo>
                      <a:cubicBezTo>
                        <a:pt x="22" y="33"/>
                        <a:pt x="23" y="40"/>
                        <a:pt x="25" y="48"/>
                      </a:cubicBezTo>
                      <a:cubicBezTo>
                        <a:pt x="13" y="32"/>
                        <a:pt x="5" y="17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2" name="Freeform 138"/>
                <p:cNvSpPr/>
                <p:nvPr/>
              </p:nvSpPr>
              <p:spPr bwMode="auto">
                <a:xfrm>
                  <a:off x="6913562" y="1196976"/>
                  <a:ext cx="87313" cy="1984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1" y="0"/>
                    </a:cxn>
                    <a:cxn ang="0">
                      <a:pos x="2" y="48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21" h="48">
                      <a:moveTo>
                        <a:pt x="0" y="31"/>
                      </a:moveTo>
                      <a:cubicBezTo>
                        <a:pt x="10" y="23"/>
                        <a:pt x="17" y="12"/>
                        <a:pt x="21" y="0"/>
                      </a:cubicBezTo>
                      <a:cubicBezTo>
                        <a:pt x="18" y="16"/>
                        <a:pt x="12" y="32"/>
                        <a:pt x="2" y="48"/>
                      </a:cubicBezTo>
                      <a:cubicBezTo>
                        <a:pt x="1" y="42"/>
                        <a:pt x="1" y="37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3" name="Freeform 139"/>
                <p:cNvSpPr/>
                <p:nvPr/>
              </p:nvSpPr>
              <p:spPr bwMode="auto">
                <a:xfrm>
                  <a:off x="7016750" y="1163638"/>
                  <a:ext cx="244475" cy="638175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2" y="61"/>
                    </a:cxn>
                    <a:cxn ang="0">
                      <a:pos x="48" y="76"/>
                    </a:cxn>
                    <a:cxn ang="0">
                      <a:pos x="38" y="103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0" y="138"/>
                    </a:cxn>
                    <a:cxn ang="0">
                      <a:pos x="1" y="139"/>
                    </a:cxn>
                    <a:cxn ang="0">
                      <a:pos x="3" y="139"/>
                    </a:cxn>
                    <a:cxn ang="0">
                      <a:pos x="20" y="115"/>
                    </a:cxn>
                    <a:cxn ang="0">
                      <a:pos x="28" y="99"/>
                    </a:cxn>
                    <a:cxn ang="0">
                      <a:pos x="41" y="72"/>
                    </a:cxn>
                    <a:cxn ang="0">
                      <a:pos x="41" y="71"/>
                    </a:cxn>
                    <a:cxn ang="0">
                      <a:pos x="43" y="67"/>
                    </a:cxn>
                    <a:cxn ang="0">
                      <a:pos x="45" y="60"/>
                    </a:cxn>
                    <a:cxn ang="0">
                      <a:pos x="42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59" h="154">
                      <a:moveTo>
                        <a:pt x="43" y="0"/>
                      </a:moveTo>
                      <a:cubicBezTo>
                        <a:pt x="56" y="17"/>
                        <a:pt x="59" y="37"/>
                        <a:pt x="52" y="61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5" y="86"/>
                        <a:pt x="41" y="95"/>
                        <a:pt x="38" y="103"/>
                      </a:cubicBezTo>
                      <a:cubicBezTo>
                        <a:pt x="30" y="122"/>
                        <a:pt x="22" y="137"/>
                        <a:pt x="13" y="148"/>
                      </a:cubicBezTo>
                      <a:cubicBezTo>
                        <a:pt x="11" y="150"/>
                        <a:pt x="9" y="152"/>
                        <a:pt x="8" y="154"/>
                      </a:cubicBezTo>
                      <a:cubicBezTo>
                        <a:pt x="5" y="149"/>
                        <a:pt x="3" y="143"/>
                        <a:pt x="0" y="138"/>
                      </a:cubicBezTo>
                      <a:cubicBezTo>
                        <a:pt x="1" y="138"/>
                        <a:pt x="1" y="139"/>
                        <a:pt x="1" y="139"/>
                      </a:cubicBezTo>
                      <a:cubicBezTo>
                        <a:pt x="2" y="139"/>
                        <a:pt x="2" y="139"/>
                        <a:pt x="3" y="139"/>
                      </a:cubicBezTo>
                      <a:cubicBezTo>
                        <a:pt x="7" y="137"/>
                        <a:pt x="12" y="129"/>
                        <a:pt x="20" y="115"/>
                      </a:cubicBezTo>
                      <a:cubicBezTo>
                        <a:pt x="22" y="110"/>
                        <a:pt x="25" y="105"/>
                        <a:pt x="28" y="99"/>
                      </a:cubicBezTo>
                      <a:cubicBezTo>
                        <a:pt x="32" y="91"/>
                        <a:pt x="36" y="82"/>
                        <a:pt x="41" y="72"/>
                      </a:cubicBezTo>
                      <a:cubicBezTo>
                        <a:pt x="41" y="72"/>
                        <a:pt x="41" y="71"/>
                        <a:pt x="41" y="71"/>
                      </a:cubicBezTo>
                      <a:cubicBezTo>
                        <a:pt x="42" y="70"/>
                        <a:pt x="42" y="69"/>
                        <a:pt x="43" y="67"/>
                      </a:cubicBezTo>
                      <a:cubicBezTo>
                        <a:pt x="44" y="65"/>
                        <a:pt x="45" y="62"/>
                        <a:pt x="45" y="60"/>
                      </a:cubicBezTo>
                      <a:cubicBezTo>
                        <a:pt x="50" y="40"/>
                        <a:pt x="49" y="20"/>
                        <a:pt x="42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4" name="Freeform 140"/>
                <p:cNvSpPr/>
                <p:nvPr/>
              </p:nvSpPr>
              <p:spPr bwMode="auto">
                <a:xfrm>
                  <a:off x="7078662" y="1441451"/>
                  <a:ext cx="53975" cy="1984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3" y="32"/>
                    </a:cxn>
                    <a:cxn ang="0">
                      <a:pos x="5" y="4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48">
                      <a:moveTo>
                        <a:pt x="3" y="0"/>
                      </a:moveTo>
                      <a:cubicBezTo>
                        <a:pt x="1" y="14"/>
                        <a:pt x="4" y="25"/>
                        <a:pt x="13" y="32"/>
                      </a:cubicBezTo>
                      <a:cubicBezTo>
                        <a:pt x="10" y="38"/>
                        <a:pt x="7" y="43"/>
                        <a:pt x="5" y="48"/>
                      </a:cubicBezTo>
                      <a:cubicBezTo>
                        <a:pt x="1" y="33"/>
                        <a:pt x="0" y="17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5" name="Freeform 141"/>
                <p:cNvSpPr/>
                <p:nvPr/>
              </p:nvSpPr>
              <p:spPr bwMode="auto">
                <a:xfrm>
                  <a:off x="7215187" y="1338263"/>
                  <a:ext cx="190500" cy="141288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4"/>
                    </a:cxn>
                    <a:cxn ang="0">
                      <a:pos x="4" y="19"/>
                    </a:cxn>
                    <a:cxn ang="0">
                      <a:pos x="46" y="0"/>
                    </a:cxn>
                    <a:cxn ang="0">
                      <a:pos x="9" y="30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6" h="34">
                      <a:moveTo>
                        <a:pt x="0" y="33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15" y="20"/>
                        <a:pt x="29" y="13"/>
                        <a:pt x="46" y="0"/>
                      </a:cubicBezTo>
                      <a:cubicBezTo>
                        <a:pt x="36" y="13"/>
                        <a:pt x="24" y="23"/>
                        <a:pt x="9" y="30"/>
                      </a:cubicBezTo>
                      <a:cubicBezTo>
                        <a:pt x="6" y="31"/>
                        <a:pt x="4" y="32"/>
                        <a:pt x="0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6" name="Freeform 142"/>
                <p:cNvSpPr/>
                <p:nvPr/>
              </p:nvSpPr>
              <p:spPr bwMode="auto">
                <a:xfrm>
                  <a:off x="7372350" y="1590676"/>
                  <a:ext cx="49213" cy="2079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0"/>
                    </a:cxn>
                    <a:cxn ang="0">
                      <a:pos x="7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50">
                      <a:moveTo>
                        <a:pt x="0" y="0"/>
                      </a:move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7"/>
                        <a:pt x="9" y="44"/>
                        <a:pt x="7" y="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7" name="Freeform 143"/>
                <p:cNvSpPr/>
                <p:nvPr/>
              </p:nvSpPr>
              <p:spPr bwMode="auto">
                <a:xfrm>
                  <a:off x="7446962" y="1006476"/>
                  <a:ext cx="404813" cy="969963"/>
                </a:xfrm>
                <a:custGeom>
                  <a:avLst/>
                  <a:gdLst/>
                  <a:ahLst/>
                  <a:cxnLst>
                    <a:cxn ang="0">
                      <a:pos x="53" y="62"/>
                    </a:cxn>
                    <a:cxn ang="0">
                      <a:pos x="51" y="118"/>
                    </a:cxn>
                    <a:cxn ang="0">
                      <a:pos x="43" y="159"/>
                    </a:cxn>
                    <a:cxn ang="0">
                      <a:pos x="25" y="198"/>
                    </a:cxn>
                    <a:cxn ang="0">
                      <a:pos x="0" y="234"/>
                    </a:cxn>
                    <a:cxn ang="0">
                      <a:pos x="11" y="195"/>
                    </a:cxn>
                    <a:cxn ang="0">
                      <a:pos x="11" y="191"/>
                    </a:cxn>
                    <a:cxn ang="0">
                      <a:pos x="19" y="177"/>
                    </a:cxn>
                    <a:cxn ang="0">
                      <a:pos x="19" y="177"/>
                    </a:cxn>
                    <a:cxn ang="0">
                      <a:pos x="30" y="153"/>
                    </a:cxn>
                    <a:cxn ang="0">
                      <a:pos x="38" y="131"/>
                    </a:cxn>
                    <a:cxn ang="0">
                      <a:pos x="44" y="63"/>
                    </a:cxn>
                    <a:cxn ang="0">
                      <a:pos x="31" y="22"/>
                    </a:cxn>
                    <a:cxn ang="0">
                      <a:pos x="53" y="48"/>
                    </a:cxn>
                    <a:cxn ang="0">
                      <a:pos x="98" y="0"/>
                    </a:cxn>
                    <a:cxn ang="0">
                      <a:pos x="53" y="61"/>
                    </a:cxn>
                    <a:cxn ang="0">
                      <a:pos x="53" y="62"/>
                    </a:cxn>
                  </a:cxnLst>
                  <a:rect l="0" t="0" r="r" b="b"/>
                  <a:pathLst>
                    <a:path w="98" h="234">
                      <a:moveTo>
                        <a:pt x="53" y="62"/>
                      </a:moveTo>
                      <a:cubicBezTo>
                        <a:pt x="56" y="81"/>
                        <a:pt x="55" y="99"/>
                        <a:pt x="51" y="118"/>
                      </a:cubicBezTo>
                      <a:cubicBezTo>
                        <a:pt x="43" y="159"/>
                        <a:pt x="43" y="159"/>
                        <a:pt x="43" y="159"/>
                      </a:cubicBezTo>
                      <a:cubicBezTo>
                        <a:pt x="38" y="174"/>
                        <a:pt x="32" y="187"/>
                        <a:pt x="25" y="198"/>
                      </a:cubicBezTo>
                      <a:cubicBezTo>
                        <a:pt x="18" y="212"/>
                        <a:pt x="9" y="223"/>
                        <a:pt x="0" y="234"/>
                      </a:cubicBezTo>
                      <a:cubicBezTo>
                        <a:pt x="4" y="221"/>
                        <a:pt x="8" y="208"/>
                        <a:pt x="11" y="195"/>
                      </a:cubicBezTo>
                      <a:cubicBezTo>
                        <a:pt x="11" y="194"/>
                        <a:pt x="11" y="192"/>
                        <a:pt x="11" y="191"/>
                      </a:cubicBezTo>
                      <a:cubicBezTo>
                        <a:pt x="14" y="187"/>
                        <a:pt x="17" y="182"/>
                        <a:pt x="19" y="177"/>
                      </a:cubicBezTo>
                      <a:cubicBezTo>
                        <a:pt x="19" y="177"/>
                        <a:pt x="19" y="177"/>
                        <a:pt x="19" y="177"/>
                      </a:cubicBezTo>
                      <a:cubicBezTo>
                        <a:pt x="24" y="169"/>
                        <a:pt x="27" y="161"/>
                        <a:pt x="30" y="153"/>
                      </a:cubicBezTo>
                      <a:cubicBezTo>
                        <a:pt x="33" y="146"/>
                        <a:pt x="36" y="138"/>
                        <a:pt x="38" y="131"/>
                      </a:cubicBezTo>
                      <a:cubicBezTo>
                        <a:pt x="44" y="106"/>
                        <a:pt x="47" y="83"/>
                        <a:pt x="44" y="63"/>
                      </a:cubicBezTo>
                      <a:cubicBezTo>
                        <a:pt x="42" y="48"/>
                        <a:pt x="38" y="34"/>
                        <a:pt x="31" y="22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72" y="34"/>
                        <a:pt x="88" y="18"/>
                        <a:pt x="98" y="0"/>
                      </a:cubicBezTo>
                      <a:cubicBezTo>
                        <a:pt x="88" y="20"/>
                        <a:pt x="72" y="41"/>
                        <a:pt x="53" y="61"/>
                      </a:cubicBezTo>
                      <a:cubicBezTo>
                        <a:pt x="53" y="61"/>
                        <a:pt x="53" y="62"/>
                        <a:pt x="53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8" name="Freeform 144"/>
                <p:cNvSpPr/>
                <p:nvPr/>
              </p:nvSpPr>
              <p:spPr bwMode="auto">
                <a:xfrm>
                  <a:off x="7624762" y="1184276"/>
                  <a:ext cx="466725" cy="481013"/>
                </a:xfrm>
                <a:custGeom>
                  <a:avLst/>
                  <a:gdLst/>
                  <a:ahLst/>
                  <a:cxnLst>
                    <a:cxn ang="0">
                      <a:pos x="38" y="58"/>
                    </a:cxn>
                    <a:cxn ang="0">
                      <a:pos x="61" y="39"/>
                    </a:cxn>
                    <a:cxn ang="0">
                      <a:pos x="63" y="37"/>
                    </a:cxn>
                    <a:cxn ang="0">
                      <a:pos x="107" y="0"/>
                    </a:cxn>
                    <a:cxn ang="0">
                      <a:pos x="67" y="44"/>
                    </a:cxn>
                    <a:cxn ang="0">
                      <a:pos x="113" y="35"/>
                    </a:cxn>
                    <a:cxn ang="0">
                      <a:pos x="69" y="56"/>
                    </a:cxn>
                    <a:cxn ang="0">
                      <a:pos x="60" y="56"/>
                    </a:cxn>
                    <a:cxn ang="0">
                      <a:pos x="42" y="64"/>
                    </a:cxn>
                    <a:cxn ang="0">
                      <a:pos x="10" y="97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8" y="75"/>
                    </a:cxn>
                    <a:cxn ang="0">
                      <a:pos x="38" y="58"/>
                    </a:cxn>
                  </a:cxnLst>
                  <a:rect l="0" t="0" r="r" b="b"/>
                  <a:pathLst>
                    <a:path w="113" h="116">
                      <a:moveTo>
                        <a:pt x="38" y="58"/>
                      </a:moveTo>
                      <a:cubicBezTo>
                        <a:pt x="48" y="52"/>
                        <a:pt x="55" y="46"/>
                        <a:pt x="61" y="39"/>
                      </a:cubicBezTo>
                      <a:cubicBezTo>
                        <a:pt x="62" y="38"/>
                        <a:pt x="62" y="38"/>
                        <a:pt x="63" y="37"/>
                      </a:cubicBezTo>
                      <a:cubicBezTo>
                        <a:pt x="72" y="22"/>
                        <a:pt x="87" y="10"/>
                        <a:pt x="107" y="0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81" y="47"/>
                        <a:pt x="96" y="44"/>
                        <a:pt x="113" y="35"/>
                      </a:cubicBezTo>
                      <a:cubicBezTo>
                        <a:pt x="102" y="47"/>
                        <a:pt x="87" y="54"/>
                        <a:pt x="69" y="56"/>
                      </a:cubicBezTo>
                      <a:cubicBezTo>
                        <a:pt x="66" y="56"/>
                        <a:pt x="63" y="56"/>
                        <a:pt x="60" y="56"/>
                      </a:cubicBezTo>
                      <a:cubicBezTo>
                        <a:pt x="53" y="58"/>
                        <a:pt x="47" y="61"/>
                        <a:pt x="42" y="64"/>
                      </a:cubicBezTo>
                      <a:cubicBezTo>
                        <a:pt x="29" y="72"/>
                        <a:pt x="19" y="83"/>
                        <a:pt x="10" y="97"/>
                      </a:cubicBezTo>
                      <a:cubicBezTo>
                        <a:pt x="6" y="102"/>
                        <a:pt x="3" y="109"/>
                        <a:pt x="0" y="11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9" y="70"/>
                        <a:pt x="29" y="64"/>
                        <a:pt x="38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9" name="Freeform 145"/>
                <p:cNvSpPr/>
                <p:nvPr/>
              </p:nvSpPr>
              <p:spPr bwMode="auto">
                <a:xfrm>
                  <a:off x="7264400" y="895351"/>
                  <a:ext cx="215900" cy="244475"/>
                </a:xfrm>
                <a:custGeom>
                  <a:avLst/>
                  <a:gdLst/>
                  <a:ahLst/>
                  <a:cxnLst>
                    <a:cxn ang="0">
                      <a:pos x="52" y="59"/>
                    </a:cxn>
                    <a:cxn ang="0">
                      <a:pos x="0" y="0"/>
                    </a:cxn>
                    <a:cxn ang="0">
                      <a:pos x="51" y="46"/>
                    </a:cxn>
                    <a:cxn ang="0">
                      <a:pos x="52" y="51"/>
                    </a:cxn>
                    <a:cxn ang="0">
                      <a:pos x="52" y="57"/>
                    </a:cxn>
                    <a:cxn ang="0">
                      <a:pos x="52" y="59"/>
                    </a:cxn>
                  </a:cxnLst>
                  <a:rect l="0" t="0" r="r" b="b"/>
                  <a:pathLst>
                    <a:path w="52" h="59">
                      <a:moveTo>
                        <a:pt x="52" y="5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7"/>
                        <a:pt x="52" y="49"/>
                        <a:pt x="52" y="51"/>
                      </a:cubicBezTo>
                      <a:cubicBezTo>
                        <a:pt x="52" y="53"/>
                        <a:pt x="52" y="55"/>
                        <a:pt x="52" y="57"/>
                      </a:cubicBezTo>
                      <a:lnTo>
                        <a:pt x="52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0" name="Freeform 146"/>
                <p:cNvSpPr/>
                <p:nvPr/>
              </p:nvSpPr>
              <p:spPr bwMode="auto">
                <a:xfrm>
                  <a:off x="7459662" y="666751"/>
                  <a:ext cx="131763" cy="21907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32" y="0"/>
                    </a:cxn>
                    <a:cxn ang="0">
                      <a:pos x="2" y="53"/>
                    </a:cxn>
                    <a:cxn ang="0">
                      <a:pos x="1" y="4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32" h="53">
                      <a:moveTo>
                        <a:pt x="0" y="3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50"/>
                        <a:pt x="1" y="48"/>
                        <a:pt x="1" y="45"/>
                      </a:cubicBezTo>
                      <a:cubicBezTo>
                        <a:pt x="0" y="43"/>
                        <a:pt x="0" y="41"/>
                        <a:pt x="0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1" name="Freeform 147"/>
                <p:cNvSpPr/>
                <p:nvPr/>
              </p:nvSpPr>
              <p:spPr bwMode="auto">
                <a:xfrm>
                  <a:off x="6573837" y="811213"/>
                  <a:ext cx="298450" cy="381000"/>
                </a:xfrm>
                <a:custGeom>
                  <a:avLst/>
                  <a:gdLst/>
                  <a:ahLst/>
                  <a:cxnLst>
                    <a:cxn ang="0">
                      <a:pos x="40" y="13"/>
                    </a:cxn>
                    <a:cxn ang="0">
                      <a:pos x="64" y="57"/>
                    </a:cxn>
                    <a:cxn ang="0">
                      <a:pos x="67" y="62"/>
                    </a:cxn>
                    <a:cxn ang="0">
                      <a:pos x="69" y="65"/>
                    </a:cxn>
                    <a:cxn ang="0">
                      <a:pos x="72" y="69"/>
                    </a:cxn>
                    <a:cxn ang="0">
                      <a:pos x="71" y="92"/>
                    </a:cxn>
                    <a:cxn ang="0">
                      <a:pos x="0" y="0"/>
                    </a:cxn>
                    <a:cxn ang="0">
                      <a:pos x="58" y="61"/>
                    </a:cxn>
                    <a:cxn ang="0">
                      <a:pos x="40" y="13"/>
                    </a:cxn>
                  </a:cxnLst>
                  <a:rect l="0" t="0" r="r" b="b"/>
                  <a:pathLst>
                    <a:path w="72" h="92">
                      <a:moveTo>
                        <a:pt x="40" y="13"/>
                      </a:moveTo>
                      <a:cubicBezTo>
                        <a:pt x="48" y="30"/>
                        <a:pt x="56" y="44"/>
                        <a:pt x="64" y="57"/>
                      </a:cubicBezTo>
                      <a:cubicBezTo>
                        <a:pt x="65" y="59"/>
                        <a:pt x="66" y="60"/>
                        <a:pt x="67" y="62"/>
                      </a:cubicBezTo>
                      <a:cubicBezTo>
                        <a:pt x="68" y="63"/>
                        <a:pt x="68" y="64"/>
                        <a:pt x="69" y="65"/>
                      </a:cubicBezTo>
                      <a:cubicBezTo>
                        <a:pt x="70" y="66"/>
                        <a:pt x="71" y="68"/>
                        <a:pt x="72" y="69"/>
                      </a:cubicBezTo>
                      <a:cubicBezTo>
                        <a:pt x="71" y="77"/>
                        <a:pt x="71" y="85"/>
                        <a:pt x="71" y="92"/>
                      </a:cubicBezTo>
                      <a:cubicBezTo>
                        <a:pt x="44" y="68"/>
                        <a:pt x="20" y="37"/>
                        <a:pt x="0" y="0"/>
                      </a:cubicBezTo>
                      <a:cubicBezTo>
                        <a:pt x="18" y="27"/>
                        <a:pt x="37" y="47"/>
                        <a:pt x="58" y="61"/>
                      </a:cubicBezTo>
                      <a:lnTo>
                        <a:pt x="4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2" name="Freeform 148"/>
                <p:cNvSpPr/>
                <p:nvPr/>
              </p:nvSpPr>
              <p:spPr bwMode="auto">
                <a:xfrm>
                  <a:off x="6846887" y="1806576"/>
                  <a:ext cx="166688" cy="1571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8"/>
                    </a:cxn>
                    <a:cxn ang="0">
                      <a:pos x="40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8">
                      <a:moveTo>
                        <a:pt x="0" y="0"/>
                      </a:moveTo>
                      <a:cubicBezTo>
                        <a:pt x="11" y="7"/>
                        <a:pt x="22" y="13"/>
                        <a:pt x="32" y="18"/>
                      </a:cubicBezTo>
                      <a:cubicBezTo>
                        <a:pt x="35" y="25"/>
                        <a:pt x="37" y="31"/>
                        <a:pt x="40" y="38"/>
                      </a:cubicBezTo>
                      <a:cubicBezTo>
                        <a:pt x="25" y="26"/>
                        <a:pt x="12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3" name="Freeform 149"/>
                <p:cNvSpPr/>
                <p:nvPr/>
              </p:nvSpPr>
              <p:spPr bwMode="auto">
                <a:xfrm>
                  <a:off x="7140575" y="1847851"/>
                  <a:ext cx="82550" cy="1619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7" y="39"/>
                    </a:cxn>
                    <a:cxn ang="0">
                      <a:pos x="0" y="2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39">
                      <a:moveTo>
                        <a:pt x="20" y="0"/>
                      </a:moveTo>
                      <a:cubicBezTo>
                        <a:pt x="17" y="13"/>
                        <a:pt x="12" y="26"/>
                        <a:pt x="7" y="39"/>
                      </a:cubicBezTo>
                      <a:cubicBezTo>
                        <a:pt x="4" y="36"/>
                        <a:pt x="2" y="33"/>
                        <a:pt x="0" y="29"/>
                      </a:cubicBezTo>
                      <a:cubicBezTo>
                        <a:pt x="9" y="19"/>
                        <a:pt x="16" y="9"/>
                        <a:pt x="2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99"/>
              <p:cNvGrpSpPr/>
              <p:nvPr/>
            </p:nvGrpSpPr>
            <p:grpSpPr>
              <a:xfrm>
                <a:off x="5818187" y="438150"/>
                <a:ext cx="2749550" cy="1981201"/>
                <a:chOff x="5818187" y="438150"/>
                <a:chExt cx="2749550" cy="1981201"/>
              </a:xfrm>
              <a:solidFill>
                <a:srgbClr val="BE382C"/>
              </a:solidFill>
            </p:grpSpPr>
            <p:sp>
              <p:nvSpPr>
                <p:cNvPr id="201" name="Freeform 150"/>
                <p:cNvSpPr/>
                <p:nvPr/>
              </p:nvSpPr>
              <p:spPr bwMode="auto">
                <a:xfrm>
                  <a:off x="7818437" y="919163"/>
                  <a:ext cx="136525" cy="174625"/>
                </a:xfrm>
                <a:custGeom>
                  <a:avLst/>
                  <a:gdLst/>
                  <a:ahLst/>
                  <a:cxnLst>
                    <a:cxn ang="0">
                      <a:pos x="30" y="21"/>
                    </a:cxn>
                    <a:cxn ang="0">
                      <a:pos x="27" y="29"/>
                    </a:cxn>
                    <a:cxn ang="0">
                      <a:pos x="22" y="35"/>
                    </a:cxn>
                    <a:cxn ang="0">
                      <a:pos x="15" y="40"/>
                    </a:cxn>
                    <a:cxn ang="0">
                      <a:pos x="7" y="42"/>
                    </a:cxn>
                    <a:cxn ang="0">
                      <a:pos x="19" y="19"/>
                    </a:cxn>
                    <a:cxn ang="0">
                      <a:pos x="3" y="42"/>
                    </a:cxn>
                    <a:cxn ang="0">
                      <a:pos x="1" y="26"/>
                    </a:cxn>
                    <a:cxn ang="0">
                      <a:pos x="3" y="17"/>
                    </a:cxn>
                    <a:cxn ang="0">
                      <a:pos x="8" y="11"/>
                    </a:cxn>
                    <a:cxn ang="0">
                      <a:pos x="13" y="7"/>
                    </a:cxn>
                    <a:cxn ang="0">
                      <a:pos x="25" y="2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0" y="7"/>
                    </a:cxn>
                    <a:cxn ang="0">
                      <a:pos x="30" y="17"/>
                    </a:cxn>
                    <a:cxn ang="0">
                      <a:pos x="30" y="21"/>
                    </a:cxn>
                  </a:cxnLst>
                  <a:rect l="0" t="0" r="r" b="b"/>
                  <a:pathLst>
                    <a:path w="33" h="42">
                      <a:moveTo>
                        <a:pt x="30" y="21"/>
                      </a:moveTo>
                      <a:cubicBezTo>
                        <a:pt x="29" y="24"/>
                        <a:pt x="28" y="26"/>
                        <a:pt x="27" y="29"/>
                      </a:cubicBezTo>
                      <a:cubicBezTo>
                        <a:pt x="26" y="31"/>
                        <a:pt x="24" y="33"/>
                        <a:pt x="22" y="35"/>
                      </a:cubicBezTo>
                      <a:cubicBezTo>
                        <a:pt x="20" y="37"/>
                        <a:pt x="18" y="39"/>
                        <a:pt x="15" y="40"/>
                      </a:cubicBezTo>
                      <a:cubicBezTo>
                        <a:pt x="13" y="41"/>
                        <a:pt x="10" y="42"/>
                        <a:pt x="7" y="42"/>
                      </a:cubicBezTo>
                      <a:cubicBezTo>
                        <a:pt x="9" y="34"/>
                        <a:pt x="13" y="26"/>
                        <a:pt x="19" y="19"/>
                      </a:cubicBezTo>
                      <a:cubicBezTo>
                        <a:pt x="10" y="26"/>
                        <a:pt x="5" y="34"/>
                        <a:pt x="3" y="42"/>
                      </a:cubicBezTo>
                      <a:cubicBezTo>
                        <a:pt x="1" y="36"/>
                        <a:pt x="0" y="30"/>
                        <a:pt x="1" y="26"/>
                      </a:cubicBezTo>
                      <a:cubicBezTo>
                        <a:pt x="1" y="23"/>
                        <a:pt x="2" y="20"/>
                        <a:pt x="3" y="17"/>
                      </a:cubicBezTo>
                      <a:cubicBezTo>
                        <a:pt x="4" y="15"/>
                        <a:pt x="6" y="13"/>
                        <a:pt x="8" y="11"/>
                      </a:cubicBezTo>
                      <a:cubicBezTo>
                        <a:pt x="10" y="10"/>
                        <a:pt x="12" y="8"/>
                        <a:pt x="13" y="7"/>
                      </a:cubicBezTo>
                      <a:cubicBezTo>
                        <a:pt x="16" y="6"/>
                        <a:pt x="19" y="4"/>
                        <a:pt x="25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5"/>
                        <a:pt x="30" y="7"/>
                      </a:cubicBezTo>
                      <a:cubicBezTo>
                        <a:pt x="30" y="10"/>
                        <a:pt x="30" y="13"/>
                        <a:pt x="30" y="17"/>
                      </a:cubicBezTo>
                      <a:cubicBezTo>
                        <a:pt x="30" y="18"/>
                        <a:pt x="30" y="20"/>
                        <a:pt x="30" y="2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2" name="Freeform 151"/>
                <p:cNvSpPr/>
                <p:nvPr/>
              </p:nvSpPr>
              <p:spPr bwMode="auto">
                <a:xfrm>
                  <a:off x="7013575" y="777876"/>
                  <a:ext cx="288925" cy="203200"/>
                </a:xfrm>
                <a:custGeom>
                  <a:avLst/>
                  <a:gdLst/>
                  <a:ahLst/>
                  <a:cxnLst>
                    <a:cxn ang="0">
                      <a:pos x="63" y="19"/>
                    </a:cxn>
                    <a:cxn ang="0">
                      <a:pos x="70" y="44"/>
                    </a:cxn>
                    <a:cxn ang="0">
                      <a:pos x="32" y="21"/>
                    </a:cxn>
                    <a:cxn ang="0">
                      <a:pos x="65" y="47"/>
                    </a:cxn>
                    <a:cxn ang="0">
                      <a:pos x="51" y="49"/>
                    </a:cxn>
                    <a:cxn ang="0">
                      <a:pos x="38" y="47"/>
                    </a:cxn>
                    <a:cxn ang="0">
                      <a:pos x="27" y="41"/>
                    </a:cxn>
                    <a:cxn ang="0">
                      <a:pos x="18" y="31"/>
                    </a:cxn>
                    <a:cxn ang="0">
                      <a:pos x="15" y="25"/>
                    </a:cxn>
                    <a:cxn ang="0">
                      <a:pos x="8" y="1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3" y="1"/>
                    </a:cxn>
                    <a:cxn ang="0">
                      <a:pos x="33" y="1"/>
                    </a:cxn>
                    <a:cxn ang="0">
                      <a:pos x="43" y="3"/>
                    </a:cxn>
                    <a:cxn ang="0">
                      <a:pos x="54" y="9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70" h="49">
                      <a:moveTo>
                        <a:pt x="63" y="19"/>
                      </a:moveTo>
                      <a:cubicBezTo>
                        <a:pt x="67" y="25"/>
                        <a:pt x="69" y="33"/>
                        <a:pt x="70" y="44"/>
                      </a:cubicBezTo>
                      <a:cubicBezTo>
                        <a:pt x="62" y="33"/>
                        <a:pt x="49" y="25"/>
                        <a:pt x="32" y="21"/>
                      </a:cubicBezTo>
                      <a:cubicBezTo>
                        <a:pt x="45" y="28"/>
                        <a:pt x="56" y="37"/>
                        <a:pt x="65" y="47"/>
                      </a:cubicBezTo>
                      <a:cubicBezTo>
                        <a:pt x="60" y="48"/>
                        <a:pt x="56" y="49"/>
                        <a:pt x="51" y="49"/>
                      </a:cubicBezTo>
                      <a:cubicBezTo>
                        <a:pt x="46" y="49"/>
                        <a:pt x="42" y="48"/>
                        <a:pt x="38" y="47"/>
                      </a:cubicBezTo>
                      <a:cubicBezTo>
                        <a:pt x="34" y="45"/>
                        <a:pt x="30" y="43"/>
                        <a:pt x="27" y="41"/>
                      </a:cubicBezTo>
                      <a:cubicBezTo>
                        <a:pt x="24" y="38"/>
                        <a:pt x="21" y="34"/>
                        <a:pt x="18" y="31"/>
                      </a:cubicBezTo>
                      <a:cubicBezTo>
                        <a:pt x="17" y="29"/>
                        <a:pt x="16" y="27"/>
                        <a:pt x="15" y="25"/>
                      </a:cubicBezTo>
                      <a:cubicBezTo>
                        <a:pt x="13" y="20"/>
                        <a:pt x="11" y="16"/>
                        <a:pt x="8" y="11"/>
                      </a:cubicBezTo>
                      <a:cubicBezTo>
                        <a:pt x="7" y="7"/>
                        <a:pt x="5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2" y="0"/>
                        <a:pt x="29" y="0"/>
                        <a:pt x="33" y="1"/>
                      </a:cubicBezTo>
                      <a:cubicBezTo>
                        <a:pt x="36" y="1"/>
                        <a:pt x="40" y="2"/>
                        <a:pt x="43" y="3"/>
                      </a:cubicBezTo>
                      <a:cubicBezTo>
                        <a:pt x="47" y="5"/>
                        <a:pt x="51" y="7"/>
                        <a:pt x="54" y="9"/>
                      </a:cubicBezTo>
                      <a:cubicBezTo>
                        <a:pt x="58" y="12"/>
                        <a:pt x="61" y="15"/>
                        <a:pt x="63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3" name="Freeform 152"/>
                <p:cNvSpPr/>
                <p:nvPr/>
              </p:nvSpPr>
              <p:spPr bwMode="auto">
                <a:xfrm>
                  <a:off x="7810500" y="1549401"/>
                  <a:ext cx="100013" cy="165100"/>
                </a:xfrm>
                <a:custGeom>
                  <a:avLst/>
                  <a:gdLst/>
                  <a:ahLst/>
                  <a:cxnLst>
                    <a:cxn ang="0">
                      <a:pos x="24" y="19"/>
                    </a:cxn>
                    <a:cxn ang="0">
                      <a:pos x="23" y="26"/>
                    </a:cxn>
                    <a:cxn ang="0">
                      <a:pos x="19" y="32"/>
                    </a:cxn>
                    <a:cxn ang="0">
                      <a:pos x="14" y="37"/>
                    </a:cxn>
                    <a:cxn ang="0">
                      <a:pos x="7" y="40"/>
                    </a:cxn>
                    <a:cxn ang="0">
                      <a:pos x="15" y="19"/>
                    </a:cxn>
                    <a:cxn ang="0">
                      <a:pos x="4" y="40"/>
                    </a:cxn>
                    <a:cxn ang="0">
                      <a:pos x="0" y="27"/>
                    </a:cxn>
                    <a:cxn ang="0">
                      <a:pos x="1" y="19"/>
                    </a:cxn>
                    <a:cxn ang="0">
                      <a:pos x="4" y="14"/>
                    </a:cxn>
                    <a:cxn ang="0">
                      <a:pos x="8" y="9"/>
                    </a:cxn>
                    <a:cxn ang="0">
                      <a:pos x="18" y="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3" y="7"/>
                    </a:cxn>
                    <a:cxn ang="0">
                      <a:pos x="24" y="15"/>
                    </a:cxn>
                    <a:cxn ang="0">
                      <a:pos x="24" y="19"/>
                    </a:cxn>
                  </a:cxnLst>
                  <a:rect l="0" t="0" r="r" b="b"/>
                  <a:pathLst>
                    <a:path w="24" h="40">
                      <a:moveTo>
                        <a:pt x="24" y="19"/>
                      </a:moveTo>
                      <a:cubicBezTo>
                        <a:pt x="24" y="21"/>
                        <a:pt x="23" y="23"/>
                        <a:pt x="23" y="26"/>
                      </a:cubicBezTo>
                      <a:cubicBezTo>
                        <a:pt x="22" y="28"/>
                        <a:pt x="21" y="30"/>
                        <a:pt x="19" y="32"/>
                      </a:cubicBezTo>
                      <a:cubicBezTo>
                        <a:pt x="18" y="34"/>
                        <a:pt x="16" y="35"/>
                        <a:pt x="14" y="37"/>
                      </a:cubicBezTo>
                      <a:cubicBezTo>
                        <a:pt x="12" y="38"/>
                        <a:pt x="10" y="39"/>
                        <a:pt x="7" y="40"/>
                      </a:cubicBezTo>
                      <a:cubicBezTo>
                        <a:pt x="8" y="33"/>
                        <a:pt x="11" y="26"/>
                        <a:pt x="15" y="19"/>
                      </a:cubicBezTo>
                      <a:cubicBezTo>
                        <a:pt x="8" y="26"/>
                        <a:pt x="5" y="33"/>
                        <a:pt x="4" y="40"/>
                      </a:cubicBezTo>
                      <a:cubicBezTo>
                        <a:pt x="1" y="35"/>
                        <a:pt x="0" y="30"/>
                        <a:pt x="0" y="27"/>
                      </a:cubicBezTo>
                      <a:cubicBezTo>
                        <a:pt x="0" y="24"/>
                        <a:pt x="0" y="22"/>
                        <a:pt x="1" y="19"/>
                      </a:cubicBezTo>
                      <a:cubicBezTo>
                        <a:pt x="2" y="17"/>
                        <a:pt x="3" y="15"/>
                        <a:pt x="4" y="14"/>
                      </a:cubicBezTo>
                      <a:cubicBezTo>
                        <a:pt x="6" y="12"/>
                        <a:pt x="7" y="10"/>
                        <a:pt x="8" y="9"/>
                      </a:cubicBezTo>
                      <a:cubicBezTo>
                        <a:pt x="10" y="8"/>
                        <a:pt x="13" y="6"/>
                        <a:pt x="18" y="4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3"/>
                        <a:pt x="22" y="5"/>
                        <a:pt x="23" y="7"/>
                      </a:cubicBezTo>
                      <a:cubicBezTo>
                        <a:pt x="23" y="10"/>
                        <a:pt x="23" y="12"/>
                        <a:pt x="24" y="15"/>
                      </a:cubicBezTo>
                      <a:cubicBezTo>
                        <a:pt x="24" y="16"/>
                        <a:pt x="24" y="17"/>
                        <a:pt x="24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4" name="Freeform 153"/>
                <p:cNvSpPr/>
                <p:nvPr/>
              </p:nvSpPr>
              <p:spPr bwMode="auto">
                <a:xfrm>
                  <a:off x="7315200" y="1516063"/>
                  <a:ext cx="85725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3" y="7"/>
                    </a:cxn>
                    <a:cxn ang="0">
                      <a:pos x="17" y="11"/>
                    </a:cxn>
                    <a:cxn ang="0">
                      <a:pos x="19" y="16"/>
                    </a:cxn>
                    <a:cxn ang="0">
                      <a:pos x="21" y="23"/>
                    </a:cxn>
                    <a:cxn ang="0">
                      <a:pos x="17" y="34"/>
                    </a:cxn>
                    <a:cxn ang="0">
                      <a:pos x="8" y="16"/>
                    </a:cxn>
                    <a:cxn ang="0">
                      <a:pos x="14" y="34"/>
                    </a:cxn>
                    <a:cxn ang="0">
                      <a:pos x="8" y="32"/>
                    </a:cxn>
                    <a:cxn ang="0">
                      <a:pos x="3" y="27"/>
                    </a:cxn>
                    <a:cxn ang="0">
                      <a:pos x="1" y="22"/>
                    </a:cxn>
                    <a:cxn ang="0">
                      <a:pos x="0" y="16"/>
                    </a:cxn>
                    <a:cxn ang="0">
                      <a:pos x="0" y="13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34">
                      <a:moveTo>
                        <a:pt x="0" y="0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5"/>
                        <a:pt x="12" y="6"/>
                        <a:pt x="13" y="7"/>
                      </a:cubicBezTo>
                      <a:cubicBezTo>
                        <a:pt x="14" y="8"/>
                        <a:pt x="16" y="10"/>
                        <a:pt x="17" y="11"/>
                      </a:cubicBezTo>
                      <a:cubicBezTo>
                        <a:pt x="18" y="13"/>
                        <a:pt x="19" y="14"/>
                        <a:pt x="19" y="16"/>
                      </a:cubicBezTo>
                      <a:cubicBezTo>
                        <a:pt x="20" y="18"/>
                        <a:pt x="21" y="21"/>
                        <a:pt x="21" y="23"/>
                      </a:cubicBezTo>
                      <a:cubicBezTo>
                        <a:pt x="21" y="26"/>
                        <a:pt x="20" y="30"/>
                        <a:pt x="17" y="34"/>
                      </a:cubicBezTo>
                      <a:cubicBezTo>
                        <a:pt x="17" y="28"/>
                        <a:pt x="14" y="22"/>
                        <a:pt x="8" y="16"/>
                      </a:cubicBezTo>
                      <a:cubicBezTo>
                        <a:pt x="11" y="22"/>
                        <a:pt x="13" y="28"/>
                        <a:pt x="14" y="34"/>
                      </a:cubicBezTo>
                      <a:cubicBezTo>
                        <a:pt x="12" y="34"/>
                        <a:pt x="10" y="33"/>
                        <a:pt x="8" y="32"/>
                      </a:cubicBezTo>
                      <a:cubicBezTo>
                        <a:pt x="6" y="30"/>
                        <a:pt x="5" y="29"/>
                        <a:pt x="3" y="27"/>
                      </a:cubicBezTo>
                      <a:cubicBezTo>
                        <a:pt x="2" y="26"/>
                        <a:pt x="1" y="24"/>
                        <a:pt x="1" y="22"/>
                      </a:cubicBezTo>
                      <a:cubicBezTo>
                        <a:pt x="0" y="20"/>
                        <a:pt x="0" y="18"/>
                        <a:pt x="0" y="16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0"/>
                        <a:pt x="0" y="8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5" name="Freeform 154"/>
                <p:cNvSpPr/>
                <p:nvPr/>
              </p:nvSpPr>
              <p:spPr bwMode="auto">
                <a:xfrm>
                  <a:off x="8281987" y="1412876"/>
                  <a:ext cx="112713" cy="203200"/>
                </a:xfrm>
                <a:custGeom>
                  <a:avLst/>
                  <a:gdLst/>
                  <a:ahLst/>
                  <a:cxnLst>
                    <a:cxn ang="0">
                      <a:pos x="25" y="35"/>
                    </a:cxn>
                    <a:cxn ang="0">
                      <a:pos x="24" y="37"/>
                    </a:cxn>
                    <a:cxn ang="0">
                      <a:pos x="19" y="43"/>
                    </a:cxn>
                    <a:cxn ang="0">
                      <a:pos x="11" y="48"/>
                    </a:cxn>
                    <a:cxn ang="0">
                      <a:pos x="16" y="22"/>
                    </a:cxn>
                    <a:cxn ang="0">
                      <a:pos x="8" y="49"/>
                    </a:cxn>
                    <a:cxn ang="0">
                      <a:pos x="1" y="34"/>
                    </a:cxn>
                    <a:cxn ang="0">
                      <a:pos x="0" y="28"/>
                    </a:cxn>
                    <a:cxn ang="0">
                      <a:pos x="1" y="25"/>
                    </a:cxn>
                    <a:cxn ang="0">
                      <a:pos x="2" y="22"/>
                    </a:cxn>
                    <a:cxn ang="0">
                      <a:pos x="3" y="18"/>
                    </a:cxn>
                    <a:cxn ang="0">
                      <a:pos x="7" y="12"/>
                    </a:cxn>
                    <a:cxn ang="0">
                      <a:pos x="17" y="4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8"/>
                    </a:cxn>
                    <a:cxn ang="0">
                      <a:pos x="26" y="16"/>
                    </a:cxn>
                    <a:cxn ang="0">
                      <a:pos x="27" y="21"/>
                    </a:cxn>
                    <a:cxn ang="0">
                      <a:pos x="27" y="28"/>
                    </a:cxn>
                    <a:cxn ang="0">
                      <a:pos x="27" y="29"/>
                    </a:cxn>
                    <a:cxn ang="0">
                      <a:pos x="25" y="35"/>
                    </a:cxn>
                  </a:cxnLst>
                  <a:rect l="0" t="0" r="r" b="b"/>
                  <a:pathLst>
                    <a:path w="27" h="49">
                      <a:moveTo>
                        <a:pt x="25" y="35"/>
                      </a:moveTo>
                      <a:cubicBezTo>
                        <a:pt x="25" y="35"/>
                        <a:pt x="24" y="36"/>
                        <a:pt x="24" y="37"/>
                      </a:cubicBezTo>
                      <a:cubicBezTo>
                        <a:pt x="23" y="39"/>
                        <a:pt x="21" y="41"/>
                        <a:pt x="19" y="43"/>
                      </a:cubicBezTo>
                      <a:cubicBezTo>
                        <a:pt x="17" y="45"/>
                        <a:pt x="14" y="47"/>
                        <a:pt x="11" y="48"/>
                      </a:cubicBezTo>
                      <a:cubicBezTo>
                        <a:pt x="11" y="39"/>
                        <a:pt x="13" y="31"/>
                        <a:pt x="16" y="22"/>
                      </a:cubicBezTo>
                      <a:cubicBezTo>
                        <a:pt x="10" y="31"/>
                        <a:pt x="7" y="40"/>
                        <a:pt x="8" y="49"/>
                      </a:cubicBezTo>
                      <a:cubicBezTo>
                        <a:pt x="4" y="43"/>
                        <a:pt x="1" y="38"/>
                        <a:pt x="1" y="34"/>
                      </a:cubicBezTo>
                      <a:cubicBezTo>
                        <a:pt x="0" y="32"/>
                        <a:pt x="0" y="30"/>
                        <a:pt x="0" y="28"/>
                      </a:cubicBezTo>
                      <a:cubicBezTo>
                        <a:pt x="0" y="27"/>
                        <a:pt x="1" y="26"/>
                        <a:pt x="1" y="25"/>
                      </a:cubicBezTo>
                      <a:cubicBezTo>
                        <a:pt x="1" y="24"/>
                        <a:pt x="1" y="23"/>
                        <a:pt x="2" y="22"/>
                      </a:cubicBezTo>
                      <a:cubicBezTo>
                        <a:pt x="2" y="21"/>
                        <a:pt x="3" y="20"/>
                        <a:pt x="3" y="18"/>
                      </a:cubicBezTo>
                      <a:cubicBezTo>
                        <a:pt x="4" y="16"/>
                        <a:pt x="6" y="14"/>
                        <a:pt x="7" y="12"/>
                      </a:cubicBezTo>
                      <a:cubicBezTo>
                        <a:pt x="9" y="11"/>
                        <a:pt x="12" y="8"/>
                        <a:pt x="17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2" y="5"/>
                        <a:pt x="23" y="8"/>
                      </a:cubicBezTo>
                      <a:cubicBezTo>
                        <a:pt x="24" y="11"/>
                        <a:pt x="25" y="13"/>
                        <a:pt x="26" y="16"/>
                      </a:cubicBezTo>
                      <a:cubicBezTo>
                        <a:pt x="26" y="18"/>
                        <a:pt x="27" y="19"/>
                        <a:pt x="27" y="21"/>
                      </a:cubicBezTo>
                      <a:cubicBezTo>
                        <a:pt x="27" y="23"/>
                        <a:pt x="27" y="26"/>
                        <a:pt x="27" y="28"/>
                      </a:cubicBezTo>
                      <a:cubicBezTo>
                        <a:pt x="27" y="28"/>
                        <a:pt x="27" y="29"/>
                        <a:pt x="27" y="29"/>
                      </a:cubicBezTo>
                      <a:cubicBezTo>
                        <a:pt x="26" y="31"/>
                        <a:pt x="26" y="33"/>
                        <a:pt x="25" y="3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6" name="Freeform 155"/>
                <p:cNvSpPr/>
                <p:nvPr/>
              </p:nvSpPr>
              <p:spPr bwMode="auto">
                <a:xfrm>
                  <a:off x="8067675" y="127635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56" y="6"/>
                    </a:cxn>
                    <a:cxn ang="0">
                      <a:pos x="49" y="12"/>
                    </a:cxn>
                    <a:cxn ang="0">
                      <a:pos x="43" y="21"/>
                    </a:cxn>
                    <a:cxn ang="0">
                      <a:pos x="39" y="25"/>
                    </a:cxn>
                    <a:cxn ang="0">
                      <a:pos x="32" y="30"/>
                    </a:cxn>
                    <a:cxn ang="0">
                      <a:pos x="23" y="33"/>
                    </a:cxn>
                    <a:cxn ang="0">
                      <a:pos x="13" y="33"/>
                    </a:cxn>
                    <a:cxn ang="0">
                      <a:pos x="3" y="29"/>
                    </a:cxn>
                    <a:cxn ang="0">
                      <a:pos x="30" y="15"/>
                    </a:cxn>
                    <a:cxn ang="0">
                      <a:pos x="0" y="2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5" y="1"/>
                    </a:cxn>
                    <a:cxn ang="0">
                      <a:pos x="33" y="1"/>
                    </a:cxn>
                    <a:cxn ang="0">
                      <a:pos x="47" y="4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56" h="34">
                      <a:moveTo>
                        <a:pt x="56" y="6"/>
                      </a:move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3" y="7"/>
                        <a:pt x="50" y="9"/>
                        <a:pt x="49" y="12"/>
                      </a:cubicBezTo>
                      <a:cubicBezTo>
                        <a:pt x="47" y="15"/>
                        <a:pt x="45" y="18"/>
                        <a:pt x="43" y="21"/>
                      </a:cubicBezTo>
                      <a:cubicBezTo>
                        <a:pt x="42" y="22"/>
                        <a:pt x="40" y="23"/>
                        <a:pt x="39" y="25"/>
                      </a:cubicBezTo>
                      <a:cubicBezTo>
                        <a:pt x="37" y="27"/>
                        <a:pt x="34" y="28"/>
                        <a:pt x="32" y="30"/>
                      </a:cubicBezTo>
                      <a:cubicBezTo>
                        <a:pt x="29" y="32"/>
                        <a:pt x="26" y="33"/>
                        <a:pt x="23" y="33"/>
                      </a:cubicBezTo>
                      <a:cubicBezTo>
                        <a:pt x="19" y="34"/>
                        <a:pt x="16" y="33"/>
                        <a:pt x="13" y="33"/>
                      </a:cubicBezTo>
                      <a:cubicBezTo>
                        <a:pt x="9" y="32"/>
                        <a:pt x="6" y="31"/>
                        <a:pt x="3" y="29"/>
                      </a:cubicBezTo>
                      <a:cubicBezTo>
                        <a:pt x="11" y="23"/>
                        <a:pt x="20" y="19"/>
                        <a:pt x="30" y="15"/>
                      </a:cubicBezTo>
                      <a:cubicBezTo>
                        <a:pt x="17" y="16"/>
                        <a:pt x="7" y="20"/>
                        <a:pt x="0" y="27"/>
                      </a:cubicBezTo>
                      <a:cubicBezTo>
                        <a:pt x="2" y="19"/>
                        <a:pt x="5" y="13"/>
                        <a:pt x="8" y="10"/>
                      </a:cubicBezTo>
                      <a:cubicBezTo>
                        <a:pt x="11" y="7"/>
                        <a:pt x="13" y="5"/>
                        <a:pt x="17" y="4"/>
                      </a:cubicBezTo>
                      <a:cubicBezTo>
                        <a:pt x="19" y="2"/>
                        <a:pt x="22" y="2"/>
                        <a:pt x="25" y="1"/>
                      </a:cubicBezTo>
                      <a:cubicBezTo>
                        <a:pt x="28" y="1"/>
                        <a:pt x="30" y="0"/>
                        <a:pt x="33" y="1"/>
                      </a:cubicBezTo>
                      <a:cubicBezTo>
                        <a:pt x="36" y="1"/>
                        <a:pt x="41" y="2"/>
                        <a:pt x="47" y="4"/>
                      </a:cubicBez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7" name="Freeform 157"/>
                <p:cNvSpPr/>
                <p:nvPr/>
              </p:nvSpPr>
              <p:spPr bwMode="auto">
                <a:xfrm>
                  <a:off x="8054975" y="1814513"/>
                  <a:ext cx="69850" cy="12382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7" y="14"/>
                    </a:cxn>
                    <a:cxn ang="0">
                      <a:pos x="17" y="19"/>
                    </a:cxn>
                    <a:cxn ang="0">
                      <a:pos x="14" y="23"/>
                    </a:cxn>
                    <a:cxn ang="0">
                      <a:pos x="10" y="27"/>
                    </a:cxn>
                    <a:cxn ang="0">
                      <a:pos x="5" y="29"/>
                    </a:cxn>
                    <a:cxn ang="0">
                      <a:pos x="10" y="13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3" y="10"/>
                    </a:cxn>
                    <a:cxn ang="0">
                      <a:pos x="6" y="6"/>
                    </a:cxn>
                    <a:cxn ang="0">
                      <a:pos x="1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30">
                      <a:moveTo>
                        <a:pt x="17" y="0"/>
                      </a:moveTo>
                      <a:cubicBezTo>
                        <a:pt x="16" y="1"/>
                        <a:pt x="16" y="3"/>
                        <a:pt x="17" y="5"/>
                      </a:cubicBezTo>
                      <a:cubicBezTo>
                        <a:pt x="17" y="7"/>
                        <a:pt x="17" y="9"/>
                        <a:pt x="17" y="11"/>
                      </a:cubicBezTo>
                      <a:cubicBezTo>
                        <a:pt x="17" y="12"/>
                        <a:pt x="17" y="13"/>
                        <a:pt x="17" y="14"/>
                      </a:cubicBezTo>
                      <a:cubicBezTo>
                        <a:pt x="17" y="15"/>
                        <a:pt x="17" y="17"/>
                        <a:pt x="17" y="19"/>
                      </a:cubicBezTo>
                      <a:cubicBezTo>
                        <a:pt x="16" y="20"/>
                        <a:pt x="15" y="22"/>
                        <a:pt x="14" y="23"/>
                      </a:cubicBezTo>
                      <a:cubicBezTo>
                        <a:pt x="13" y="25"/>
                        <a:pt x="12" y="26"/>
                        <a:pt x="10" y="27"/>
                      </a:cubicBezTo>
                      <a:cubicBezTo>
                        <a:pt x="9" y="28"/>
                        <a:pt x="7" y="29"/>
                        <a:pt x="5" y="29"/>
                      </a:cubicBezTo>
                      <a:cubicBezTo>
                        <a:pt x="6" y="24"/>
                        <a:pt x="8" y="18"/>
                        <a:pt x="10" y="13"/>
                      </a:cubicBezTo>
                      <a:cubicBezTo>
                        <a:pt x="6" y="18"/>
                        <a:pt x="3" y="24"/>
                        <a:pt x="3" y="30"/>
                      </a:cubicBezTo>
                      <a:cubicBezTo>
                        <a:pt x="1" y="26"/>
                        <a:pt x="0" y="22"/>
                        <a:pt x="0" y="19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7" y="5"/>
                        <a:pt x="9" y="4"/>
                        <a:pt x="13" y="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8" name="Freeform 158"/>
                <p:cNvSpPr/>
                <p:nvPr/>
              </p:nvSpPr>
              <p:spPr bwMode="auto">
                <a:xfrm>
                  <a:off x="8374062" y="1706563"/>
                  <a:ext cx="193675" cy="15398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2" y="7"/>
                    </a:cxn>
                    <a:cxn ang="0">
                      <a:pos x="38" y="17"/>
                    </a:cxn>
                    <a:cxn ang="0">
                      <a:pos x="36" y="22"/>
                    </a:cxn>
                    <a:cxn ang="0">
                      <a:pos x="31" y="29"/>
                    </a:cxn>
                    <a:cxn ang="0">
                      <a:pos x="23" y="34"/>
                    </a:cxn>
                    <a:cxn ang="0">
                      <a:pos x="14" y="37"/>
                    </a:cxn>
                    <a:cxn ang="0">
                      <a:pos x="4" y="36"/>
                    </a:cxn>
                    <a:cxn ang="0">
                      <a:pos x="25" y="16"/>
                    </a:cxn>
                    <a:cxn ang="0">
                      <a:pos x="0" y="35"/>
                    </a:cxn>
                    <a:cxn ang="0">
                      <a:pos x="3" y="16"/>
                    </a:cxn>
                    <a:cxn ang="0">
                      <a:pos x="10" y="8"/>
                    </a:cxn>
                    <a:cxn ang="0">
                      <a:pos x="17" y="4"/>
                    </a:cxn>
                    <a:cxn ang="0">
                      <a:pos x="24" y="1"/>
                    </a:cxn>
                    <a:cxn ang="0">
                      <a:pos x="38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7" h="37">
                      <a:moveTo>
                        <a:pt x="47" y="0"/>
                      </a:moveTo>
                      <a:cubicBezTo>
                        <a:pt x="44" y="2"/>
                        <a:pt x="42" y="5"/>
                        <a:pt x="42" y="7"/>
                      </a:cubicBezTo>
                      <a:cubicBezTo>
                        <a:pt x="41" y="11"/>
                        <a:pt x="40" y="14"/>
                        <a:pt x="38" y="17"/>
                      </a:cubicBezTo>
                      <a:cubicBezTo>
                        <a:pt x="38" y="19"/>
                        <a:pt x="37" y="20"/>
                        <a:pt x="36" y="22"/>
                      </a:cubicBezTo>
                      <a:cubicBezTo>
                        <a:pt x="35" y="24"/>
                        <a:pt x="33" y="27"/>
                        <a:pt x="31" y="29"/>
                      </a:cubicBezTo>
                      <a:cubicBezTo>
                        <a:pt x="28" y="31"/>
                        <a:pt x="26" y="33"/>
                        <a:pt x="23" y="34"/>
                      </a:cubicBezTo>
                      <a:cubicBezTo>
                        <a:pt x="20" y="36"/>
                        <a:pt x="17" y="36"/>
                        <a:pt x="14" y="37"/>
                      </a:cubicBezTo>
                      <a:cubicBezTo>
                        <a:pt x="11" y="37"/>
                        <a:pt x="8" y="37"/>
                        <a:pt x="4" y="36"/>
                      </a:cubicBezTo>
                      <a:cubicBezTo>
                        <a:pt x="10" y="28"/>
                        <a:pt x="17" y="21"/>
                        <a:pt x="25" y="16"/>
                      </a:cubicBezTo>
                      <a:cubicBezTo>
                        <a:pt x="14" y="20"/>
                        <a:pt x="5" y="26"/>
                        <a:pt x="0" y="35"/>
                      </a:cubicBezTo>
                      <a:cubicBezTo>
                        <a:pt x="0" y="27"/>
                        <a:pt x="1" y="21"/>
                        <a:pt x="3" y="16"/>
                      </a:cubicBezTo>
                      <a:cubicBezTo>
                        <a:pt x="5" y="13"/>
                        <a:pt x="7" y="11"/>
                        <a:pt x="10" y="8"/>
                      </a:cubicBezTo>
                      <a:cubicBezTo>
                        <a:pt x="12" y="7"/>
                        <a:pt x="14" y="5"/>
                        <a:pt x="17" y="4"/>
                      </a:cubicBezTo>
                      <a:cubicBezTo>
                        <a:pt x="19" y="3"/>
                        <a:pt x="22" y="2"/>
                        <a:pt x="24" y="1"/>
                      </a:cubicBezTo>
                      <a:cubicBezTo>
                        <a:pt x="27" y="0"/>
                        <a:pt x="32" y="0"/>
                        <a:pt x="38" y="0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9" name="Freeform 159"/>
                <p:cNvSpPr/>
                <p:nvPr/>
              </p:nvSpPr>
              <p:spPr bwMode="auto">
                <a:xfrm>
                  <a:off x="6111875" y="138430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6" y="27"/>
                    </a:cxn>
                    <a:cxn ang="0">
                      <a:pos x="26" y="15"/>
                    </a:cxn>
                    <a:cxn ang="0">
                      <a:pos x="53" y="29"/>
                    </a:cxn>
                    <a:cxn ang="0">
                      <a:pos x="43" y="33"/>
                    </a:cxn>
                    <a:cxn ang="0">
                      <a:pos x="33" y="33"/>
                    </a:cxn>
                    <a:cxn ang="0">
                      <a:pos x="24" y="30"/>
                    </a:cxn>
                    <a:cxn ang="0">
                      <a:pos x="17" y="25"/>
                    </a:cxn>
                    <a:cxn ang="0">
                      <a:pos x="13" y="21"/>
                    </a:cxn>
                    <a:cxn ang="0">
                      <a:pos x="7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9" y="4"/>
                    </a:cxn>
                    <a:cxn ang="0">
                      <a:pos x="23" y="1"/>
                    </a:cxn>
                    <a:cxn ang="0">
                      <a:pos x="31" y="1"/>
                    </a:cxn>
                    <a:cxn ang="0">
                      <a:pos x="39" y="4"/>
                    </a:cxn>
                  </a:cxnLst>
                  <a:rect l="0" t="0" r="r" b="b"/>
                  <a:pathLst>
                    <a:path w="56" h="34">
                      <a:moveTo>
                        <a:pt x="39" y="4"/>
                      </a:moveTo>
                      <a:cubicBezTo>
                        <a:pt x="42" y="5"/>
                        <a:pt x="45" y="7"/>
                        <a:pt x="48" y="10"/>
                      </a:cubicBezTo>
                      <a:cubicBezTo>
                        <a:pt x="51" y="13"/>
                        <a:pt x="54" y="19"/>
                        <a:pt x="56" y="27"/>
                      </a:cubicBezTo>
                      <a:cubicBezTo>
                        <a:pt x="49" y="20"/>
                        <a:pt x="38" y="16"/>
                        <a:pt x="26" y="15"/>
                      </a:cubicBezTo>
                      <a:cubicBezTo>
                        <a:pt x="36" y="19"/>
                        <a:pt x="45" y="23"/>
                        <a:pt x="53" y="29"/>
                      </a:cubicBezTo>
                      <a:cubicBezTo>
                        <a:pt x="50" y="31"/>
                        <a:pt x="46" y="32"/>
                        <a:pt x="43" y="33"/>
                      </a:cubicBezTo>
                      <a:cubicBezTo>
                        <a:pt x="40" y="33"/>
                        <a:pt x="37" y="34"/>
                        <a:pt x="33" y="33"/>
                      </a:cubicBezTo>
                      <a:cubicBezTo>
                        <a:pt x="30" y="33"/>
                        <a:pt x="27" y="32"/>
                        <a:pt x="24" y="30"/>
                      </a:cubicBezTo>
                      <a:cubicBezTo>
                        <a:pt x="21" y="28"/>
                        <a:pt x="19" y="27"/>
                        <a:pt x="17" y="25"/>
                      </a:cubicBezTo>
                      <a:cubicBezTo>
                        <a:pt x="15" y="23"/>
                        <a:pt x="14" y="22"/>
                        <a:pt x="13" y="21"/>
                      </a:cubicBezTo>
                      <a:cubicBezTo>
                        <a:pt x="11" y="18"/>
                        <a:pt x="9" y="15"/>
                        <a:pt x="7" y="12"/>
                      </a:cubicBezTo>
                      <a:cubicBezTo>
                        <a:pt x="6" y="9"/>
                        <a:pt x="3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5" y="2"/>
                        <a:pt x="20" y="1"/>
                        <a:pt x="23" y="1"/>
                      </a:cubicBezTo>
                      <a:cubicBezTo>
                        <a:pt x="25" y="0"/>
                        <a:pt x="28" y="1"/>
                        <a:pt x="31" y="1"/>
                      </a:cubicBezTo>
                      <a:cubicBezTo>
                        <a:pt x="34" y="2"/>
                        <a:pt x="37" y="2"/>
                        <a:pt x="39" y="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0" name="Freeform 160"/>
                <p:cNvSpPr/>
                <p:nvPr/>
              </p:nvSpPr>
              <p:spPr bwMode="auto">
                <a:xfrm>
                  <a:off x="6111875" y="1968501"/>
                  <a:ext cx="190500" cy="11588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30" y="0"/>
                    </a:cxn>
                    <a:cxn ang="0">
                      <a:pos x="46" y="5"/>
                    </a:cxn>
                    <a:cxn ang="0">
                      <a:pos x="21" y="17"/>
                    </a:cxn>
                    <a:cxn ang="0">
                      <a:pos x="45" y="8"/>
                    </a:cxn>
                    <a:cxn ang="0">
                      <a:pos x="42" y="17"/>
                    </a:cxn>
                    <a:cxn ang="0">
                      <a:pos x="36" y="23"/>
                    </a:cxn>
                    <a:cxn ang="0">
                      <a:pos x="29" y="27"/>
                    </a:cxn>
                    <a:cxn ang="0">
                      <a:pos x="21" y="28"/>
                    </a:cxn>
                    <a:cxn ang="0">
                      <a:pos x="17" y="28"/>
                    </a:cxn>
                    <a:cxn ang="0">
                      <a:pos x="8" y="2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1"/>
                    </a:cxn>
                    <a:cxn ang="0">
                      <a:pos x="10" y="10"/>
                    </a:cxn>
                    <a:cxn ang="0">
                      <a:pos x="15" y="6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46" h="28">
                      <a:moveTo>
                        <a:pt x="21" y="2"/>
                      </a:moveTo>
                      <a:cubicBezTo>
                        <a:pt x="24" y="1"/>
                        <a:pt x="27" y="0"/>
                        <a:pt x="30" y="0"/>
                      </a:cubicBezTo>
                      <a:cubicBezTo>
                        <a:pt x="34" y="0"/>
                        <a:pt x="40" y="2"/>
                        <a:pt x="46" y="5"/>
                      </a:cubicBezTo>
                      <a:cubicBezTo>
                        <a:pt x="37" y="6"/>
                        <a:pt x="29" y="10"/>
                        <a:pt x="21" y="17"/>
                      </a:cubicBezTo>
                      <a:cubicBezTo>
                        <a:pt x="29" y="13"/>
                        <a:pt x="37" y="10"/>
                        <a:pt x="45" y="8"/>
                      </a:cubicBezTo>
                      <a:cubicBezTo>
                        <a:pt x="45" y="11"/>
                        <a:pt x="44" y="14"/>
                        <a:pt x="42" y="17"/>
                      </a:cubicBezTo>
                      <a:cubicBezTo>
                        <a:pt x="41" y="19"/>
                        <a:pt x="39" y="21"/>
                        <a:pt x="36" y="23"/>
                      </a:cubicBezTo>
                      <a:cubicBezTo>
                        <a:pt x="34" y="25"/>
                        <a:pt x="32" y="26"/>
                        <a:pt x="29" y="27"/>
                      </a:cubicBezTo>
                      <a:cubicBezTo>
                        <a:pt x="27" y="28"/>
                        <a:pt x="24" y="28"/>
                        <a:pt x="21" y="28"/>
                      </a:cubicBezTo>
                      <a:cubicBezTo>
                        <a:pt x="20" y="28"/>
                        <a:pt x="18" y="28"/>
                        <a:pt x="17" y="28"/>
                      </a:cubicBezTo>
                      <a:cubicBezTo>
                        <a:pt x="14" y="28"/>
                        <a:pt x="11" y="27"/>
                        <a:pt x="8" y="27"/>
                      </a:cubicBezTo>
                      <a:cubicBezTo>
                        <a:pt x="5" y="26"/>
                        <a:pt x="2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" y="16"/>
                        <a:pt x="8" y="12"/>
                        <a:pt x="10" y="10"/>
                      </a:cubicBezTo>
                      <a:cubicBezTo>
                        <a:pt x="11" y="8"/>
                        <a:pt x="13" y="7"/>
                        <a:pt x="15" y="6"/>
                      </a:cubicBezTo>
                      <a:cubicBezTo>
                        <a:pt x="17" y="4"/>
                        <a:pt x="19" y="3"/>
                        <a:pt x="21" y="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1" name="Freeform 161"/>
                <p:cNvSpPr/>
                <p:nvPr/>
              </p:nvSpPr>
              <p:spPr bwMode="auto">
                <a:xfrm>
                  <a:off x="6686550" y="1276351"/>
                  <a:ext cx="136525" cy="177800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25" y="12"/>
                    </a:cxn>
                    <a:cxn ang="0">
                      <a:pos x="29" y="18"/>
                    </a:cxn>
                    <a:cxn ang="0">
                      <a:pos x="32" y="27"/>
                    </a:cxn>
                    <a:cxn ang="0">
                      <a:pos x="30" y="43"/>
                    </a:cxn>
                    <a:cxn ang="0">
                      <a:pos x="14" y="20"/>
                    </a:cxn>
                    <a:cxn ang="0">
                      <a:pos x="26" y="43"/>
                    </a:cxn>
                    <a:cxn ang="0">
                      <a:pos x="17" y="40"/>
                    </a:cxn>
                    <a:cxn ang="0">
                      <a:pos x="11" y="36"/>
                    </a:cxn>
                    <a:cxn ang="0">
                      <a:pos x="6" y="29"/>
                    </a:cxn>
                    <a:cxn ang="0">
                      <a:pos x="3" y="22"/>
                    </a:cxn>
                    <a:cxn ang="0">
                      <a:pos x="3" y="17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3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33" h="43">
                      <a:moveTo>
                        <a:pt x="19" y="8"/>
                      </a:moveTo>
                      <a:cubicBezTo>
                        <a:pt x="21" y="9"/>
                        <a:pt x="23" y="10"/>
                        <a:pt x="25" y="12"/>
                      </a:cubicBezTo>
                      <a:cubicBezTo>
                        <a:pt x="27" y="14"/>
                        <a:pt x="28" y="16"/>
                        <a:pt x="29" y="18"/>
                      </a:cubicBezTo>
                      <a:cubicBezTo>
                        <a:pt x="31" y="21"/>
                        <a:pt x="32" y="24"/>
                        <a:pt x="32" y="27"/>
                      </a:cubicBezTo>
                      <a:cubicBezTo>
                        <a:pt x="33" y="31"/>
                        <a:pt x="32" y="36"/>
                        <a:pt x="30" y="43"/>
                      </a:cubicBezTo>
                      <a:cubicBezTo>
                        <a:pt x="28" y="34"/>
                        <a:pt x="23" y="27"/>
                        <a:pt x="14" y="20"/>
                      </a:cubicBezTo>
                      <a:cubicBezTo>
                        <a:pt x="19" y="27"/>
                        <a:pt x="23" y="35"/>
                        <a:pt x="26" y="43"/>
                      </a:cubicBezTo>
                      <a:cubicBezTo>
                        <a:pt x="23" y="43"/>
                        <a:pt x="20" y="42"/>
                        <a:pt x="17" y="40"/>
                      </a:cubicBezTo>
                      <a:cubicBezTo>
                        <a:pt x="15" y="39"/>
                        <a:pt x="13" y="38"/>
                        <a:pt x="11" y="36"/>
                      </a:cubicBezTo>
                      <a:cubicBezTo>
                        <a:pt x="9" y="34"/>
                        <a:pt x="7" y="32"/>
                        <a:pt x="6" y="29"/>
                      </a:cubicBezTo>
                      <a:cubicBezTo>
                        <a:pt x="4" y="27"/>
                        <a:pt x="4" y="24"/>
                        <a:pt x="3" y="22"/>
                      </a:cubicBezTo>
                      <a:cubicBezTo>
                        <a:pt x="3" y="20"/>
                        <a:pt x="3" y="19"/>
                        <a:pt x="3" y="17"/>
                      </a:cubicBezTo>
                      <a:cubicBezTo>
                        <a:pt x="3" y="14"/>
                        <a:pt x="3" y="11"/>
                        <a:pt x="3" y="8"/>
                      </a:cubicBez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5"/>
                        <a:pt x="17" y="6"/>
                        <a:pt x="19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2" name="Freeform 162"/>
                <p:cNvSpPr/>
                <p:nvPr/>
              </p:nvSpPr>
              <p:spPr bwMode="auto">
                <a:xfrm>
                  <a:off x="8029575" y="1106488"/>
                  <a:ext cx="223838" cy="160338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20" y="3"/>
                    </a:cxn>
                    <a:cxn ang="0">
                      <a:pos x="29" y="1"/>
                    </a:cxn>
                    <a:cxn ang="0">
                      <a:pos x="44" y="1"/>
                    </a:cxn>
                    <a:cxn ang="0">
                      <a:pos x="54" y="1"/>
                    </a:cxn>
                    <a:cxn ang="0">
                      <a:pos x="54" y="1"/>
                    </a:cxn>
                    <a:cxn ang="0">
                      <a:pos x="48" y="9"/>
                    </a:cxn>
                    <a:cxn ang="0">
                      <a:pos x="43" y="19"/>
                    </a:cxn>
                    <a:cxn ang="0">
                      <a:pos x="41" y="24"/>
                    </a:cxn>
                    <a:cxn ang="0">
                      <a:pos x="34" y="32"/>
                    </a:cxn>
                    <a:cxn ang="0">
                      <a:pos x="26" y="37"/>
                    </a:cxn>
                    <a:cxn ang="0">
                      <a:pos x="16" y="39"/>
                    </a:cxn>
                    <a:cxn ang="0">
                      <a:pos x="4" y="38"/>
                    </a:cxn>
                    <a:cxn ang="0">
                      <a:pos x="29" y="17"/>
                    </a:cxn>
                    <a:cxn ang="0">
                      <a:pos x="0" y="36"/>
                    </a:cxn>
                    <a:cxn ang="0">
                      <a:pos x="5" y="16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54" h="39">
                      <a:moveTo>
                        <a:pt x="12" y="8"/>
                      </a:moveTo>
                      <a:cubicBezTo>
                        <a:pt x="15" y="6"/>
                        <a:pt x="17" y="4"/>
                        <a:pt x="20" y="3"/>
                      </a:cubicBezTo>
                      <a:cubicBezTo>
                        <a:pt x="23" y="2"/>
                        <a:pt x="26" y="1"/>
                        <a:pt x="29" y="1"/>
                      </a:cubicBezTo>
                      <a:cubicBezTo>
                        <a:pt x="32" y="0"/>
                        <a:pt x="37" y="0"/>
                        <a:pt x="4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1" y="3"/>
                        <a:pt x="49" y="6"/>
                        <a:pt x="48" y="9"/>
                      </a:cubicBezTo>
                      <a:cubicBezTo>
                        <a:pt x="46" y="12"/>
                        <a:pt x="45" y="16"/>
                        <a:pt x="43" y="19"/>
                      </a:cubicBezTo>
                      <a:cubicBezTo>
                        <a:pt x="43" y="21"/>
                        <a:pt x="42" y="23"/>
                        <a:pt x="41" y="24"/>
                      </a:cubicBezTo>
                      <a:cubicBezTo>
                        <a:pt x="39" y="27"/>
                        <a:pt x="37" y="30"/>
                        <a:pt x="34" y="32"/>
                      </a:cubicBezTo>
                      <a:cubicBezTo>
                        <a:pt x="31" y="34"/>
                        <a:pt x="29" y="36"/>
                        <a:pt x="26" y="37"/>
                      </a:cubicBezTo>
                      <a:cubicBezTo>
                        <a:pt x="22" y="38"/>
                        <a:pt x="19" y="39"/>
                        <a:pt x="16" y="39"/>
                      </a:cubicBezTo>
                      <a:cubicBezTo>
                        <a:pt x="12" y="39"/>
                        <a:pt x="8" y="39"/>
                        <a:pt x="4" y="38"/>
                      </a:cubicBezTo>
                      <a:cubicBezTo>
                        <a:pt x="11" y="30"/>
                        <a:pt x="20" y="23"/>
                        <a:pt x="29" y="17"/>
                      </a:cubicBezTo>
                      <a:cubicBezTo>
                        <a:pt x="16" y="21"/>
                        <a:pt x="6" y="27"/>
                        <a:pt x="0" y="36"/>
                      </a:cubicBezTo>
                      <a:cubicBezTo>
                        <a:pt x="1" y="27"/>
                        <a:pt x="2" y="21"/>
                        <a:pt x="5" y="16"/>
                      </a:cubicBezTo>
                      <a:cubicBezTo>
                        <a:pt x="7" y="13"/>
                        <a:pt x="9" y="10"/>
                        <a:pt x="12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3" name="Freeform 163"/>
                <p:cNvSpPr/>
                <p:nvPr/>
              </p:nvSpPr>
              <p:spPr bwMode="auto">
                <a:xfrm>
                  <a:off x="7327900" y="438150"/>
                  <a:ext cx="173038" cy="336550"/>
                </a:xfrm>
                <a:custGeom>
                  <a:avLst/>
                  <a:gdLst/>
                  <a:ahLst/>
                  <a:cxnLst>
                    <a:cxn ang="0">
                      <a:pos x="32" y="23"/>
                    </a:cxn>
                    <a:cxn ang="0">
                      <a:pos x="36" y="29"/>
                    </a:cxn>
                    <a:cxn ang="0">
                      <a:pos x="41" y="41"/>
                    </a:cxn>
                    <a:cxn ang="0">
                      <a:pos x="41" y="54"/>
                    </a:cxn>
                    <a:cxn ang="0">
                      <a:pos x="37" y="66"/>
                    </a:cxn>
                    <a:cxn ang="0">
                      <a:pos x="29" y="77"/>
                    </a:cxn>
                    <a:cxn ang="0">
                      <a:pos x="21" y="37"/>
                    </a:cxn>
                    <a:cxn ang="0">
                      <a:pos x="24" y="81"/>
                    </a:cxn>
                    <a:cxn ang="0">
                      <a:pos x="5" y="63"/>
                    </a:cxn>
                    <a:cxn ang="0">
                      <a:pos x="1" y="50"/>
                    </a:cxn>
                    <a:cxn ang="0">
                      <a:pos x="1" y="38"/>
                    </a:cxn>
                    <a:cxn ang="0">
                      <a:pos x="3" y="28"/>
                    </a:cxn>
                    <a:cxn ang="0">
                      <a:pos x="12" y="1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11"/>
                    </a:cxn>
                    <a:cxn ang="0">
                      <a:pos x="32" y="23"/>
                    </a:cxn>
                  </a:cxnLst>
                  <a:rect l="0" t="0" r="r" b="b"/>
                  <a:pathLst>
                    <a:path w="42" h="81">
                      <a:moveTo>
                        <a:pt x="32" y="23"/>
                      </a:move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8" y="33"/>
                        <a:pt x="40" y="37"/>
                        <a:pt x="41" y="41"/>
                      </a:cubicBezTo>
                      <a:cubicBezTo>
                        <a:pt x="42" y="45"/>
                        <a:pt x="42" y="49"/>
                        <a:pt x="41" y="54"/>
                      </a:cubicBezTo>
                      <a:cubicBezTo>
                        <a:pt x="40" y="58"/>
                        <a:pt x="39" y="62"/>
                        <a:pt x="37" y="66"/>
                      </a:cubicBezTo>
                      <a:cubicBezTo>
                        <a:pt x="35" y="70"/>
                        <a:pt x="32" y="74"/>
                        <a:pt x="29" y="77"/>
                      </a:cubicBezTo>
                      <a:cubicBezTo>
                        <a:pt x="24" y="65"/>
                        <a:pt x="22" y="51"/>
                        <a:pt x="21" y="37"/>
                      </a:cubicBezTo>
                      <a:cubicBezTo>
                        <a:pt x="17" y="54"/>
                        <a:pt x="18" y="68"/>
                        <a:pt x="24" y="81"/>
                      </a:cubicBezTo>
                      <a:cubicBezTo>
                        <a:pt x="15" y="75"/>
                        <a:pt x="9" y="69"/>
                        <a:pt x="5" y="63"/>
                      </a:cubicBezTo>
                      <a:cubicBezTo>
                        <a:pt x="3" y="59"/>
                        <a:pt x="2" y="55"/>
                        <a:pt x="1" y="50"/>
                      </a:cubicBezTo>
                      <a:cubicBezTo>
                        <a:pt x="0" y="46"/>
                        <a:pt x="0" y="42"/>
                        <a:pt x="1" y="38"/>
                      </a:cubicBezTo>
                      <a:cubicBezTo>
                        <a:pt x="1" y="35"/>
                        <a:pt x="2" y="31"/>
                        <a:pt x="3" y="28"/>
                      </a:cubicBezTo>
                      <a:cubicBezTo>
                        <a:pt x="4" y="24"/>
                        <a:pt x="7" y="18"/>
                        <a:pt x="12" y="1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5"/>
                        <a:pt x="21" y="9"/>
                        <a:pt x="23" y="11"/>
                      </a:cubicBezTo>
                      <a:cubicBezTo>
                        <a:pt x="26" y="15"/>
                        <a:pt x="29" y="19"/>
                        <a:pt x="32" y="2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4" name="Freeform 165"/>
                <p:cNvSpPr/>
                <p:nvPr/>
              </p:nvSpPr>
              <p:spPr bwMode="auto">
                <a:xfrm>
                  <a:off x="7831137" y="1976438"/>
                  <a:ext cx="144463" cy="98425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6" y="7"/>
                    </a:cxn>
                    <a:cxn ang="0">
                      <a:pos x="12" y="3"/>
                    </a:cxn>
                    <a:cxn ang="0">
                      <a:pos x="18" y="1"/>
                    </a:cxn>
                    <a:cxn ang="0">
                      <a:pos x="21" y="1"/>
                    </a:cxn>
                    <a:cxn ang="0">
                      <a:pos x="29" y="1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3" y="5"/>
                    </a:cxn>
                    <a:cxn ang="0">
                      <a:pos x="29" y="14"/>
                    </a:cxn>
                    <a:cxn ang="0">
                      <a:pos x="25" y="18"/>
                    </a:cxn>
                    <a:cxn ang="0">
                      <a:pos x="20" y="21"/>
                    </a:cxn>
                    <a:cxn ang="0">
                      <a:pos x="13" y="23"/>
                    </a:cxn>
                    <a:cxn ang="0">
                      <a:pos x="0" y="21"/>
                    </a:cxn>
                    <a:cxn ang="0">
                      <a:pos x="19" y="10"/>
                    </a:cxn>
                    <a:cxn ang="0">
                      <a:pos x="0" y="18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35" h="24">
                      <a:moveTo>
                        <a:pt x="2" y="12"/>
                      </a:moveTo>
                      <a:cubicBezTo>
                        <a:pt x="3" y="10"/>
                        <a:pt x="5" y="8"/>
                        <a:pt x="6" y="7"/>
                      </a:cubicBezTo>
                      <a:cubicBezTo>
                        <a:pt x="8" y="5"/>
                        <a:pt x="9" y="4"/>
                        <a:pt x="12" y="3"/>
                      </a:cubicBez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9" y="1"/>
                        <a:pt x="20" y="1"/>
                        <a:pt x="21" y="1"/>
                      </a:cubicBezTo>
                      <a:cubicBezTo>
                        <a:pt x="24" y="1"/>
                        <a:pt x="26" y="1"/>
                        <a:pt x="29" y="1"/>
                      </a:cubicBezTo>
                      <a:cubicBezTo>
                        <a:pt x="31" y="2"/>
                        <a:pt x="33" y="1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1" y="10"/>
                        <a:pt x="30" y="13"/>
                        <a:pt x="29" y="14"/>
                      </a:cubicBezTo>
                      <a:cubicBezTo>
                        <a:pt x="28" y="15"/>
                        <a:pt x="26" y="17"/>
                        <a:pt x="25" y="18"/>
                      </a:cubicBezTo>
                      <a:cubicBezTo>
                        <a:pt x="24" y="19"/>
                        <a:pt x="22" y="21"/>
                        <a:pt x="20" y="21"/>
                      </a:cubicBezTo>
                      <a:cubicBezTo>
                        <a:pt x="18" y="22"/>
                        <a:pt x="16" y="23"/>
                        <a:pt x="13" y="23"/>
                      </a:cubicBezTo>
                      <a:cubicBezTo>
                        <a:pt x="10" y="24"/>
                        <a:pt x="6" y="23"/>
                        <a:pt x="0" y="21"/>
                      </a:cubicBezTo>
                      <a:cubicBezTo>
                        <a:pt x="7" y="20"/>
                        <a:pt x="14" y="16"/>
                        <a:pt x="19" y="10"/>
                      </a:cubicBezTo>
                      <a:cubicBezTo>
                        <a:pt x="13" y="13"/>
                        <a:pt x="7" y="16"/>
                        <a:pt x="0" y="18"/>
                      </a:cubicBezTo>
                      <a:cubicBezTo>
                        <a:pt x="0" y="16"/>
                        <a:pt x="1" y="14"/>
                        <a:pt x="2" y="1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5" name="Freeform 166"/>
                <p:cNvSpPr/>
                <p:nvPr/>
              </p:nvSpPr>
              <p:spPr bwMode="auto">
                <a:xfrm>
                  <a:off x="7158037" y="1644651"/>
                  <a:ext cx="180975" cy="32385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43" y="29"/>
                    </a:cxn>
                    <a:cxn ang="0">
                      <a:pos x="43" y="40"/>
                    </a:cxn>
                    <a:cxn ang="0">
                      <a:pos x="41" y="51"/>
                    </a:cxn>
                    <a:cxn ang="0">
                      <a:pos x="34" y="63"/>
                    </a:cxn>
                    <a:cxn ang="0">
                      <a:pos x="12" y="78"/>
                    </a:cxn>
                    <a:cxn ang="0">
                      <a:pos x="24" y="36"/>
                    </a:cxn>
                    <a:cxn ang="0">
                      <a:pos x="8" y="74"/>
                    </a:cxn>
                    <a:cxn ang="0">
                      <a:pos x="2" y="62"/>
                    </a:cxn>
                    <a:cxn ang="0">
                      <a:pos x="1" y="49"/>
                    </a:cxn>
                    <a:cxn ang="0">
                      <a:pos x="4" y="37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6" y="11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4" h="78">
                      <a:moveTo>
                        <a:pt x="33" y="0"/>
                      </a:move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41" y="19"/>
                        <a:pt x="43" y="25"/>
                        <a:pt x="43" y="29"/>
                      </a:cubicBezTo>
                      <a:cubicBezTo>
                        <a:pt x="44" y="33"/>
                        <a:pt x="44" y="36"/>
                        <a:pt x="43" y="40"/>
                      </a:cubicBezTo>
                      <a:cubicBezTo>
                        <a:pt x="43" y="44"/>
                        <a:pt x="42" y="47"/>
                        <a:pt x="41" y="51"/>
                      </a:cubicBezTo>
                      <a:cubicBezTo>
                        <a:pt x="39" y="56"/>
                        <a:pt x="37" y="60"/>
                        <a:pt x="34" y="63"/>
                      </a:cubicBezTo>
                      <a:cubicBezTo>
                        <a:pt x="30" y="68"/>
                        <a:pt x="22" y="73"/>
                        <a:pt x="12" y="78"/>
                      </a:cubicBezTo>
                      <a:cubicBezTo>
                        <a:pt x="20" y="67"/>
                        <a:pt x="24" y="53"/>
                        <a:pt x="24" y="36"/>
                      </a:cubicBezTo>
                      <a:cubicBezTo>
                        <a:pt x="20" y="50"/>
                        <a:pt x="15" y="62"/>
                        <a:pt x="8" y="74"/>
                      </a:cubicBezTo>
                      <a:cubicBezTo>
                        <a:pt x="5" y="70"/>
                        <a:pt x="3" y="66"/>
                        <a:pt x="2" y="62"/>
                      </a:cubicBezTo>
                      <a:cubicBezTo>
                        <a:pt x="1" y="58"/>
                        <a:pt x="0" y="53"/>
                        <a:pt x="1" y="49"/>
                      </a:cubicBezTo>
                      <a:cubicBezTo>
                        <a:pt x="1" y="45"/>
                        <a:pt x="2" y="41"/>
                        <a:pt x="4" y="37"/>
                      </a:cubicBezTo>
                      <a:cubicBezTo>
                        <a:pt x="5" y="33"/>
                        <a:pt x="8" y="29"/>
                        <a:pt x="10" y="26"/>
                      </a:cubicBezTo>
                      <a:cubicBezTo>
                        <a:pt x="12" y="24"/>
                        <a:pt x="13" y="22"/>
                        <a:pt x="15" y="21"/>
                      </a:cubicBezTo>
                      <a:cubicBezTo>
                        <a:pt x="19" y="17"/>
                        <a:pt x="23" y="14"/>
                        <a:pt x="26" y="11"/>
                      </a:cubicBezTo>
                      <a:cubicBezTo>
                        <a:pt x="30" y="8"/>
                        <a:pt x="32" y="5"/>
                        <a:pt x="3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6" name="Freeform 167"/>
                <p:cNvSpPr/>
                <p:nvPr/>
              </p:nvSpPr>
              <p:spPr bwMode="auto">
                <a:xfrm>
                  <a:off x="8196262" y="1428751"/>
                  <a:ext cx="93663" cy="157163"/>
                </a:xfrm>
                <a:custGeom>
                  <a:avLst/>
                  <a:gdLst/>
                  <a:ahLst/>
                  <a:cxnLst>
                    <a:cxn ang="0">
                      <a:pos x="21" y="24"/>
                    </a:cxn>
                    <a:cxn ang="0">
                      <a:pos x="21" y="26"/>
                    </a:cxn>
                    <a:cxn ang="0">
                      <a:pos x="17" y="32"/>
                    </a:cxn>
                    <a:cxn ang="0">
                      <a:pos x="5" y="38"/>
                    </a:cxn>
                    <a:cxn ang="0">
                      <a:pos x="12" y="18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1" y="24"/>
                    </a:cxn>
                    <a:cxn ang="0">
                      <a:pos x="2" y="18"/>
                    </a:cxn>
                    <a:cxn ang="0">
                      <a:pos x="6" y="12"/>
                    </a:cxn>
                    <a:cxn ang="0">
                      <a:pos x="9" y="10"/>
                    </a:cxn>
                    <a:cxn ang="0">
                      <a:pos x="14" y="5"/>
                    </a:cxn>
                    <a:cxn ang="0">
                      <a:pos x="18" y="0"/>
                    </a:cxn>
                    <a:cxn ang="0">
                      <a:pos x="20" y="6"/>
                    </a:cxn>
                    <a:cxn ang="0">
                      <a:pos x="23" y="15"/>
                    </a:cxn>
                    <a:cxn ang="0">
                      <a:pos x="23" y="18"/>
                    </a:cxn>
                    <a:cxn ang="0">
                      <a:pos x="22" y="21"/>
                    </a:cxn>
                    <a:cxn ang="0">
                      <a:pos x="21" y="24"/>
                    </a:cxn>
                  </a:cxnLst>
                  <a:rect l="0" t="0" r="r" b="b"/>
                  <a:pathLst>
                    <a:path w="23" h="38">
                      <a:moveTo>
                        <a:pt x="21" y="24"/>
                      </a:moveTo>
                      <a:cubicBezTo>
                        <a:pt x="21" y="25"/>
                        <a:pt x="21" y="25"/>
                        <a:pt x="21" y="26"/>
                      </a:cubicBezTo>
                      <a:cubicBezTo>
                        <a:pt x="20" y="28"/>
                        <a:pt x="18" y="30"/>
                        <a:pt x="17" y="32"/>
                      </a:cubicBezTo>
                      <a:cubicBezTo>
                        <a:pt x="15" y="34"/>
                        <a:pt x="11" y="36"/>
                        <a:pt x="5" y="38"/>
                      </a:cubicBezTo>
                      <a:cubicBezTo>
                        <a:pt x="10" y="33"/>
                        <a:pt x="12" y="26"/>
                        <a:pt x="12" y="18"/>
                      </a:cubicBezTo>
                      <a:cubicBezTo>
                        <a:pt x="10" y="25"/>
                        <a:pt x="7" y="31"/>
                        <a:pt x="4" y="36"/>
                      </a:cubicBezTo>
                      <a:cubicBezTo>
                        <a:pt x="2" y="34"/>
                        <a:pt x="1" y="32"/>
                        <a:pt x="1" y="30"/>
                      </a:cubicBezTo>
                      <a:cubicBezTo>
                        <a:pt x="0" y="28"/>
                        <a:pt x="0" y="26"/>
                        <a:pt x="1" y="24"/>
                      </a:cubicBezTo>
                      <a:cubicBezTo>
                        <a:pt x="1" y="22"/>
                        <a:pt x="1" y="20"/>
                        <a:pt x="2" y="18"/>
                      </a:cubicBezTo>
                      <a:cubicBezTo>
                        <a:pt x="3" y="16"/>
                        <a:pt x="5" y="14"/>
                        <a:pt x="6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11" y="8"/>
                        <a:pt x="13" y="7"/>
                        <a:pt x="14" y="5"/>
                      </a:cubicBezTo>
                      <a:cubicBezTo>
                        <a:pt x="16" y="4"/>
                        <a:pt x="17" y="2"/>
                        <a:pt x="18" y="0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10"/>
                        <a:pt x="22" y="13"/>
                        <a:pt x="23" y="15"/>
                      </a:cubicBezTo>
                      <a:cubicBezTo>
                        <a:pt x="23" y="16"/>
                        <a:pt x="23" y="17"/>
                        <a:pt x="23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8" name="Freeform 169"/>
                <p:cNvSpPr/>
                <p:nvPr/>
              </p:nvSpPr>
              <p:spPr bwMode="auto">
                <a:xfrm>
                  <a:off x="6884987" y="563563"/>
                  <a:ext cx="136525" cy="260350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1" y="0"/>
                    </a:cxn>
                    <a:cxn ang="0">
                      <a:pos x="26" y="8"/>
                    </a:cxn>
                    <a:cxn ang="0">
                      <a:pos x="32" y="23"/>
                    </a:cxn>
                    <a:cxn ang="0">
                      <a:pos x="33" y="31"/>
                    </a:cxn>
                    <a:cxn ang="0">
                      <a:pos x="32" y="40"/>
                    </a:cxn>
                    <a:cxn ang="0">
                      <a:pos x="27" y="51"/>
                    </a:cxn>
                    <a:cxn ang="0">
                      <a:pos x="11" y="63"/>
                    </a:cxn>
                    <a:cxn ang="0">
                      <a:pos x="17" y="29"/>
                    </a:cxn>
                    <a:cxn ang="0">
                      <a:pos x="8" y="60"/>
                    </a:cxn>
                    <a:cxn ang="0">
                      <a:pos x="2" y="50"/>
                    </a:cxn>
                    <a:cxn ang="0">
                      <a:pos x="0" y="40"/>
                    </a:cxn>
                    <a:cxn ang="0">
                      <a:pos x="1" y="30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33" h="63">
                      <a:moveTo>
                        <a:pt x="17" y="8"/>
                      </a:moveTo>
                      <a:cubicBezTo>
                        <a:pt x="19" y="6"/>
                        <a:pt x="21" y="4"/>
                        <a:pt x="21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9" y="15"/>
                        <a:pt x="31" y="20"/>
                        <a:pt x="32" y="23"/>
                      </a:cubicBezTo>
                      <a:cubicBezTo>
                        <a:pt x="32" y="25"/>
                        <a:pt x="33" y="28"/>
                        <a:pt x="33" y="31"/>
                      </a:cubicBezTo>
                      <a:cubicBezTo>
                        <a:pt x="33" y="34"/>
                        <a:pt x="33" y="37"/>
                        <a:pt x="32" y="40"/>
                      </a:cubicBezTo>
                      <a:cubicBezTo>
                        <a:pt x="31" y="44"/>
                        <a:pt x="29" y="48"/>
                        <a:pt x="27" y="51"/>
                      </a:cubicBezTo>
                      <a:cubicBezTo>
                        <a:pt x="24" y="55"/>
                        <a:pt x="19" y="59"/>
                        <a:pt x="11" y="63"/>
                      </a:cubicBezTo>
                      <a:cubicBezTo>
                        <a:pt x="17" y="54"/>
                        <a:pt x="19" y="42"/>
                        <a:pt x="17" y="29"/>
                      </a:cubicBezTo>
                      <a:cubicBezTo>
                        <a:pt x="15" y="40"/>
                        <a:pt x="12" y="50"/>
                        <a:pt x="8" y="60"/>
                      </a:cubicBezTo>
                      <a:cubicBezTo>
                        <a:pt x="5" y="57"/>
                        <a:pt x="3" y="54"/>
                        <a:pt x="2" y="50"/>
                      </a:cubicBezTo>
                      <a:cubicBezTo>
                        <a:pt x="1" y="47"/>
                        <a:pt x="0" y="44"/>
                        <a:pt x="0" y="40"/>
                      </a:cubicBezTo>
                      <a:cubicBezTo>
                        <a:pt x="0" y="37"/>
                        <a:pt x="0" y="34"/>
                        <a:pt x="1" y="30"/>
                      </a:cubicBezTo>
                      <a:cubicBezTo>
                        <a:pt x="2" y="27"/>
                        <a:pt x="4" y="24"/>
                        <a:pt x="5" y="21"/>
                      </a:cubicBezTo>
                      <a:cubicBezTo>
                        <a:pt x="6" y="20"/>
                        <a:pt x="8" y="18"/>
                        <a:pt x="9" y="17"/>
                      </a:cubicBezTo>
                      <a:cubicBezTo>
                        <a:pt x="11" y="14"/>
                        <a:pt x="14" y="11"/>
                        <a:pt x="17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9" name="Freeform 170"/>
                <p:cNvSpPr/>
                <p:nvPr/>
              </p:nvSpPr>
              <p:spPr bwMode="auto">
                <a:xfrm>
                  <a:off x="5818187" y="1608138"/>
                  <a:ext cx="384175" cy="22225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4" y="6"/>
                    </a:cxn>
                    <a:cxn ang="0">
                      <a:pos x="36" y="0"/>
                    </a:cxn>
                    <a:cxn ang="0">
                      <a:pos x="49" y="1"/>
                    </a:cxn>
                    <a:cxn ang="0">
                      <a:pos x="62" y="5"/>
                    </a:cxn>
                    <a:cxn ang="0">
                      <a:pos x="77" y="14"/>
                    </a:cxn>
                    <a:cxn ang="0">
                      <a:pos x="93" y="41"/>
                    </a:cxn>
                    <a:cxn ang="0">
                      <a:pos x="43" y="25"/>
                    </a:cxn>
                    <a:cxn ang="0">
                      <a:pos x="88" y="46"/>
                    </a:cxn>
                    <a:cxn ang="0">
                      <a:pos x="73" y="52"/>
                    </a:cxn>
                    <a:cxn ang="0">
                      <a:pos x="58" y="53"/>
                    </a:cxn>
                    <a:cxn ang="0">
                      <a:pos x="43" y="49"/>
                    </a:cxn>
                    <a:cxn ang="0">
                      <a:pos x="30" y="40"/>
                    </a:cxn>
                    <a:cxn ang="0">
                      <a:pos x="24" y="34"/>
                    </a:cxn>
                    <a:cxn ang="0">
                      <a:pos x="13" y="2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3" h="54">
                      <a:moveTo>
                        <a:pt x="0" y="11"/>
                      </a:move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24" y="3"/>
                        <a:pt x="31" y="1"/>
                        <a:pt x="36" y="0"/>
                      </a:cubicBezTo>
                      <a:cubicBezTo>
                        <a:pt x="40" y="0"/>
                        <a:pt x="44" y="0"/>
                        <a:pt x="49" y="1"/>
                      </a:cubicBezTo>
                      <a:cubicBezTo>
                        <a:pt x="54" y="1"/>
                        <a:pt x="58" y="3"/>
                        <a:pt x="62" y="5"/>
                      </a:cubicBezTo>
                      <a:cubicBezTo>
                        <a:pt x="68" y="7"/>
                        <a:pt x="72" y="10"/>
                        <a:pt x="77" y="14"/>
                      </a:cubicBezTo>
                      <a:cubicBezTo>
                        <a:pt x="82" y="20"/>
                        <a:pt x="88" y="29"/>
                        <a:pt x="93" y="41"/>
                      </a:cubicBezTo>
                      <a:cubicBezTo>
                        <a:pt x="80" y="31"/>
                        <a:pt x="63" y="25"/>
                        <a:pt x="43" y="25"/>
                      </a:cubicBezTo>
                      <a:cubicBezTo>
                        <a:pt x="59" y="30"/>
                        <a:pt x="74" y="37"/>
                        <a:pt x="88" y="46"/>
                      </a:cubicBezTo>
                      <a:cubicBezTo>
                        <a:pt x="83" y="49"/>
                        <a:pt x="78" y="51"/>
                        <a:pt x="73" y="52"/>
                      </a:cubicBezTo>
                      <a:cubicBezTo>
                        <a:pt x="68" y="53"/>
                        <a:pt x="63" y="54"/>
                        <a:pt x="58" y="53"/>
                      </a:cubicBezTo>
                      <a:cubicBezTo>
                        <a:pt x="53" y="52"/>
                        <a:pt x="48" y="51"/>
                        <a:pt x="43" y="49"/>
                      </a:cubicBezTo>
                      <a:cubicBezTo>
                        <a:pt x="38" y="46"/>
                        <a:pt x="34" y="43"/>
                        <a:pt x="30" y="40"/>
                      </a:cubicBezTo>
                      <a:cubicBezTo>
                        <a:pt x="28" y="38"/>
                        <a:pt x="26" y="36"/>
                        <a:pt x="24" y="34"/>
                      </a:cubicBezTo>
                      <a:cubicBezTo>
                        <a:pt x="20" y="29"/>
                        <a:pt x="16" y="25"/>
                        <a:pt x="13" y="20"/>
                      </a:cubicBezTo>
                      <a:cubicBezTo>
                        <a:pt x="10" y="16"/>
                        <a:pt x="6" y="13"/>
                        <a:pt x="0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0" name="Freeform 171"/>
                <p:cNvSpPr/>
                <p:nvPr/>
              </p:nvSpPr>
              <p:spPr bwMode="auto">
                <a:xfrm>
                  <a:off x="6305550" y="1255713"/>
                  <a:ext cx="182563" cy="203200"/>
                </a:xfrm>
                <a:custGeom>
                  <a:avLst/>
                  <a:gdLst/>
                  <a:ahLst/>
                  <a:cxnLst>
                    <a:cxn ang="0">
                      <a:pos x="32" y="11"/>
                    </a:cxn>
                    <a:cxn ang="0">
                      <a:pos x="38" y="18"/>
                    </a:cxn>
                    <a:cxn ang="0">
                      <a:pos x="43" y="28"/>
                    </a:cxn>
                    <a:cxn ang="0">
                      <a:pos x="42" y="48"/>
                    </a:cxn>
                    <a:cxn ang="0">
                      <a:pos x="19" y="21"/>
                    </a:cxn>
                    <a:cxn ang="0">
                      <a:pos x="37" y="48"/>
                    </a:cxn>
                    <a:cxn ang="0">
                      <a:pos x="26" y="47"/>
                    </a:cxn>
                    <a:cxn ang="0">
                      <a:pos x="17" y="42"/>
                    </a:cxn>
                    <a:cxn ang="0">
                      <a:pos x="10" y="35"/>
                    </a:cxn>
                    <a:cxn ang="0">
                      <a:pos x="6" y="26"/>
                    </a:cxn>
                    <a:cxn ang="0">
                      <a:pos x="5" y="20"/>
                    </a:cxn>
                    <a:cxn ang="0">
                      <a:pos x="4" y="9"/>
                    </a:cxn>
                    <a:cxn ang="0">
                      <a:pos x="0" y="0"/>
                    </a:cxn>
                    <a:cxn ang="0">
                      <a:pos x="9" y="2"/>
                    </a:cxn>
                    <a:cxn ang="0">
                      <a:pos x="24" y="6"/>
                    </a:cxn>
                    <a:cxn ang="0">
                      <a:pos x="32" y="11"/>
                    </a:cxn>
                  </a:cxnLst>
                  <a:rect l="0" t="0" r="r" b="b"/>
                  <a:pathLst>
                    <a:path w="44" h="49">
                      <a:moveTo>
                        <a:pt x="32" y="11"/>
                      </a:moveTo>
                      <a:cubicBezTo>
                        <a:pt x="34" y="13"/>
                        <a:pt x="36" y="15"/>
                        <a:pt x="38" y="18"/>
                      </a:cubicBezTo>
                      <a:cubicBezTo>
                        <a:pt x="40" y="21"/>
                        <a:pt x="42" y="24"/>
                        <a:pt x="43" y="28"/>
                      </a:cubicBezTo>
                      <a:cubicBezTo>
                        <a:pt x="44" y="33"/>
                        <a:pt x="44" y="39"/>
                        <a:pt x="42" y="48"/>
                      </a:cubicBezTo>
                      <a:cubicBezTo>
                        <a:pt x="38" y="38"/>
                        <a:pt x="31" y="29"/>
                        <a:pt x="19" y="21"/>
                      </a:cubicBezTo>
                      <a:cubicBezTo>
                        <a:pt x="27" y="30"/>
                        <a:pt x="33" y="39"/>
                        <a:pt x="37" y="48"/>
                      </a:cubicBezTo>
                      <a:cubicBezTo>
                        <a:pt x="34" y="49"/>
                        <a:pt x="30" y="48"/>
                        <a:pt x="26" y="47"/>
                      </a:cubicBezTo>
                      <a:cubicBezTo>
                        <a:pt x="23" y="46"/>
                        <a:pt x="20" y="44"/>
                        <a:pt x="17" y="42"/>
                      </a:cubicBezTo>
                      <a:cubicBezTo>
                        <a:pt x="15" y="40"/>
                        <a:pt x="12" y="38"/>
                        <a:pt x="10" y="35"/>
                      </a:cubicBezTo>
                      <a:cubicBezTo>
                        <a:pt x="9" y="32"/>
                        <a:pt x="7" y="29"/>
                        <a:pt x="6" y="26"/>
                      </a:cubicBezTo>
                      <a:cubicBezTo>
                        <a:pt x="6" y="24"/>
                        <a:pt x="5" y="22"/>
                        <a:pt x="5" y="20"/>
                      </a:cubicBezTo>
                      <a:cubicBezTo>
                        <a:pt x="5" y="16"/>
                        <a:pt x="4" y="12"/>
                        <a:pt x="4" y="9"/>
                      </a:cubicBezTo>
                      <a:cubicBezTo>
                        <a:pt x="4" y="5"/>
                        <a:pt x="2" y="3"/>
                        <a:pt x="0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3"/>
                        <a:pt x="22" y="5"/>
                        <a:pt x="24" y="6"/>
                      </a:cubicBezTo>
                      <a:cubicBezTo>
                        <a:pt x="27" y="7"/>
                        <a:pt x="29" y="9"/>
                        <a:pt x="32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" name="Freeform 172"/>
                <p:cNvSpPr/>
                <p:nvPr/>
              </p:nvSpPr>
              <p:spPr bwMode="auto">
                <a:xfrm>
                  <a:off x="6380162" y="641351"/>
                  <a:ext cx="223838" cy="244475"/>
                </a:xfrm>
                <a:custGeom>
                  <a:avLst/>
                  <a:gdLst/>
                  <a:ahLst/>
                  <a:cxnLst>
                    <a:cxn ang="0">
                      <a:pos x="52" y="34"/>
                    </a:cxn>
                    <a:cxn ang="0">
                      <a:pos x="51" y="58"/>
                    </a:cxn>
                    <a:cxn ang="0">
                      <a:pos x="24" y="26"/>
                    </a:cxn>
                    <a:cxn ang="0">
                      <a:pos x="46" y="58"/>
                    </a:cxn>
                    <a:cxn ang="0">
                      <a:pos x="32" y="57"/>
                    </a:cxn>
                    <a:cxn ang="0">
                      <a:pos x="22" y="51"/>
                    </a:cxn>
                    <a:cxn ang="0">
                      <a:pos x="13" y="42"/>
                    </a:cxn>
                    <a:cxn ang="0">
                      <a:pos x="8" y="31"/>
                    </a:cxn>
                    <a:cxn ang="0">
                      <a:pos x="7" y="24"/>
                    </a:cxn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3"/>
                    </a:cxn>
                    <a:cxn ang="0">
                      <a:pos x="30" y="8"/>
                    </a:cxn>
                    <a:cxn ang="0">
                      <a:pos x="39" y="13"/>
                    </a:cxn>
                    <a:cxn ang="0">
                      <a:pos x="47" y="21"/>
                    </a:cxn>
                    <a:cxn ang="0">
                      <a:pos x="52" y="34"/>
                    </a:cxn>
                  </a:cxnLst>
                  <a:rect l="0" t="0" r="r" b="b"/>
                  <a:pathLst>
                    <a:path w="54" h="59">
                      <a:moveTo>
                        <a:pt x="52" y="34"/>
                      </a:moveTo>
                      <a:cubicBezTo>
                        <a:pt x="54" y="40"/>
                        <a:pt x="53" y="48"/>
                        <a:pt x="51" y="58"/>
                      </a:cubicBezTo>
                      <a:cubicBezTo>
                        <a:pt x="47" y="46"/>
                        <a:pt x="38" y="35"/>
                        <a:pt x="24" y="26"/>
                      </a:cubicBezTo>
                      <a:cubicBezTo>
                        <a:pt x="33" y="36"/>
                        <a:pt x="40" y="47"/>
                        <a:pt x="46" y="58"/>
                      </a:cubicBezTo>
                      <a:cubicBezTo>
                        <a:pt x="41" y="59"/>
                        <a:pt x="37" y="58"/>
                        <a:pt x="32" y="57"/>
                      </a:cubicBezTo>
                      <a:cubicBezTo>
                        <a:pt x="29" y="55"/>
                        <a:pt x="25" y="53"/>
                        <a:pt x="22" y="51"/>
                      </a:cubicBezTo>
                      <a:cubicBezTo>
                        <a:pt x="18" y="48"/>
                        <a:pt x="16" y="45"/>
                        <a:pt x="13" y="42"/>
                      </a:cubicBezTo>
                      <a:cubicBezTo>
                        <a:pt x="11" y="38"/>
                        <a:pt x="10" y="35"/>
                        <a:pt x="8" y="31"/>
                      </a:cubicBezTo>
                      <a:cubicBezTo>
                        <a:pt x="8" y="29"/>
                        <a:pt x="7" y="27"/>
                        <a:pt x="7" y="24"/>
                      </a:cubicBezTo>
                      <a:cubicBezTo>
                        <a:pt x="6" y="20"/>
                        <a:pt x="6" y="15"/>
                        <a:pt x="5" y="11"/>
                      </a:cubicBezTo>
                      <a:cubicBezTo>
                        <a:pt x="5" y="7"/>
                        <a:pt x="4" y="3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21" y="4"/>
                        <a:pt x="27" y="6"/>
                        <a:pt x="30" y="8"/>
                      </a:cubicBezTo>
                      <a:cubicBezTo>
                        <a:pt x="33" y="9"/>
                        <a:pt x="36" y="11"/>
                        <a:pt x="39" y="13"/>
                      </a:cubicBezTo>
                      <a:cubicBezTo>
                        <a:pt x="42" y="16"/>
                        <a:pt x="44" y="18"/>
                        <a:pt x="47" y="21"/>
                      </a:cubicBezTo>
                      <a:cubicBezTo>
                        <a:pt x="49" y="25"/>
                        <a:pt x="51" y="29"/>
                        <a:pt x="52" y="3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2" name="Freeform 173"/>
                <p:cNvSpPr/>
                <p:nvPr/>
              </p:nvSpPr>
              <p:spPr bwMode="auto">
                <a:xfrm>
                  <a:off x="6950075" y="1022351"/>
                  <a:ext cx="141288" cy="257175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6" y="21"/>
                    </a:cxn>
                    <a:cxn ang="0">
                      <a:pos x="10" y="16"/>
                    </a:cxn>
                    <a:cxn ang="0">
                      <a:pos x="18" y="8"/>
                    </a:cxn>
                    <a:cxn ang="0">
                      <a:pos x="22" y="0"/>
                    </a:cxn>
                    <a:cxn ang="0">
                      <a:pos x="26" y="8"/>
                    </a:cxn>
                    <a:cxn ang="0">
                      <a:pos x="33" y="22"/>
                    </a:cxn>
                    <a:cxn ang="0">
                      <a:pos x="34" y="31"/>
                    </a:cxn>
                    <a:cxn ang="0">
                      <a:pos x="33" y="40"/>
                    </a:cxn>
                    <a:cxn ang="0">
                      <a:pos x="28" y="50"/>
                    </a:cxn>
                    <a:cxn ang="0">
                      <a:pos x="12" y="62"/>
                    </a:cxn>
                    <a:cxn ang="0">
                      <a:pos x="18" y="28"/>
                    </a:cxn>
                    <a:cxn ang="0">
                      <a:pos x="8" y="59"/>
                    </a:cxn>
                    <a:cxn ang="0">
                      <a:pos x="3" y="50"/>
                    </a:cxn>
                    <a:cxn ang="0">
                      <a:pos x="1" y="40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4" h="62">
                      <a:moveTo>
                        <a:pt x="2" y="30"/>
                      </a:moveTo>
                      <a:cubicBezTo>
                        <a:pt x="3" y="27"/>
                        <a:pt x="4" y="24"/>
                        <a:pt x="6" y="21"/>
                      </a:cubicBezTo>
                      <a:cubicBezTo>
                        <a:pt x="7" y="19"/>
                        <a:pt x="8" y="18"/>
                        <a:pt x="10" y="16"/>
                      </a:cubicBezTo>
                      <a:cubicBezTo>
                        <a:pt x="12" y="14"/>
                        <a:pt x="15" y="11"/>
                        <a:pt x="18" y="8"/>
                      </a:cubicBezTo>
                      <a:cubicBezTo>
                        <a:pt x="20" y="6"/>
                        <a:pt x="22" y="3"/>
                        <a:pt x="22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0" y="15"/>
                        <a:pt x="32" y="19"/>
                        <a:pt x="33" y="22"/>
                      </a:cubicBezTo>
                      <a:cubicBezTo>
                        <a:pt x="33" y="25"/>
                        <a:pt x="34" y="28"/>
                        <a:pt x="34" y="31"/>
                      </a:cubicBezTo>
                      <a:cubicBezTo>
                        <a:pt x="34" y="34"/>
                        <a:pt x="34" y="37"/>
                        <a:pt x="33" y="40"/>
                      </a:cubicBezTo>
                      <a:cubicBezTo>
                        <a:pt x="32" y="44"/>
                        <a:pt x="30" y="47"/>
                        <a:pt x="28" y="50"/>
                      </a:cubicBezTo>
                      <a:cubicBezTo>
                        <a:pt x="25" y="54"/>
                        <a:pt x="20" y="59"/>
                        <a:pt x="12" y="62"/>
                      </a:cubicBezTo>
                      <a:cubicBezTo>
                        <a:pt x="17" y="53"/>
                        <a:pt x="19" y="42"/>
                        <a:pt x="18" y="28"/>
                      </a:cubicBezTo>
                      <a:cubicBezTo>
                        <a:pt x="16" y="39"/>
                        <a:pt x="13" y="50"/>
                        <a:pt x="8" y="59"/>
                      </a:cubicBezTo>
                      <a:cubicBezTo>
                        <a:pt x="6" y="57"/>
                        <a:pt x="4" y="53"/>
                        <a:pt x="3" y="50"/>
                      </a:cubicBezTo>
                      <a:cubicBezTo>
                        <a:pt x="2" y="47"/>
                        <a:pt x="1" y="43"/>
                        <a:pt x="1" y="40"/>
                      </a:cubicBezTo>
                      <a:cubicBezTo>
                        <a:pt x="0" y="36"/>
                        <a:pt x="1" y="33"/>
                        <a:pt x="2" y="3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3" name="Freeform 174"/>
                <p:cNvSpPr/>
                <p:nvPr/>
              </p:nvSpPr>
              <p:spPr bwMode="auto">
                <a:xfrm>
                  <a:off x="6454775" y="1963738"/>
                  <a:ext cx="98425" cy="15398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7" y="11"/>
                    </a:cxn>
                    <a:cxn ang="0">
                      <a:pos x="21" y="16"/>
                    </a:cxn>
                    <a:cxn ang="0">
                      <a:pos x="23" y="22"/>
                    </a:cxn>
                    <a:cxn ang="0">
                      <a:pos x="24" y="28"/>
                    </a:cxn>
                    <a:cxn ang="0">
                      <a:pos x="22" y="35"/>
                    </a:cxn>
                    <a:cxn ang="0">
                      <a:pos x="11" y="18"/>
                    </a:cxn>
                    <a:cxn ang="0">
                      <a:pos x="20" y="37"/>
                    </a:cxn>
                    <a:cxn ang="0">
                      <a:pos x="8" y="32"/>
                    </a:cxn>
                    <a:cxn ang="0">
                      <a:pos x="4" y="27"/>
                    </a:cxn>
                    <a:cxn ang="0">
                      <a:pos x="1" y="21"/>
                    </a:cxn>
                    <a:cxn ang="0">
                      <a:pos x="0" y="16"/>
                    </a:cxn>
                    <a:cxn ang="0">
                      <a:pos x="2" y="6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4" h="37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3"/>
                        <a:pt x="5" y="4"/>
                        <a:pt x="7" y="5"/>
                      </a:cubicBezTo>
                      <a:cubicBezTo>
                        <a:pt x="9" y="7"/>
                        <a:pt x="11" y="8"/>
                        <a:pt x="13" y="9"/>
                      </a:cubicBezTo>
                      <a:cubicBezTo>
                        <a:pt x="14" y="10"/>
                        <a:pt x="16" y="11"/>
                        <a:pt x="17" y="11"/>
                      </a:cubicBezTo>
                      <a:cubicBezTo>
                        <a:pt x="18" y="13"/>
                        <a:pt x="19" y="14"/>
                        <a:pt x="21" y="16"/>
                      </a:cubicBezTo>
                      <a:cubicBezTo>
                        <a:pt x="22" y="18"/>
                        <a:pt x="23" y="20"/>
                        <a:pt x="23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4" y="31"/>
                        <a:pt x="23" y="33"/>
                        <a:pt x="22" y="35"/>
                      </a:cubicBezTo>
                      <a:cubicBezTo>
                        <a:pt x="17" y="30"/>
                        <a:pt x="14" y="24"/>
                        <a:pt x="11" y="18"/>
                      </a:cubicBezTo>
                      <a:cubicBezTo>
                        <a:pt x="12" y="26"/>
                        <a:pt x="15" y="32"/>
                        <a:pt x="20" y="37"/>
                      </a:cubicBezTo>
                      <a:cubicBezTo>
                        <a:pt x="15" y="36"/>
                        <a:pt x="11" y="34"/>
                        <a:pt x="8" y="32"/>
                      </a:cubicBezTo>
                      <a:cubicBezTo>
                        <a:pt x="7" y="31"/>
                        <a:pt x="5" y="29"/>
                        <a:pt x="4" y="27"/>
                      </a:cubicBezTo>
                      <a:cubicBezTo>
                        <a:pt x="3" y="25"/>
                        <a:pt x="2" y="23"/>
                        <a:pt x="1" y="21"/>
                      </a:cubicBezTo>
                      <a:cubicBezTo>
                        <a:pt x="1" y="20"/>
                        <a:pt x="1" y="18"/>
                        <a:pt x="0" y="16"/>
                      </a:cubicBezTo>
                      <a:cubicBezTo>
                        <a:pt x="0" y="14"/>
                        <a:pt x="1" y="11"/>
                        <a:pt x="2" y="6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4" name="Freeform 175"/>
                <p:cNvSpPr/>
                <p:nvPr/>
              </p:nvSpPr>
              <p:spPr bwMode="auto">
                <a:xfrm>
                  <a:off x="6694487" y="1616076"/>
                  <a:ext cx="115888" cy="214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1" y="14"/>
                    </a:cxn>
                    <a:cxn ang="0">
                      <a:pos x="25" y="20"/>
                    </a:cxn>
                    <a:cxn ang="0">
                      <a:pos x="28" y="27"/>
                    </a:cxn>
                    <a:cxn ang="0">
                      <a:pos x="28" y="37"/>
                    </a:cxn>
                    <a:cxn ang="0">
                      <a:pos x="20" y="52"/>
                    </a:cxn>
                    <a:cxn ang="0">
                      <a:pos x="12" y="24"/>
                    </a:cxn>
                    <a:cxn ang="0">
                      <a:pos x="16" y="51"/>
                    </a:cxn>
                    <a:cxn ang="0">
                      <a:pos x="8" y="46"/>
                    </a:cxn>
                    <a:cxn ang="0">
                      <a:pos x="3" y="39"/>
                    </a:cxn>
                    <a:cxn ang="0">
                      <a:pos x="0" y="31"/>
                    </a:cxn>
                    <a:cxn ang="0">
                      <a:pos x="0" y="22"/>
                    </a:cxn>
                    <a:cxn ang="0">
                      <a:pos x="1" y="17"/>
                    </a:cxn>
                    <a:cxn ang="0">
                      <a:pos x="5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52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6" y="9"/>
                        <a:pt x="20" y="11"/>
                        <a:pt x="21" y="14"/>
                      </a:cubicBezTo>
                      <a:cubicBezTo>
                        <a:pt x="23" y="16"/>
                        <a:pt x="24" y="18"/>
                        <a:pt x="25" y="20"/>
                      </a:cubicBezTo>
                      <a:cubicBezTo>
                        <a:pt x="27" y="22"/>
                        <a:pt x="28" y="25"/>
                        <a:pt x="28" y="27"/>
                      </a:cubicBezTo>
                      <a:cubicBezTo>
                        <a:pt x="28" y="31"/>
                        <a:pt x="28" y="34"/>
                        <a:pt x="28" y="37"/>
                      </a:cubicBezTo>
                      <a:cubicBezTo>
                        <a:pt x="27" y="41"/>
                        <a:pt x="25" y="46"/>
                        <a:pt x="20" y="52"/>
                      </a:cubicBezTo>
                      <a:cubicBezTo>
                        <a:pt x="21" y="43"/>
                        <a:pt x="18" y="33"/>
                        <a:pt x="12" y="24"/>
                      </a:cubicBezTo>
                      <a:cubicBezTo>
                        <a:pt x="15" y="33"/>
                        <a:pt x="16" y="42"/>
                        <a:pt x="16" y="51"/>
                      </a:cubicBezTo>
                      <a:cubicBezTo>
                        <a:pt x="13" y="50"/>
                        <a:pt x="10" y="48"/>
                        <a:pt x="8" y="46"/>
                      </a:cubicBezTo>
                      <a:cubicBezTo>
                        <a:pt x="6" y="44"/>
                        <a:pt x="4" y="41"/>
                        <a:pt x="3" y="39"/>
                      </a:cubicBezTo>
                      <a:cubicBezTo>
                        <a:pt x="2" y="36"/>
                        <a:pt x="1" y="34"/>
                        <a:pt x="0" y="31"/>
                      </a:cubicBezTo>
                      <a:cubicBezTo>
                        <a:pt x="0" y="28"/>
                        <a:pt x="0" y="25"/>
                        <a:pt x="0" y="22"/>
                      </a:cubicBezTo>
                      <a:cubicBezTo>
                        <a:pt x="1" y="20"/>
                        <a:pt x="1" y="19"/>
                        <a:pt x="1" y="17"/>
                      </a:cubicBezTo>
                      <a:cubicBezTo>
                        <a:pt x="2" y="14"/>
                        <a:pt x="4" y="11"/>
                        <a:pt x="5" y="8"/>
                      </a:cubicBezTo>
                      <a:cubicBezTo>
                        <a:pt x="6" y="6"/>
                        <a:pt x="6" y="3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5" name="Freeform 176"/>
                <p:cNvSpPr/>
                <p:nvPr/>
              </p:nvSpPr>
              <p:spPr bwMode="auto">
                <a:xfrm>
                  <a:off x="7537450" y="512763"/>
                  <a:ext cx="228600" cy="2571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0" y="11"/>
                    </a:cxn>
                    <a:cxn ang="0">
                      <a:pos x="48" y="26"/>
                    </a:cxn>
                    <a:cxn ang="0">
                      <a:pos x="47" y="33"/>
                    </a:cxn>
                    <a:cxn ang="0">
                      <a:pos x="42" y="44"/>
                    </a:cxn>
                    <a:cxn ang="0">
                      <a:pos x="33" y="53"/>
                    </a:cxn>
                    <a:cxn ang="0">
                      <a:pos x="22" y="59"/>
                    </a:cxn>
                    <a:cxn ang="0">
                      <a:pos x="8" y="61"/>
                    </a:cxn>
                    <a:cxn ang="0">
                      <a:pos x="30" y="28"/>
                    </a:cxn>
                    <a:cxn ang="0">
                      <a:pos x="3" y="61"/>
                    </a:cxn>
                    <a:cxn ang="0">
                      <a:pos x="1" y="36"/>
                    </a:cxn>
                    <a:cxn ang="0">
                      <a:pos x="7" y="23"/>
                    </a:cxn>
                    <a:cxn ang="0">
                      <a:pos x="15" y="15"/>
                    </a:cxn>
                    <a:cxn ang="0">
                      <a:pos x="24" y="9"/>
                    </a:cxn>
                    <a:cxn ang="0">
                      <a:pos x="42" y="3"/>
                    </a:cxn>
                    <a:cxn ang="0">
                      <a:pos x="54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62">
                      <a:moveTo>
                        <a:pt x="55" y="0"/>
                      </a:moveTo>
                      <a:cubicBezTo>
                        <a:pt x="51" y="4"/>
                        <a:pt x="49" y="8"/>
                        <a:pt x="50" y="11"/>
                      </a:cubicBezTo>
                      <a:cubicBezTo>
                        <a:pt x="49" y="16"/>
                        <a:pt x="48" y="21"/>
                        <a:pt x="48" y="26"/>
                      </a:cubicBezTo>
                      <a:cubicBezTo>
                        <a:pt x="48" y="28"/>
                        <a:pt x="47" y="30"/>
                        <a:pt x="47" y="33"/>
                      </a:cubicBezTo>
                      <a:cubicBezTo>
                        <a:pt x="46" y="37"/>
                        <a:pt x="44" y="40"/>
                        <a:pt x="42" y="44"/>
                      </a:cubicBezTo>
                      <a:cubicBezTo>
                        <a:pt x="39" y="48"/>
                        <a:pt x="36" y="51"/>
                        <a:pt x="33" y="53"/>
                      </a:cubicBezTo>
                      <a:cubicBezTo>
                        <a:pt x="30" y="56"/>
                        <a:pt x="26" y="58"/>
                        <a:pt x="22" y="59"/>
                      </a:cubicBezTo>
                      <a:cubicBezTo>
                        <a:pt x="18" y="61"/>
                        <a:pt x="13" y="62"/>
                        <a:pt x="8" y="61"/>
                      </a:cubicBezTo>
                      <a:cubicBezTo>
                        <a:pt x="14" y="50"/>
                        <a:pt x="21" y="38"/>
                        <a:pt x="30" y="28"/>
                      </a:cubicBezTo>
                      <a:cubicBezTo>
                        <a:pt x="16" y="37"/>
                        <a:pt x="7" y="48"/>
                        <a:pt x="3" y="61"/>
                      </a:cubicBezTo>
                      <a:cubicBezTo>
                        <a:pt x="0" y="51"/>
                        <a:pt x="0" y="42"/>
                        <a:pt x="1" y="36"/>
                      </a:cubicBezTo>
                      <a:cubicBezTo>
                        <a:pt x="2" y="31"/>
                        <a:pt x="4" y="27"/>
                        <a:pt x="7" y="23"/>
                      </a:cubicBezTo>
                      <a:cubicBezTo>
                        <a:pt x="9" y="20"/>
                        <a:pt x="12" y="17"/>
                        <a:pt x="15" y="15"/>
                      </a:cubicBezTo>
                      <a:cubicBezTo>
                        <a:pt x="18" y="13"/>
                        <a:pt x="21" y="11"/>
                        <a:pt x="24" y="9"/>
                      </a:cubicBezTo>
                      <a:cubicBezTo>
                        <a:pt x="27" y="7"/>
                        <a:pt x="33" y="5"/>
                        <a:pt x="42" y="3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6" name="Freeform 177"/>
                <p:cNvSpPr/>
                <p:nvPr/>
              </p:nvSpPr>
              <p:spPr bwMode="auto">
                <a:xfrm>
                  <a:off x="7508875" y="1006476"/>
                  <a:ext cx="87313" cy="1492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5" y="11"/>
                    </a:cxn>
                    <a:cxn ang="0">
                      <a:pos x="19" y="16"/>
                    </a:cxn>
                    <a:cxn ang="0">
                      <a:pos x="21" y="22"/>
                    </a:cxn>
                    <a:cxn ang="0">
                      <a:pos x="21" y="28"/>
                    </a:cxn>
                    <a:cxn ang="0">
                      <a:pos x="18" y="34"/>
                    </a:cxn>
                    <a:cxn ang="0">
                      <a:pos x="9" y="17"/>
                    </a:cxn>
                    <a:cxn ang="0">
                      <a:pos x="17" y="36"/>
                    </a:cxn>
                    <a:cxn ang="0">
                      <a:pos x="6" y="31"/>
                    </a:cxn>
                    <a:cxn ang="0">
                      <a:pos x="2" y="2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2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1" h="36">
                      <a:moveTo>
                        <a:pt x="4" y="0"/>
                      </a:moveTo>
                      <a:cubicBezTo>
                        <a:pt x="4" y="2"/>
                        <a:pt x="6" y="4"/>
                        <a:pt x="7" y="5"/>
                      </a:cubicBezTo>
                      <a:cubicBezTo>
                        <a:pt x="9" y="6"/>
                        <a:pt x="11" y="8"/>
                        <a:pt x="13" y="9"/>
                      </a:cubicBezTo>
                      <a:cubicBezTo>
                        <a:pt x="14" y="10"/>
                        <a:pt x="15" y="10"/>
                        <a:pt x="15" y="11"/>
                      </a:cubicBezTo>
                      <a:cubicBezTo>
                        <a:pt x="17" y="13"/>
                        <a:pt x="18" y="14"/>
                        <a:pt x="19" y="16"/>
                      </a:cubicBezTo>
                      <a:cubicBezTo>
                        <a:pt x="20" y="18"/>
                        <a:pt x="21" y="20"/>
                        <a:pt x="21" y="22"/>
                      </a:cubicBezTo>
                      <a:cubicBezTo>
                        <a:pt x="21" y="24"/>
                        <a:pt x="21" y="26"/>
                        <a:pt x="21" y="28"/>
                      </a:cubicBezTo>
                      <a:cubicBezTo>
                        <a:pt x="20" y="30"/>
                        <a:pt x="20" y="32"/>
                        <a:pt x="18" y="34"/>
                      </a:cubicBezTo>
                      <a:cubicBezTo>
                        <a:pt x="15" y="29"/>
                        <a:pt x="12" y="23"/>
                        <a:pt x="9" y="17"/>
                      </a:cubicBezTo>
                      <a:cubicBezTo>
                        <a:pt x="10" y="25"/>
                        <a:pt x="12" y="32"/>
                        <a:pt x="17" y="36"/>
                      </a:cubicBezTo>
                      <a:cubicBezTo>
                        <a:pt x="12" y="35"/>
                        <a:pt x="8" y="33"/>
                        <a:pt x="6" y="31"/>
                      </a:cubicBezTo>
                      <a:cubicBezTo>
                        <a:pt x="4" y="29"/>
                        <a:pt x="3" y="28"/>
                        <a:pt x="2" y="26"/>
                      </a:cubicBezTo>
                      <a:cubicBezTo>
                        <a:pt x="1" y="24"/>
                        <a:pt x="1" y="22"/>
                        <a:pt x="0" y="20"/>
                      </a:cubicBezTo>
                      <a:cubicBezTo>
                        <a:pt x="0" y="18"/>
                        <a:pt x="0" y="17"/>
                        <a:pt x="0" y="15"/>
                      </a:cubicBezTo>
                      <a:cubicBezTo>
                        <a:pt x="0" y="13"/>
                        <a:pt x="1" y="10"/>
                        <a:pt x="2" y="6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7" name="Freeform 178"/>
                <p:cNvSpPr/>
                <p:nvPr/>
              </p:nvSpPr>
              <p:spPr bwMode="auto">
                <a:xfrm>
                  <a:off x="7923212" y="1433513"/>
                  <a:ext cx="168275" cy="236538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16" y="11"/>
                    </a:cxn>
                    <a:cxn ang="0">
                      <a:pos x="31" y="3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0"/>
                    </a:cxn>
                    <a:cxn ang="0">
                      <a:pos x="39" y="22"/>
                    </a:cxn>
                    <a:cxn ang="0">
                      <a:pos x="38" y="28"/>
                    </a:cxn>
                    <a:cxn ang="0">
                      <a:pos x="35" y="38"/>
                    </a:cxn>
                    <a:cxn ang="0">
                      <a:pos x="29" y="47"/>
                    </a:cxn>
                    <a:cxn ang="0">
                      <a:pos x="21" y="54"/>
                    </a:cxn>
                    <a:cxn ang="0">
                      <a:pos x="9" y="57"/>
                    </a:cxn>
                    <a:cxn ang="0">
                      <a:pos x="24" y="26"/>
                    </a:cxn>
                    <a:cxn ang="0">
                      <a:pos x="4" y="57"/>
                    </a:cxn>
                    <a:cxn ang="0">
                      <a:pos x="0" y="36"/>
                    </a:cxn>
                    <a:cxn ang="0">
                      <a:pos x="3" y="25"/>
                    </a:cxn>
                    <a:cxn ang="0">
                      <a:pos x="9" y="17"/>
                    </a:cxn>
                  </a:cxnLst>
                  <a:rect l="0" t="0" r="r" b="b"/>
                  <a:pathLst>
                    <a:path w="41" h="57">
                      <a:moveTo>
                        <a:pt x="9" y="17"/>
                      </a:moveTo>
                      <a:cubicBezTo>
                        <a:pt x="11" y="14"/>
                        <a:pt x="14" y="12"/>
                        <a:pt x="16" y="11"/>
                      </a:cubicBezTo>
                      <a:cubicBezTo>
                        <a:pt x="19" y="9"/>
                        <a:pt x="24" y="6"/>
                        <a:pt x="31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8" y="3"/>
                        <a:pt x="38" y="6"/>
                        <a:pt x="38" y="10"/>
                      </a:cubicBezTo>
                      <a:cubicBezTo>
                        <a:pt x="38" y="14"/>
                        <a:pt x="38" y="18"/>
                        <a:pt x="39" y="22"/>
                      </a:cubicBezTo>
                      <a:cubicBezTo>
                        <a:pt x="39" y="24"/>
                        <a:pt x="38" y="26"/>
                        <a:pt x="38" y="28"/>
                      </a:cubicBezTo>
                      <a:cubicBezTo>
                        <a:pt x="38" y="31"/>
                        <a:pt x="37" y="35"/>
                        <a:pt x="35" y="38"/>
                      </a:cubicBezTo>
                      <a:cubicBezTo>
                        <a:pt x="34" y="42"/>
                        <a:pt x="32" y="45"/>
                        <a:pt x="29" y="47"/>
                      </a:cubicBezTo>
                      <a:cubicBezTo>
                        <a:pt x="27" y="50"/>
                        <a:pt x="24" y="52"/>
                        <a:pt x="21" y="54"/>
                      </a:cubicBezTo>
                      <a:cubicBezTo>
                        <a:pt x="17" y="55"/>
                        <a:pt x="13" y="57"/>
                        <a:pt x="9" y="57"/>
                      </a:cubicBezTo>
                      <a:cubicBezTo>
                        <a:pt x="12" y="46"/>
                        <a:pt x="17" y="36"/>
                        <a:pt x="24" y="26"/>
                      </a:cubicBezTo>
                      <a:cubicBezTo>
                        <a:pt x="13" y="35"/>
                        <a:pt x="6" y="46"/>
                        <a:pt x="4" y="57"/>
                      </a:cubicBezTo>
                      <a:cubicBezTo>
                        <a:pt x="1" y="48"/>
                        <a:pt x="0" y="41"/>
                        <a:pt x="0" y="36"/>
                      </a:cubicBezTo>
                      <a:cubicBezTo>
                        <a:pt x="1" y="32"/>
                        <a:pt x="2" y="28"/>
                        <a:pt x="3" y="25"/>
                      </a:cubicBezTo>
                      <a:cubicBezTo>
                        <a:pt x="5" y="22"/>
                        <a:pt x="7" y="19"/>
                        <a:pt x="9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8" name="Freeform 179"/>
                <p:cNvSpPr/>
                <p:nvPr/>
              </p:nvSpPr>
              <p:spPr bwMode="auto">
                <a:xfrm>
                  <a:off x="8132762" y="2074863"/>
                  <a:ext cx="331788" cy="166688"/>
                </a:xfrm>
                <a:custGeom>
                  <a:avLst/>
                  <a:gdLst/>
                  <a:ahLst/>
                  <a:cxnLst>
                    <a:cxn ang="0">
                      <a:pos x="80" y="24"/>
                    </a:cxn>
                    <a:cxn ang="0">
                      <a:pos x="68" y="27"/>
                    </a:cxn>
                    <a:cxn ang="0">
                      <a:pos x="55" y="34"/>
                    </a:cxn>
                    <a:cxn ang="0">
                      <a:pos x="49" y="37"/>
                    </a:cxn>
                    <a:cxn ang="0">
                      <a:pos x="37" y="40"/>
                    </a:cxn>
                    <a:cxn ang="0">
                      <a:pos x="25" y="39"/>
                    </a:cxn>
                    <a:cxn ang="0">
                      <a:pos x="13" y="34"/>
                    </a:cxn>
                    <a:cxn ang="0">
                      <a:pos x="3" y="24"/>
                    </a:cxn>
                    <a:cxn ang="0">
                      <a:pos x="43" y="21"/>
                    </a:cxn>
                    <a:cxn ang="0">
                      <a:pos x="0" y="20"/>
                    </a:cxn>
                    <a:cxn ang="0">
                      <a:pos x="19" y="3"/>
                    </a:cxn>
                    <a:cxn ang="0">
                      <a:pos x="33" y="0"/>
                    </a:cxn>
                    <a:cxn ang="0">
                      <a:pos x="44" y="1"/>
                    </a:cxn>
                    <a:cxn ang="0">
                      <a:pos x="54" y="5"/>
                    </a:cxn>
                    <a:cxn ang="0">
                      <a:pos x="70" y="16"/>
                    </a:cxn>
                    <a:cxn ang="0">
                      <a:pos x="79" y="24"/>
                    </a:cxn>
                    <a:cxn ang="0">
                      <a:pos x="80" y="24"/>
                    </a:cxn>
                  </a:cxnLst>
                  <a:rect l="0" t="0" r="r" b="b"/>
                  <a:pathLst>
                    <a:path w="80" h="40">
                      <a:moveTo>
                        <a:pt x="80" y="24"/>
                      </a:moveTo>
                      <a:cubicBezTo>
                        <a:pt x="75" y="23"/>
                        <a:pt x="71" y="24"/>
                        <a:pt x="68" y="27"/>
                      </a:cubicBezTo>
                      <a:cubicBezTo>
                        <a:pt x="64" y="29"/>
                        <a:pt x="59" y="32"/>
                        <a:pt x="55" y="34"/>
                      </a:cubicBezTo>
                      <a:cubicBezTo>
                        <a:pt x="54" y="35"/>
                        <a:pt x="51" y="36"/>
                        <a:pt x="49" y="37"/>
                      </a:cubicBezTo>
                      <a:cubicBezTo>
                        <a:pt x="45" y="39"/>
                        <a:pt x="41" y="40"/>
                        <a:pt x="37" y="40"/>
                      </a:cubicBezTo>
                      <a:cubicBezTo>
                        <a:pt x="33" y="40"/>
                        <a:pt x="29" y="40"/>
                        <a:pt x="25" y="39"/>
                      </a:cubicBezTo>
                      <a:cubicBezTo>
                        <a:pt x="20" y="38"/>
                        <a:pt x="17" y="36"/>
                        <a:pt x="13" y="34"/>
                      </a:cubicBezTo>
                      <a:cubicBezTo>
                        <a:pt x="9" y="31"/>
                        <a:pt x="6" y="28"/>
                        <a:pt x="3" y="24"/>
                      </a:cubicBezTo>
                      <a:cubicBezTo>
                        <a:pt x="16" y="21"/>
                        <a:pt x="29" y="20"/>
                        <a:pt x="43" y="21"/>
                      </a:cubicBezTo>
                      <a:cubicBezTo>
                        <a:pt x="27" y="16"/>
                        <a:pt x="13" y="15"/>
                        <a:pt x="0" y="20"/>
                      </a:cubicBezTo>
                      <a:cubicBezTo>
                        <a:pt x="7" y="11"/>
                        <a:pt x="13" y="6"/>
                        <a:pt x="19" y="3"/>
                      </a:cubicBezTo>
                      <a:cubicBezTo>
                        <a:pt x="23" y="1"/>
                        <a:pt x="28" y="0"/>
                        <a:pt x="33" y="0"/>
                      </a:cubicBezTo>
                      <a:cubicBezTo>
                        <a:pt x="37" y="0"/>
                        <a:pt x="40" y="0"/>
                        <a:pt x="44" y="1"/>
                      </a:cubicBezTo>
                      <a:cubicBezTo>
                        <a:pt x="48" y="2"/>
                        <a:pt x="51" y="3"/>
                        <a:pt x="54" y="5"/>
                      </a:cubicBezTo>
                      <a:cubicBezTo>
                        <a:pt x="58" y="6"/>
                        <a:pt x="63" y="10"/>
                        <a:pt x="70" y="16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9" name="Freeform 180"/>
                <p:cNvSpPr/>
                <p:nvPr/>
              </p:nvSpPr>
              <p:spPr bwMode="auto">
                <a:xfrm>
                  <a:off x="6632575" y="628651"/>
                  <a:ext cx="173038" cy="3111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5" y="7"/>
                    </a:cxn>
                    <a:cxn ang="0">
                      <a:pos x="30" y="19"/>
                    </a:cxn>
                    <a:cxn ang="0">
                      <a:pos x="36" y="28"/>
                    </a:cxn>
                    <a:cxn ang="0">
                      <a:pos x="41" y="38"/>
                    </a:cxn>
                    <a:cxn ang="0">
                      <a:pos x="41" y="52"/>
                    </a:cxn>
                    <a:cxn ang="0">
                      <a:pos x="31" y="75"/>
                    </a:cxn>
                    <a:cxn ang="0">
                      <a:pos x="17" y="34"/>
                    </a:cxn>
                    <a:cxn ang="0">
                      <a:pos x="25" y="73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1" y="45"/>
                    </a:cxn>
                    <a:cxn ang="0">
                      <a:pos x="0" y="33"/>
                    </a:cxn>
                    <a:cxn ang="0">
                      <a:pos x="1" y="26"/>
                    </a:cxn>
                    <a:cxn ang="0">
                      <a:pos x="5" y="1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2" h="75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3" y="12"/>
                        <a:pt x="28" y="16"/>
                        <a:pt x="30" y="19"/>
                      </a:cubicBezTo>
                      <a:cubicBezTo>
                        <a:pt x="33" y="22"/>
                        <a:pt x="35" y="25"/>
                        <a:pt x="36" y="28"/>
                      </a:cubicBezTo>
                      <a:cubicBezTo>
                        <a:pt x="38" y="31"/>
                        <a:pt x="40" y="35"/>
                        <a:pt x="41" y="38"/>
                      </a:cubicBezTo>
                      <a:cubicBezTo>
                        <a:pt x="42" y="43"/>
                        <a:pt x="42" y="48"/>
                        <a:pt x="41" y="52"/>
                      </a:cubicBezTo>
                      <a:cubicBezTo>
                        <a:pt x="40" y="59"/>
                        <a:pt x="37" y="66"/>
                        <a:pt x="31" y="75"/>
                      </a:cubicBezTo>
                      <a:cubicBezTo>
                        <a:pt x="31" y="62"/>
                        <a:pt x="27" y="48"/>
                        <a:pt x="17" y="34"/>
                      </a:cubicBezTo>
                      <a:cubicBezTo>
                        <a:pt x="22" y="47"/>
                        <a:pt x="25" y="60"/>
                        <a:pt x="25" y="73"/>
                      </a:cubicBezTo>
                      <a:cubicBezTo>
                        <a:pt x="21" y="72"/>
                        <a:pt x="17" y="70"/>
                        <a:pt x="13" y="66"/>
                      </a:cubicBezTo>
                      <a:cubicBezTo>
                        <a:pt x="10" y="64"/>
                        <a:pt x="7" y="60"/>
                        <a:pt x="5" y="57"/>
                      </a:cubicBezTo>
                      <a:cubicBezTo>
                        <a:pt x="3" y="53"/>
                        <a:pt x="2" y="49"/>
                        <a:pt x="1" y="45"/>
                      </a:cubicBezTo>
                      <a:cubicBezTo>
                        <a:pt x="0" y="41"/>
                        <a:pt x="0" y="37"/>
                        <a:pt x="0" y="33"/>
                      </a:cubicBezTo>
                      <a:cubicBezTo>
                        <a:pt x="0" y="30"/>
                        <a:pt x="1" y="28"/>
                        <a:pt x="1" y="26"/>
                      </a:cubicBezTo>
                      <a:cubicBezTo>
                        <a:pt x="3" y="21"/>
                        <a:pt x="4" y="16"/>
                        <a:pt x="5" y="12"/>
                      </a:cubicBezTo>
                      <a:cubicBezTo>
                        <a:pt x="7" y="8"/>
                        <a:pt x="7" y="4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0" name="Freeform 181"/>
                <p:cNvSpPr/>
                <p:nvPr/>
              </p:nvSpPr>
              <p:spPr bwMode="auto">
                <a:xfrm>
                  <a:off x="7104062" y="977901"/>
                  <a:ext cx="149225" cy="277813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25" y="18"/>
                    </a:cxn>
                    <a:cxn ang="0">
                      <a:pos x="29" y="23"/>
                    </a:cxn>
                    <a:cxn ang="0">
                      <a:pos x="34" y="32"/>
                    </a:cxn>
                    <a:cxn ang="0">
                      <a:pos x="36" y="43"/>
                    </a:cxn>
                    <a:cxn ang="0">
                      <a:pos x="34" y="53"/>
                    </a:cxn>
                    <a:cxn ang="0">
                      <a:pos x="28" y="64"/>
                    </a:cxn>
                    <a:cxn ang="0">
                      <a:pos x="17" y="31"/>
                    </a:cxn>
                    <a:cxn ang="0">
                      <a:pos x="24" y="67"/>
                    </a:cxn>
                    <a:cxn ang="0">
                      <a:pos x="7" y="55"/>
                    </a:cxn>
                    <a:cxn ang="0">
                      <a:pos x="2" y="44"/>
                    </a:cxn>
                    <a:cxn ang="0">
                      <a:pos x="0" y="34"/>
                    </a:cxn>
                    <a:cxn ang="0">
                      <a:pos x="1" y="25"/>
                    </a:cxn>
                    <a:cxn ang="0">
                      <a:pos x="7" y="1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36" h="67">
                      <a:moveTo>
                        <a:pt x="17" y="9"/>
                      </a:moveTo>
                      <a:cubicBezTo>
                        <a:pt x="20" y="12"/>
                        <a:pt x="22" y="15"/>
                        <a:pt x="25" y="18"/>
                      </a:cubicBezTo>
                      <a:cubicBezTo>
                        <a:pt x="27" y="20"/>
                        <a:pt x="28" y="21"/>
                        <a:pt x="29" y="23"/>
                      </a:cubicBezTo>
                      <a:cubicBezTo>
                        <a:pt x="31" y="26"/>
                        <a:pt x="33" y="29"/>
                        <a:pt x="34" y="32"/>
                      </a:cubicBezTo>
                      <a:cubicBezTo>
                        <a:pt x="35" y="36"/>
                        <a:pt x="36" y="39"/>
                        <a:pt x="36" y="43"/>
                      </a:cubicBezTo>
                      <a:cubicBezTo>
                        <a:pt x="35" y="47"/>
                        <a:pt x="35" y="50"/>
                        <a:pt x="34" y="53"/>
                      </a:cubicBezTo>
                      <a:cubicBezTo>
                        <a:pt x="32" y="57"/>
                        <a:pt x="30" y="61"/>
                        <a:pt x="28" y="64"/>
                      </a:cubicBezTo>
                      <a:cubicBezTo>
                        <a:pt x="23" y="54"/>
                        <a:pt x="19" y="43"/>
                        <a:pt x="17" y="31"/>
                      </a:cubicBezTo>
                      <a:cubicBezTo>
                        <a:pt x="16" y="46"/>
                        <a:pt x="18" y="58"/>
                        <a:pt x="24" y="67"/>
                      </a:cubicBezTo>
                      <a:cubicBezTo>
                        <a:pt x="16" y="63"/>
                        <a:pt x="10" y="59"/>
                        <a:pt x="7" y="55"/>
                      </a:cubicBezTo>
                      <a:cubicBezTo>
                        <a:pt x="5" y="51"/>
                        <a:pt x="3" y="48"/>
                        <a:pt x="2" y="44"/>
                      </a:cubicBezTo>
                      <a:cubicBezTo>
                        <a:pt x="1" y="41"/>
                        <a:pt x="0" y="38"/>
                        <a:pt x="0" y="34"/>
                      </a:cubicBezTo>
                      <a:cubicBezTo>
                        <a:pt x="0" y="31"/>
                        <a:pt x="1" y="28"/>
                        <a:pt x="1" y="25"/>
                      </a:cubicBezTo>
                      <a:cubicBezTo>
                        <a:pt x="2" y="22"/>
                        <a:pt x="4" y="17"/>
                        <a:pt x="7" y="1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4" y="8"/>
                        <a:pt x="17" y="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1" name="Freeform 182"/>
                <p:cNvSpPr/>
                <p:nvPr/>
              </p:nvSpPr>
              <p:spPr bwMode="auto">
                <a:xfrm>
                  <a:off x="6235700" y="1536701"/>
                  <a:ext cx="203200" cy="27781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30" y="12"/>
                    </a:cxn>
                    <a:cxn ang="0">
                      <a:pos x="38" y="19"/>
                    </a:cxn>
                    <a:cxn ang="0">
                      <a:pos x="44" y="29"/>
                    </a:cxn>
                    <a:cxn ang="0">
                      <a:pos x="48" y="42"/>
                    </a:cxn>
                    <a:cxn ang="0">
                      <a:pos x="44" y="67"/>
                    </a:cxn>
                    <a:cxn ang="0">
                      <a:pos x="21" y="30"/>
                    </a:cxn>
                    <a:cxn ang="0">
                      <a:pos x="38" y="67"/>
                    </a:cxn>
                    <a:cxn ang="0">
                      <a:pos x="25" y="62"/>
                    </a:cxn>
                    <a:cxn ang="0">
                      <a:pos x="14" y="55"/>
                    </a:cxn>
                    <a:cxn ang="0">
                      <a:pos x="7" y="45"/>
                    </a:cxn>
                    <a:cxn ang="0">
                      <a:pos x="4" y="33"/>
                    </a:cxn>
                    <a:cxn ang="0">
                      <a:pos x="4" y="26"/>
                    </a:cxn>
                    <a:cxn ang="0">
                      <a:pos x="4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67">
                      <a:moveTo>
                        <a:pt x="12" y="4"/>
                      </a:moveTo>
                      <a:cubicBezTo>
                        <a:pt x="20" y="7"/>
                        <a:pt x="26" y="10"/>
                        <a:pt x="30" y="12"/>
                      </a:cubicBezTo>
                      <a:cubicBezTo>
                        <a:pt x="33" y="14"/>
                        <a:pt x="35" y="17"/>
                        <a:pt x="38" y="19"/>
                      </a:cubicBezTo>
                      <a:cubicBezTo>
                        <a:pt x="40" y="22"/>
                        <a:pt x="43" y="25"/>
                        <a:pt x="44" y="29"/>
                      </a:cubicBezTo>
                      <a:cubicBezTo>
                        <a:pt x="47" y="33"/>
                        <a:pt x="48" y="37"/>
                        <a:pt x="48" y="42"/>
                      </a:cubicBezTo>
                      <a:cubicBezTo>
                        <a:pt x="49" y="48"/>
                        <a:pt x="47" y="57"/>
                        <a:pt x="44" y="67"/>
                      </a:cubicBezTo>
                      <a:cubicBezTo>
                        <a:pt x="41" y="53"/>
                        <a:pt x="34" y="41"/>
                        <a:pt x="21" y="30"/>
                      </a:cubicBezTo>
                      <a:cubicBezTo>
                        <a:pt x="29" y="42"/>
                        <a:pt x="34" y="54"/>
                        <a:pt x="38" y="67"/>
                      </a:cubicBezTo>
                      <a:cubicBezTo>
                        <a:pt x="33" y="66"/>
                        <a:pt x="29" y="65"/>
                        <a:pt x="25" y="62"/>
                      </a:cubicBezTo>
                      <a:cubicBezTo>
                        <a:pt x="21" y="61"/>
                        <a:pt x="17" y="58"/>
                        <a:pt x="14" y="55"/>
                      </a:cubicBezTo>
                      <a:cubicBezTo>
                        <a:pt x="11" y="52"/>
                        <a:pt x="9" y="49"/>
                        <a:pt x="7" y="45"/>
                      </a:cubicBezTo>
                      <a:cubicBezTo>
                        <a:pt x="6" y="41"/>
                        <a:pt x="5" y="37"/>
                        <a:pt x="4" y="33"/>
                      </a:cubicBezTo>
                      <a:cubicBezTo>
                        <a:pt x="4" y="30"/>
                        <a:pt x="3" y="28"/>
                        <a:pt x="4" y="26"/>
                      </a:cubicBezTo>
                      <a:cubicBezTo>
                        <a:pt x="4" y="21"/>
                        <a:pt x="4" y="16"/>
                        <a:pt x="4" y="11"/>
                      </a:cubicBezTo>
                      <a:cubicBezTo>
                        <a:pt x="5" y="8"/>
                        <a:pt x="3" y="4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2" name="Freeform 183"/>
                <p:cNvSpPr/>
                <p:nvPr/>
              </p:nvSpPr>
              <p:spPr bwMode="auto">
                <a:xfrm>
                  <a:off x="7042150" y="1341438"/>
                  <a:ext cx="107950" cy="2079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1" y="8"/>
                    </a:cxn>
                    <a:cxn ang="0">
                      <a:pos x="24" y="16"/>
                    </a:cxn>
                    <a:cxn ang="0">
                      <a:pos x="26" y="21"/>
                    </a:cxn>
                    <a:cxn ang="0">
                      <a:pos x="26" y="29"/>
                    </a:cxn>
                    <a:cxn ang="0">
                      <a:pos x="24" y="36"/>
                    </a:cxn>
                    <a:cxn ang="0">
                      <a:pos x="20" y="43"/>
                    </a:cxn>
                    <a:cxn ang="0">
                      <a:pos x="13" y="48"/>
                    </a:cxn>
                    <a:cxn ang="0">
                      <a:pos x="15" y="23"/>
                    </a:cxn>
                    <a:cxn ang="0">
                      <a:pos x="9" y="50"/>
                    </a:cxn>
                    <a:cxn ang="0">
                      <a:pos x="1" y="36"/>
                    </a:cxn>
                    <a:cxn ang="0">
                      <a:pos x="1" y="27"/>
                    </a:cxn>
                    <a:cxn ang="0">
                      <a:pos x="2" y="20"/>
                    </a:cxn>
                    <a:cxn ang="0">
                      <a:pos x="6" y="14"/>
                    </a:cxn>
                    <a:cxn ang="0">
                      <a:pos x="14" y="5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6" h="50"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20" y="6"/>
                        <a:pt x="21" y="8"/>
                      </a:cubicBezTo>
                      <a:cubicBezTo>
                        <a:pt x="22" y="11"/>
                        <a:pt x="23" y="14"/>
                        <a:pt x="24" y="16"/>
                      </a:cubicBezTo>
                      <a:cubicBezTo>
                        <a:pt x="25" y="18"/>
                        <a:pt x="25" y="19"/>
                        <a:pt x="26" y="21"/>
                      </a:cubicBezTo>
                      <a:cubicBezTo>
                        <a:pt x="26" y="23"/>
                        <a:pt x="26" y="26"/>
                        <a:pt x="26" y="29"/>
                      </a:cubicBezTo>
                      <a:cubicBezTo>
                        <a:pt x="26" y="31"/>
                        <a:pt x="25" y="34"/>
                        <a:pt x="24" y="36"/>
                      </a:cubicBezTo>
                      <a:cubicBezTo>
                        <a:pt x="23" y="39"/>
                        <a:pt x="22" y="41"/>
                        <a:pt x="20" y="43"/>
                      </a:cubicBezTo>
                      <a:cubicBezTo>
                        <a:pt x="18" y="45"/>
                        <a:pt x="15" y="47"/>
                        <a:pt x="13" y="48"/>
                      </a:cubicBezTo>
                      <a:cubicBezTo>
                        <a:pt x="12" y="40"/>
                        <a:pt x="13" y="31"/>
                        <a:pt x="15" y="23"/>
                      </a:cubicBezTo>
                      <a:cubicBezTo>
                        <a:pt x="10" y="32"/>
                        <a:pt x="8" y="41"/>
                        <a:pt x="9" y="50"/>
                      </a:cubicBezTo>
                      <a:cubicBezTo>
                        <a:pt x="5" y="44"/>
                        <a:pt x="2" y="40"/>
                        <a:pt x="1" y="36"/>
                      </a:cubicBezTo>
                      <a:cubicBezTo>
                        <a:pt x="1" y="33"/>
                        <a:pt x="0" y="30"/>
                        <a:pt x="1" y="27"/>
                      </a:cubicBezTo>
                      <a:cubicBezTo>
                        <a:pt x="1" y="25"/>
                        <a:pt x="1" y="22"/>
                        <a:pt x="2" y="20"/>
                      </a:cubicBezTo>
                      <a:cubicBezTo>
                        <a:pt x="3" y="18"/>
                        <a:pt x="4" y="16"/>
                        <a:pt x="6" y="14"/>
                      </a:cubicBezTo>
                      <a:cubicBezTo>
                        <a:pt x="7" y="12"/>
                        <a:pt x="10" y="9"/>
                        <a:pt x="14" y="5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3" name="Freeform 184"/>
                <p:cNvSpPr/>
                <p:nvPr/>
              </p:nvSpPr>
              <p:spPr bwMode="auto">
                <a:xfrm>
                  <a:off x="6624637" y="1354138"/>
                  <a:ext cx="82550" cy="157163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6" y="11"/>
                    </a:cxn>
                    <a:cxn ang="0">
                      <a:pos x="18" y="16"/>
                    </a:cxn>
                    <a:cxn ang="0">
                      <a:pos x="20" y="22"/>
                    </a:cxn>
                    <a:cxn ang="0">
                      <a:pos x="19" y="28"/>
                    </a:cxn>
                    <a:cxn ang="0">
                      <a:pos x="12" y="38"/>
                    </a:cxn>
                    <a:cxn ang="0">
                      <a:pos x="9" y="18"/>
                    </a:cxn>
                    <a:cxn ang="0">
                      <a:pos x="9" y="37"/>
                    </a:cxn>
                    <a:cxn ang="0">
                      <a:pos x="4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20" h="38">
                      <a:moveTo>
                        <a:pt x="5" y="6"/>
                      </a:moveTo>
                      <a:cubicBezTo>
                        <a:pt x="6" y="4"/>
                        <a:pt x="7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3" y="8"/>
                        <a:pt x="15" y="10"/>
                        <a:pt x="16" y="11"/>
                      </a:cubicBezTo>
                      <a:cubicBezTo>
                        <a:pt x="17" y="13"/>
                        <a:pt x="18" y="15"/>
                        <a:pt x="18" y="16"/>
                      </a:cubicBezTo>
                      <a:cubicBezTo>
                        <a:pt x="19" y="18"/>
                        <a:pt x="20" y="20"/>
                        <a:pt x="20" y="22"/>
                      </a:cubicBezTo>
                      <a:cubicBezTo>
                        <a:pt x="20" y="24"/>
                        <a:pt x="19" y="26"/>
                        <a:pt x="19" y="28"/>
                      </a:cubicBezTo>
                      <a:cubicBezTo>
                        <a:pt x="18" y="31"/>
                        <a:pt x="15" y="35"/>
                        <a:pt x="12" y="38"/>
                      </a:cubicBezTo>
                      <a:cubicBezTo>
                        <a:pt x="13" y="32"/>
                        <a:pt x="12" y="25"/>
                        <a:pt x="9" y="18"/>
                      </a:cubicBezTo>
                      <a:cubicBezTo>
                        <a:pt x="10" y="24"/>
                        <a:pt x="10" y="31"/>
                        <a:pt x="9" y="37"/>
                      </a:cubicBezTo>
                      <a:cubicBezTo>
                        <a:pt x="7" y="36"/>
                        <a:pt x="6" y="35"/>
                        <a:pt x="4" y="33"/>
                      </a:cubicBezTo>
                      <a:cubicBezTo>
                        <a:pt x="3" y="31"/>
                        <a:pt x="2" y="29"/>
                        <a:pt x="1" y="27"/>
                      </a:cubicBezTo>
                      <a:cubicBezTo>
                        <a:pt x="0" y="26"/>
                        <a:pt x="0" y="24"/>
                        <a:pt x="0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" y="14"/>
                        <a:pt x="2" y="13"/>
                        <a:pt x="2" y="12"/>
                      </a:cubicBezTo>
                      <a:cubicBezTo>
                        <a:pt x="3" y="10"/>
                        <a:pt x="4" y="8"/>
                        <a:pt x="5" y="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4" name="Freeform 185"/>
                <p:cNvSpPr/>
                <p:nvPr/>
              </p:nvSpPr>
              <p:spPr bwMode="auto">
                <a:xfrm>
                  <a:off x="6235700" y="2220913"/>
                  <a:ext cx="276225" cy="198438"/>
                </a:xfrm>
                <a:custGeom>
                  <a:avLst/>
                  <a:gdLst/>
                  <a:ahLst/>
                  <a:cxnLst>
                    <a:cxn ang="0">
                      <a:pos x="29" y="5"/>
                    </a:cxn>
                    <a:cxn ang="0">
                      <a:pos x="43" y="1"/>
                    </a:cxn>
                    <a:cxn ang="0">
                      <a:pos x="67" y="6"/>
                    </a:cxn>
                    <a:cxn ang="0">
                      <a:pos x="31" y="28"/>
                    </a:cxn>
                    <a:cxn ang="0">
                      <a:pos x="67" y="12"/>
                    </a:cxn>
                    <a:cxn ang="0">
                      <a:pos x="63" y="25"/>
                    </a:cxn>
                    <a:cxn ang="0">
                      <a:pos x="55" y="35"/>
                    </a:cxn>
                    <a:cxn ang="0">
                      <a:pos x="45" y="42"/>
                    </a:cxn>
                    <a:cxn ang="0">
                      <a:pos x="33" y="45"/>
                    </a:cxn>
                    <a:cxn ang="0">
                      <a:pos x="26" y="46"/>
                    </a:cxn>
                    <a:cxn ang="0">
                      <a:pos x="11" y="45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37"/>
                    </a:cxn>
                    <a:cxn ang="0">
                      <a:pos x="13" y="19"/>
                    </a:cxn>
                    <a:cxn ang="0">
                      <a:pos x="20" y="11"/>
                    </a:cxn>
                    <a:cxn ang="0">
                      <a:pos x="29" y="5"/>
                    </a:cxn>
                  </a:cxnLst>
                  <a:rect l="0" t="0" r="r" b="b"/>
                  <a:pathLst>
                    <a:path w="67" h="48">
                      <a:moveTo>
                        <a:pt x="29" y="5"/>
                      </a:moveTo>
                      <a:cubicBezTo>
                        <a:pt x="34" y="3"/>
                        <a:pt x="38" y="1"/>
                        <a:pt x="43" y="1"/>
                      </a:cubicBezTo>
                      <a:cubicBezTo>
                        <a:pt x="49" y="0"/>
                        <a:pt x="57" y="2"/>
                        <a:pt x="67" y="6"/>
                      </a:cubicBezTo>
                      <a:cubicBezTo>
                        <a:pt x="54" y="9"/>
                        <a:pt x="42" y="16"/>
                        <a:pt x="31" y="28"/>
                      </a:cubicBezTo>
                      <a:cubicBezTo>
                        <a:pt x="42" y="21"/>
                        <a:pt x="54" y="15"/>
                        <a:pt x="67" y="12"/>
                      </a:cubicBezTo>
                      <a:cubicBezTo>
                        <a:pt x="67" y="17"/>
                        <a:pt x="65" y="21"/>
                        <a:pt x="63" y="25"/>
                      </a:cubicBezTo>
                      <a:cubicBezTo>
                        <a:pt x="61" y="29"/>
                        <a:pt x="58" y="32"/>
                        <a:pt x="55" y="35"/>
                      </a:cubicBezTo>
                      <a:cubicBezTo>
                        <a:pt x="52" y="38"/>
                        <a:pt x="49" y="40"/>
                        <a:pt x="45" y="42"/>
                      </a:cubicBezTo>
                      <a:cubicBezTo>
                        <a:pt x="41" y="44"/>
                        <a:pt x="37" y="45"/>
                        <a:pt x="33" y="45"/>
                      </a:cubicBezTo>
                      <a:cubicBezTo>
                        <a:pt x="30" y="46"/>
                        <a:pt x="28" y="46"/>
                        <a:pt x="26" y="46"/>
                      </a:cubicBezTo>
                      <a:cubicBezTo>
                        <a:pt x="21" y="45"/>
                        <a:pt x="16" y="45"/>
                        <a:pt x="11" y="45"/>
                      </a:cubicBezTo>
                      <a:cubicBezTo>
                        <a:pt x="7" y="44"/>
                        <a:pt x="3" y="45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8" y="28"/>
                        <a:pt x="11" y="22"/>
                        <a:pt x="13" y="19"/>
                      </a:cubicBezTo>
                      <a:cubicBezTo>
                        <a:pt x="15" y="16"/>
                        <a:pt x="17" y="14"/>
                        <a:pt x="20" y="11"/>
                      </a:cubicBezTo>
                      <a:cubicBezTo>
                        <a:pt x="23" y="8"/>
                        <a:pt x="26" y="6"/>
                        <a:pt x="29" y="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Rectangle 17"/>
            <p:cNvSpPr/>
            <p:nvPr/>
          </p:nvSpPr>
          <p:spPr bwMode="auto">
            <a:xfrm>
              <a:off x="881" y="8390"/>
              <a:ext cx="4540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en-US" b="1" dirty="0" err="1"/>
                <a:t>Khả</a:t>
              </a:r>
              <a:r>
                <a:rPr lang="en-US" b="1" dirty="0"/>
                <a:t> </a:t>
              </a:r>
              <a:r>
                <a:rPr lang="en-US" b="1" dirty="0" err="1"/>
                <a:t>năng</a:t>
              </a:r>
              <a:r>
                <a:rPr lang="en-US" b="1" dirty="0"/>
                <a:t> </a:t>
              </a:r>
              <a:r>
                <a:rPr lang="en-US" b="1" dirty="0" err="1"/>
                <a:t>áp</a:t>
              </a:r>
              <a:r>
                <a:rPr lang="en-US" b="1" dirty="0"/>
                <a:t> </a:t>
              </a:r>
              <a:r>
                <a:rPr lang="en-US" b="1" dirty="0" err="1"/>
                <a:t>dụng</a:t>
              </a:r>
              <a:r>
                <a:rPr lang="en-US" b="1" dirty="0"/>
                <a:t>, nhân </a:t>
              </a:r>
              <a:r>
                <a:rPr lang="en-US" b="1" dirty="0" err="1"/>
                <a:t>rộng</a:t>
              </a:r>
              <a:endParaRPr lang="en-US" dirty="0"/>
            </a:p>
            <a:p>
              <a:r>
                <a:rPr lang="en-US" dirty="0" err="1"/>
                <a:t>Giải</a:t>
              </a:r>
              <a:r>
                <a:rPr lang="en-US" dirty="0"/>
                <a:t> </a:t>
              </a:r>
              <a:r>
                <a:rPr lang="en-US" dirty="0" err="1"/>
                <a:t>pháp</a:t>
              </a:r>
              <a:r>
                <a:rPr lang="en-US" dirty="0"/>
                <a:t> </a:t>
              </a:r>
              <a:r>
                <a:rPr lang="en-US" dirty="0" err="1"/>
                <a:t>nghiên</a:t>
              </a:r>
              <a:r>
                <a:rPr lang="en-US" dirty="0"/>
                <a:t> </a:t>
              </a:r>
              <a:r>
                <a:rPr lang="en-US" dirty="0" err="1"/>
                <a:t>cứu</a:t>
              </a:r>
              <a:r>
                <a:rPr lang="en-US" dirty="0"/>
                <a:t> </a:t>
              </a:r>
              <a:r>
                <a:rPr lang="en-US" dirty="0" err="1"/>
                <a:t>đồ</a:t>
              </a:r>
              <a:r>
                <a:rPr lang="en-US" dirty="0"/>
                <a:t> </a:t>
              </a:r>
              <a:r>
                <a:rPr lang="en-US" dirty="0" err="1"/>
                <a:t>dùng</a:t>
              </a:r>
              <a:r>
                <a:rPr lang="en-US" dirty="0"/>
                <a:t> </a:t>
              </a:r>
              <a:r>
                <a:rPr lang="en-US" dirty="0" err="1"/>
                <a:t>đồ</a:t>
              </a:r>
              <a:r>
                <a:rPr lang="en-US" dirty="0"/>
                <a:t> </a:t>
              </a:r>
              <a:r>
                <a:rPr lang="en-US" dirty="0" err="1"/>
                <a:t>chơi</a:t>
              </a:r>
              <a:r>
                <a:rPr lang="en-US" dirty="0"/>
                <a:t> </a:t>
              </a:r>
              <a:r>
                <a:rPr lang="en-US" dirty="0" err="1"/>
                <a:t>tự</a:t>
              </a:r>
              <a:r>
                <a:rPr lang="en-US" dirty="0"/>
                <a:t> </a:t>
              </a:r>
              <a:r>
                <a:rPr lang="en-US" dirty="0" err="1"/>
                <a:t>tạo</a:t>
              </a:r>
              <a:r>
                <a:rPr lang="en-US" dirty="0"/>
                <a:t> </a:t>
              </a:r>
              <a:r>
                <a:rPr lang="en-US" dirty="0" err="1"/>
                <a:t>cho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 nhà </a:t>
              </a:r>
              <a:r>
                <a:rPr lang="en-US" dirty="0" err="1"/>
                <a:t>trẻ</a:t>
              </a:r>
              <a:r>
                <a:rPr lang="en-US" dirty="0"/>
                <a:t> </a:t>
              </a:r>
              <a:r>
                <a:rPr lang="en-US" dirty="0" err="1"/>
                <a:t>phát</a:t>
              </a:r>
              <a:r>
                <a:rPr lang="en-US" dirty="0"/>
                <a:t> </a:t>
              </a:r>
              <a:r>
                <a:rPr lang="en-US" dirty="0" err="1"/>
                <a:t>triển</a:t>
              </a:r>
              <a:r>
                <a:rPr lang="en-US" dirty="0"/>
                <a:t> </a:t>
              </a:r>
              <a:r>
                <a:rPr lang="en-US" dirty="0" err="1"/>
                <a:t>vận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</a:t>
              </a:r>
              <a:r>
                <a:rPr lang="en-US" dirty="0" err="1"/>
                <a:t>tinh</a:t>
              </a:r>
              <a:r>
                <a:rPr lang="en-US" dirty="0"/>
                <a:t> </a:t>
              </a:r>
              <a:r>
                <a:rPr lang="en-US" dirty="0" err="1"/>
                <a:t>tại</a:t>
              </a:r>
              <a:r>
                <a:rPr lang="en-US" dirty="0"/>
                <a:t> </a:t>
              </a:r>
              <a:r>
                <a:rPr lang="en-US" dirty="0" err="1"/>
                <a:t>Trường</a:t>
              </a:r>
              <a:r>
                <a:rPr lang="en-US" dirty="0"/>
                <a:t> </a:t>
              </a:r>
              <a:r>
                <a:rPr lang="en-US" dirty="0" err="1"/>
                <a:t>mầm</a:t>
              </a:r>
              <a:r>
                <a:rPr lang="en-US" dirty="0"/>
                <a:t> non </a:t>
              </a:r>
              <a:r>
                <a:rPr lang="en-US" dirty="0" err="1"/>
                <a:t>Hùng</a:t>
              </a:r>
              <a:r>
                <a:rPr lang="en-US" dirty="0"/>
                <a:t> </a:t>
              </a:r>
              <a:r>
                <a:rPr lang="en-US" dirty="0" err="1"/>
                <a:t>Vương</a:t>
              </a:r>
              <a:endParaRPr lang="en-US" dirty="0"/>
            </a:p>
          </p:txBody>
        </p:sp>
        <p:sp>
          <p:nvSpPr>
            <p:cNvPr id="19" name="Rectangle 17"/>
            <p:cNvSpPr/>
            <p:nvPr/>
          </p:nvSpPr>
          <p:spPr bwMode="auto">
            <a:xfrm>
              <a:off x="6423" y="8478"/>
              <a:ext cx="4926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en-US" dirty="0"/>
                <a:t>- </a:t>
              </a:r>
              <a:r>
                <a:rPr lang="en-US" dirty="0" err="1"/>
                <a:t>Tạo</a:t>
              </a:r>
              <a:r>
                <a:rPr lang="en-US" dirty="0"/>
                <a:t> </a:t>
              </a:r>
              <a:r>
                <a:rPr lang="en-US" dirty="0" err="1"/>
                <a:t>ra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nhiều</a:t>
              </a:r>
              <a:r>
                <a:rPr lang="en-US" dirty="0"/>
                <a:t> </a:t>
              </a:r>
              <a:r>
                <a:rPr lang="en-US" dirty="0" err="1"/>
                <a:t>đồ</a:t>
              </a:r>
              <a:r>
                <a:rPr lang="en-US" dirty="0"/>
                <a:t> </a:t>
              </a:r>
              <a:r>
                <a:rPr lang="en-US" dirty="0" err="1"/>
                <a:t>dùng</a:t>
              </a:r>
              <a:r>
                <a:rPr lang="en-US" dirty="0"/>
                <a:t> </a:t>
              </a:r>
              <a:r>
                <a:rPr lang="en-US" dirty="0" err="1"/>
                <a:t>đồ</a:t>
              </a:r>
              <a:r>
                <a:rPr lang="en-US" dirty="0"/>
                <a:t> </a:t>
              </a:r>
              <a:r>
                <a:rPr lang="en-US" dirty="0" err="1"/>
                <a:t>chơi</a:t>
              </a:r>
              <a:r>
                <a:rPr lang="en-US" dirty="0"/>
                <a:t> </a:t>
              </a:r>
              <a:r>
                <a:rPr lang="en-US" dirty="0" err="1"/>
                <a:t>sáng</a:t>
              </a:r>
              <a:r>
                <a:rPr lang="en-US" dirty="0"/>
                <a:t> </a:t>
              </a:r>
              <a:r>
                <a:rPr lang="en-US" dirty="0" err="1"/>
                <a:t>tạo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đa</a:t>
              </a:r>
              <a:r>
                <a:rPr lang="en-US" dirty="0"/>
                <a:t> </a:t>
              </a:r>
              <a:r>
                <a:rPr lang="en-US" dirty="0" err="1"/>
                <a:t>năng</a:t>
              </a:r>
              <a:r>
                <a:rPr lang="en-US" dirty="0"/>
                <a:t>, </a:t>
              </a:r>
              <a:r>
                <a:rPr lang="en-US" dirty="0" err="1"/>
                <a:t>chơi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nhiều</a:t>
              </a:r>
              <a:r>
                <a:rPr lang="en-US" dirty="0"/>
                <a:t> </a:t>
              </a:r>
              <a:r>
                <a:rPr lang="en-US" dirty="0" err="1"/>
                <a:t>trò</a:t>
              </a:r>
              <a:r>
                <a:rPr lang="en-US" dirty="0"/>
                <a:t> </a:t>
              </a:r>
              <a:r>
                <a:rPr lang="en-US" dirty="0" err="1"/>
                <a:t>chơi</a:t>
              </a:r>
              <a:r>
                <a:rPr lang="en-US" dirty="0"/>
                <a:t> </a:t>
              </a:r>
              <a:r>
                <a:rPr lang="en-US" dirty="0" err="1"/>
                <a:t>khác</a:t>
              </a:r>
              <a:r>
                <a:rPr lang="en-US" dirty="0"/>
                <a:t> </a:t>
              </a:r>
              <a:r>
                <a:rPr lang="en-US" dirty="0" err="1"/>
                <a:t>nhau</a:t>
              </a:r>
              <a:r>
                <a:rPr lang="en-US" dirty="0"/>
                <a:t> </a:t>
              </a:r>
              <a:r>
                <a:rPr lang="en-US" dirty="0" err="1"/>
                <a:t>để</a:t>
              </a:r>
              <a:r>
                <a:rPr lang="en-US" dirty="0"/>
                <a:t> </a:t>
              </a:r>
              <a:r>
                <a:rPr lang="en-US" dirty="0" err="1"/>
                <a:t>phát</a:t>
              </a:r>
              <a:r>
                <a:rPr lang="en-US" dirty="0"/>
                <a:t> </a:t>
              </a:r>
              <a:r>
                <a:rPr lang="en-US" dirty="0" err="1"/>
                <a:t>triển</a:t>
              </a:r>
              <a:r>
                <a:rPr lang="en-US" dirty="0"/>
                <a:t> </a:t>
              </a:r>
              <a:r>
                <a:rPr lang="en-US" dirty="0" err="1"/>
                <a:t>kĩ</a:t>
              </a:r>
              <a:r>
                <a:rPr lang="en-US" dirty="0"/>
                <a:t> </a:t>
              </a:r>
              <a:r>
                <a:rPr lang="en-US" dirty="0" err="1"/>
                <a:t>năng</a:t>
              </a:r>
              <a:r>
                <a:rPr lang="en-US" dirty="0"/>
                <a:t> </a:t>
              </a:r>
              <a:r>
                <a:rPr lang="en-US" dirty="0" err="1"/>
                <a:t>vận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</a:t>
              </a:r>
              <a:r>
                <a:rPr lang="en-US" dirty="0" err="1"/>
                <a:t>cho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.</a:t>
              </a:r>
            </a:p>
          </p:txBody>
        </p:sp>
        <p:sp>
          <p:nvSpPr>
            <p:cNvPr id="20" name="Rectangle 17"/>
            <p:cNvSpPr/>
            <p:nvPr/>
          </p:nvSpPr>
          <p:spPr bwMode="auto">
            <a:xfrm>
              <a:off x="11609" y="8309"/>
              <a:ext cx="7546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/>
                <a:t>Giúp</a:t>
              </a:r>
              <a:r>
                <a:rPr lang="en-US" dirty="0"/>
                <a:t> </a:t>
              </a:r>
              <a:r>
                <a:rPr lang="en-US" dirty="0" err="1"/>
                <a:t>bảo</a:t>
              </a:r>
              <a:r>
                <a:rPr lang="en-US" dirty="0"/>
                <a:t> </a:t>
              </a:r>
              <a:r>
                <a:rPr lang="en-US" dirty="0" err="1"/>
                <a:t>vệ</a:t>
              </a:r>
              <a:r>
                <a:rPr lang="en-US" dirty="0"/>
                <a:t> </a:t>
              </a:r>
              <a:r>
                <a:rPr lang="en-US" dirty="0" err="1"/>
                <a:t>môi</a:t>
              </a:r>
              <a:r>
                <a:rPr lang="en-US" dirty="0"/>
                <a:t> </a:t>
              </a:r>
              <a:r>
                <a:rPr lang="en-US" dirty="0" err="1"/>
                <a:t>trường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tiết</a:t>
              </a:r>
              <a:r>
                <a:rPr lang="en-US" dirty="0"/>
                <a:t> </a:t>
              </a:r>
              <a:r>
                <a:rPr lang="en-US" dirty="0" err="1"/>
                <a:t>kiệm</a:t>
              </a:r>
              <a:r>
                <a:rPr lang="en-US" dirty="0"/>
                <a:t> </a:t>
              </a:r>
              <a:r>
                <a:rPr lang="en-US" dirty="0" err="1"/>
                <a:t>cho</a:t>
              </a:r>
              <a:r>
                <a:rPr lang="en-US" dirty="0"/>
                <a:t> nhà </a:t>
              </a:r>
              <a:r>
                <a:rPr lang="en-US" dirty="0" err="1"/>
                <a:t>trường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khoản</a:t>
              </a:r>
              <a:r>
                <a:rPr lang="en-US" dirty="0"/>
                <a:t> </a:t>
              </a:r>
              <a:r>
                <a:rPr lang="en-US" dirty="0" err="1"/>
                <a:t>kinh</a:t>
              </a:r>
              <a:r>
                <a:rPr lang="en-US" dirty="0"/>
                <a:t> </a:t>
              </a:r>
              <a:r>
                <a:rPr lang="en-US" dirty="0" err="1"/>
                <a:t>phí</a:t>
              </a:r>
              <a:r>
                <a:rPr lang="en-US" dirty="0"/>
                <a:t> mua </a:t>
              </a:r>
              <a:r>
                <a:rPr lang="en-US" dirty="0" err="1"/>
                <a:t>đồ</a:t>
              </a:r>
              <a:r>
                <a:rPr lang="en-US" dirty="0"/>
                <a:t> </a:t>
              </a:r>
              <a:r>
                <a:rPr lang="en-US" dirty="0" err="1"/>
                <a:t>chơi</a:t>
              </a:r>
              <a:r>
                <a:rPr lang="en-US" dirty="0"/>
                <a:t>, </a:t>
              </a:r>
              <a:r>
                <a:rPr lang="en-US" dirty="0" err="1"/>
                <a:t>mang</a:t>
              </a:r>
              <a:r>
                <a:rPr lang="en-US" dirty="0"/>
                <a:t> </a:t>
              </a:r>
              <a:r>
                <a:rPr lang="en-US" dirty="0" err="1"/>
                <a:t>tính</a:t>
              </a:r>
              <a:r>
                <a:rPr lang="en-US" dirty="0"/>
                <a:t> </a:t>
              </a:r>
              <a:r>
                <a:rPr lang="en-US" dirty="0" err="1"/>
                <a:t>lạ</a:t>
              </a:r>
              <a:r>
                <a:rPr lang="en-US" dirty="0"/>
                <a:t> </a:t>
              </a:r>
              <a:r>
                <a:rPr lang="en-US" dirty="0" err="1"/>
                <a:t>lẫm</a:t>
              </a:r>
              <a:r>
                <a:rPr lang="en-US" dirty="0"/>
                <a:t> </a:t>
              </a:r>
              <a:r>
                <a:rPr lang="en-US" dirty="0" err="1"/>
                <a:t>gây</a:t>
              </a:r>
              <a:r>
                <a:rPr lang="en-US" dirty="0"/>
                <a:t> </a:t>
              </a:r>
              <a:r>
                <a:rPr lang="en-US" dirty="0" err="1"/>
                <a:t>sự</a:t>
              </a:r>
              <a:r>
                <a:rPr lang="en-US" dirty="0"/>
                <a:t> </a:t>
              </a:r>
              <a:r>
                <a:rPr lang="en-US" dirty="0" err="1"/>
                <a:t>chú</a:t>
              </a:r>
              <a:r>
                <a:rPr lang="en-US" dirty="0"/>
                <a:t> ý </a:t>
              </a:r>
              <a:r>
                <a:rPr lang="en-US" dirty="0" err="1"/>
                <a:t>đến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, </a:t>
              </a:r>
              <a:r>
                <a:rPr lang="en-US" dirty="0" err="1"/>
                <a:t>thu</a:t>
              </a:r>
              <a:r>
                <a:rPr lang="en-US" dirty="0"/>
                <a:t> </a:t>
              </a:r>
              <a:r>
                <a:rPr lang="en-US" dirty="0" err="1"/>
                <a:t>hút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. </a:t>
              </a:r>
              <a:endParaRPr lang="zh-CN" altLang="en-US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cs typeface="Lato Light" charset="0"/>
                <a:sym typeface="Lato Light" charset="0"/>
              </a:endParaRPr>
            </a:p>
          </p:txBody>
        </p:sp>
      </p:grpSp>
      <p:pic>
        <p:nvPicPr>
          <p:cNvPr id="26" name="图片 25" descr="0116e6821abf8d9d7ec5c9c9e77eaef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43" r="-3437" b="49289"/>
          <a:stretch>
            <a:fillRect/>
          </a:stretch>
        </p:blipFill>
        <p:spPr>
          <a:xfrm rot="2400000">
            <a:off x="758190" y="2409825"/>
            <a:ext cx="2402205" cy="149288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2238-E670-B268-FCFF-8C6E2539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child playing with a ball&#10;&#10;Description automatically generated">
            <a:extLst>
              <a:ext uri="{FF2B5EF4-FFF2-40B4-BE49-F238E27FC236}">
                <a16:creationId xmlns:a16="http://schemas.microsoft.com/office/drawing/2014/main" id="{F7DFC08D-E8C3-ACE3-6932-AB6E71A7C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3" y="1690688"/>
            <a:ext cx="9455285" cy="5167311"/>
          </a:xfrm>
        </p:spPr>
      </p:pic>
    </p:spTree>
    <p:extLst>
      <p:ext uri="{BB962C8B-B14F-4D97-AF65-F5344CB8AC3E}">
        <p14:creationId xmlns:p14="http://schemas.microsoft.com/office/powerpoint/2010/main" val="35402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D7D3-0D50-A95B-C937-4BF06CA2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hild playing with balls on a wall&#10;&#10;Description automatically generated">
            <a:extLst>
              <a:ext uri="{FF2B5EF4-FFF2-40B4-BE49-F238E27FC236}">
                <a16:creationId xmlns:a16="http://schemas.microsoft.com/office/drawing/2014/main" id="{9A59CE17-2A18-797C-2BAC-3499FCF60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24"/>
            <a:ext cx="5807852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child playing with a toy&#10;&#10;Description automatically generated">
            <a:extLst>
              <a:ext uri="{FF2B5EF4-FFF2-40B4-BE49-F238E27FC236}">
                <a16:creationId xmlns:a16="http://schemas.microsoft.com/office/drawing/2014/main" id="{2851F812-5947-AD96-BC56-032B6A956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26" y="1690688"/>
            <a:ext cx="6520774" cy="5167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40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36822" y="1820077"/>
            <a:ext cx="6848475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spc="180" dirty="0">
                <a:solidFill>
                  <a:srgbClr val="6FA068"/>
                </a:solidFill>
                <a:uFillTx/>
                <a:ea typeface="字体管家棉花糖" panose="00020600040101010101" charset="-122"/>
              </a:rPr>
              <a:t>THANK   YOU   FOR   WATCHING  !</a:t>
            </a:r>
          </a:p>
        </p:txBody>
      </p:sp>
      <p:sp>
        <p:nvSpPr>
          <p:cNvPr id="6" name="文本框 5"/>
          <p:cNvSpPr txBox="1"/>
          <p:nvPr/>
        </p:nvSpPr>
        <p:spPr>
          <a:xfrm rot="21360000">
            <a:off x="5608320" y="3288665"/>
            <a:ext cx="373951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Đinh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Thị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Hằng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biên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soạn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spc="14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000" b="1" i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i="1" spc="14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5183" y="3072130"/>
            <a:ext cx="5563570" cy="442404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722485" y="47625"/>
            <a:ext cx="2440305" cy="2885440"/>
            <a:chOff x="14055" y="118"/>
            <a:chExt cx="3843" cy="4544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19" y="2187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5" y="118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4128" y="1562"/>
              <a:ext cx="2684" cy="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endParaRPr lang="en-US" altLang="zh-CN" sz="1600" b="1" spc="200" dirty="0">
                <a:solidFill>
                  <a:schemeClr val="accent1">
                    <a:lumMod val="75000"/>
                  </a:schemeClr>
                </a:solidFill>
                <a:uFillTx/>
                <a:ea typeface="字体管家棉花糖" panose="0002060004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94518" y="1461150"/>
            <a:ext cx="5653405" cy="4587240"/>
            <a:chOff x="7689" y="3574"/>
            <a:chExt cx="8903" cy="7224"/>
          </a:xfrm>
        </p:grpSpPr>
        <p:grpSp>
          <p:nvGrpSpPr>
            <p:cNvPr id="13" name="组合 12"/>
            <p:cNvGrpSpPr/>
            <p:nvPr/>
          </p:nvGrpSpPr>
          <p:grpSpPr>
            <a:xfrm>
              <a:off x="7689" y="3574"/>
              <a:ext cx="8458" cy="1603"/>
              <a:chOff x="7689" y="3574"/>
              <a:chExt cx="8458" cy="16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689" y="3574"/>
                <a:ext cx="8330" cy="1603"/>
                <a:chOff x="7689" y="3574"/>
                <a:chExt cx="8330" cy="1603"/>
              </a:xfrm>
            </p:grpSpPr>
            <p:sp>
              <p:nvSpPr>
                <p:cNvPr id="9" name="云形 8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7689" y="4004"/>
                  <a:ext cx="7620" cy="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Giới</a:t>
                  </a:r>
                  <a:r>
                    <a:rPr lang="en-US" altLang="zh-CN" b="1" spc="300" dirty="0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thiệu</a:t>
                  </a:r>
                  <a:r>
                    <a:rPr lang="en-US" altLang="zh-CN" b="1" spc="300" dirty="0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chung</a:t>
                  </a:r>
                  <a:endParaRPr lang="zh-CN" altLang="en-US" b="1" spc="300" dirty="0"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2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1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900" y="5421"/>
              <a:ext cx="8377" cy="1603"/>
              <a:chOff x="7770" y="3574"/>
              <a:chExt cx="8377" cy="1603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7770" y="3574"/>
                <a:ext cx="8249" cy="1603"/>
                <a:chOff x="7770" y="3574"/>
                <a:chExt cx="8249" cy="1603"/>
              </a:xfrm>
            </p:grpSpPr>
            <p:sp>
              <p:nvSpPr>
                <p:cNvPr id="16" name="云形 15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7830" y="3927"/>
                  <a:ext cx="7620" cy="1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Nội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dung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giải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pháp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đề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nghị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/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công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nhận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sang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kiến</a:t>
                  </a:r>
                  <a:endParaRPr lang="zh-CN" altLang="en-US" b="1" spc="300" dirty="0"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FFD05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2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073" y="7268"/>
              <a:ext cx="8377" cy="1603"/>
              <a:chOff x="7770" y="3574"/>
              <a:chExt cx="8377" cy="1603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7770" y="3574"/>
                <a:ext cx="8249" cy="1603"/>
                <a:chOff x="7770" y="3574"/>
                <a:chExt cx="8249" cy="1603"/>
              </a:xfrm>
            </p:grpSpPr>
            <p:sp>
              <p:nvSpPr>
                <p:cNvPr id="21" name="云形 20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7770" y="3912"/>
                  <a:ext cx="7620" cy="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Tính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mới,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tính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sáng</a:t>
                  </a:r>
                  <a:r>
                    <a:rPr lang="en-US" altLang="zh-CN" b="1" spc="300" dirty="0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spc="300" dirty="0" err="1">
                      <a:uFillTx/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tạo</a:t>
                  </a:r>
                  <a:endParaRPr lang="en-US" altLang="zh-CN" b="1" spc="300" dirty="0"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  <a:p>
                  <a:pPr algn="ctr"/>
                  <a:endParaRPr lang="zh-CN" altLang="en-US" sz="1600" b="1" spc="300" dirty="0">
                    <a:solidFill>
                      <a:srgbClr val="2E7E38"/>
                    </a:solidFill>
                    <a:uFillTx/>
                    <a:ea typeface="字体管家天蝎座" panose="00020600040101010101" charset="-122"/>
                  </a:endParaRPr>
                </a:p>
              </p:txBody>
            </p:sp>
          </p:grpSp>
          <p:sp>
            <p:nvSpPr>
              <p:cNvPr id="23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A9D18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3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201" y="9115"/>
              <a:ext cx="8391" cy="1683"/>
              <a:chOff x="7756" y="3574"/>
              <a:chExt cx="8391" cy="1683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7756" y="3574"/>
                <a:ext cx="8263" cy="1683"/>
                <a:chOff x="7756" y="3574"/>
                <a:chExt cx="8263" cy="1683"/>
              </a:xfrm>
            </p:grpSpPr>
            <p:sp>
              <p:nvSpPr>
                <p:cNvPr id="26" name="云形 25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756" y="3900"/>
                  <a:ext cx="7620" cy="1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Khả</a:t>
                  </a:r>
                  <a:r>
                    <a:rPr lang="en-US" altLang="zh-CN" sz="1600" b="1" spc="300" dirty="0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600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năng</a:t>
                  </a:r>
                  <a:r>
                    <a:rPr lang="en-US" altLang="zh-CN" sz="1600" b="1" spc="300" dirty="0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600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ứng</a:t>
                  </a:r>
                  <a:r>
                    <a:rPr lang="en-US" altLang="zh-CN" sz="1600" b="1" spc="300" dirty="0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600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dụng</a:t>
                  </a:r>
                  <a:r>
                    <a:rPr lang="en-US" altLang="zh-CN" sz="1600" b="1" spc="300" dirty="0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 nhân </a:t>
                  </a:r>
                  <a:r>
                    <a:rPr lang="en-US" altLang="zh-CN" sz="1600" b="1" spc="300" dirty="0" err="1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rộng</a:t>
                  </a:r>
                  <a:r>
                    <a:rPr lang="en-US" altLang="zh-CN" sz="1600" b="1" spc="300" dirty="0">
                      <a:latin typeface="Times New Roman" panose="02020603050405020304" pitchFamily="18" charset="0"/>
                      <a:ea typeface="字体管家天蝎座" panose="00020600040101010101" charset="-122"/>
                      <a:cs typeface="Times New Roman" panose="02020603050405020304" pitchFamily="18" charset="0"/>
                    </a:rPr>
                    <a:t>, </a:t>
                  </a:r>
                </a:p>
                <a:p>
                  <a:pPr algn="ctr"/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lợi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ích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do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zh-CN" altLang="en-US" b="1" spc="300" dirty="0"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FFD05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4</a:t>
                </a:r>
              </a:p>
            </p:txBody>
          </p:sp>
        </p:grp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35" y="364490"/>
            <a:ext cx="4719320" cy="2864485"/>
          </a:xfrm>
          <a:prstGeom prst="rect">
            <a:avLst/>
          </a:prstGeom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444" y1="46667" x2="44444" y2="46667"/>
                        <a14:foregroundMark x1="64000" y1="43556" x2="64000" y2="43556"/>
                        <a14:foregroundMark x1="55556" y1="18222" x2="55556" y2="18222"/>
                        <a14:foregroundMark x1="64889" y1="23111" x2="64889" y2="23111"/>
                        <a14:foregroundMark x1="68000" y1="28444" x2="68000" y2="28444"/>
                        <a14:foregroundMark x1="60444" y1="28444" x2="60444" y2="28444"/>
                        <a14:foregroundMark x1="44444" y1="20000" x2="44444" y2="20000"/>
                        <a14:foregroundMark x1="32889" y1="26222" x2="32889" y2="26222"/>
                        <a14:foregroundMark x1="45778" y1="29333" x2="45778" y2="29333"/>
                        <a14:foregroundMark x1="52000" y1="44444" x2="52000" y2="44444"/>
                        <a14:foregroundMark x1="37778" y1="37333" x2="37778" y2="37333"/>
                        <a14:foregroundMark x1="28000" y1="48444" x2="28000" y2="48444"/>
                        <a14:foregroundMark x1="73778" y1="48444" x2="73778" y2="48444"/>
                        <a14:foregroundMark x1="38222" y1="48444" x2="38222" y2="48444"/>
                        <a14:foregroundMark x1="61778" y1="51556" x2="61778" y2="51556"/>
                        <a14:foregroundMark x1="45333" y1="40444" x2="45333" y2="40444"/>
                        <a14:foregroundMark x1="32889" y1="41333" x2="32889" y2="41333"/>
                        <a14:foregroundMark x1="63111" y1="38222" x2="63111" y2="38222"/>
                        <a14:foregroundMark x1="68444" y1="47556" x2="68444" y2="47556"/>
                        <a14:foregroundMark x1="58222" y1="43556" x2="58222" y2="43556"/>
                        <a14:foregroundMark x1="57333" y1="40444" x2="57333" y2="40444"/>
                        <a14:foregroundMark x1="67111" y1="37333" x2="67111" y2="37333"/>
                        <a14:foregroundMark x1="70222" y1="43556" x2="70222" y2="43556"/>
                        <a14:foregroundMark x1="30222" y1="27111" x2="30222" y2="27111"/>
                        <a14:foregroundMark x1="48000" y1="22222" x2="48000" y2="22222"/>
                        <a14:foregroundMark x1="28000" y1="71556" x2="71556" y2="72889"/>
                        <a14:foregroundMark x1="27111" y1="80444" x2="72000" y2="8088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412" y="110051"/>
            <a:ext cx="1569768" cy="1172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73775" y="4050030"/>
            <a:ext cx="5001895" cy="584835"/>
            <a:chOff x="9394" y="4803"/>
            <a:chExt cx="7877" cy="921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394" y="5724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651" y="4803"/>
              <a:ext cx="7620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300" dirty="0">
                  <a:solidFill>
                    <a:srgbClr val="2E7E38"/>
                  </a:solidFill>
                  <a:uFillTx/>
                  <a:ea typeface="字体管家天蝎座" panose="00020600040101010101" charset="-122"/>
                </a:rPr>
                <a:t>GIỚI THIỆU CHUNG</a:t>
              </a:r>
              <a:endParaRPr lang="zh-CN" altLang="en-US" sz="3200" b="1" spc="300" dirty="0">
                <a:solidFill>
                  <a:srgbClr val="2E7E38"/>
                </a:solidFill>
                <a:uFillTx/>
                <a:ea typeface="字体管家天蝎座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11804" y="5010387"/>
            <a:ext cx="5941016" cy="1009015"/>
            <a:chOff x="10213" y="7678"/>
            <a:chExt cx="7229" cy="1589"/>
          </a:xfrm>
        </p:grpSpPr>
        <p:grpSp>
          <p:nvGrpSpPr>
            <p:cNvPr id="15" name="组合 14"/>
            <p:cNvGrpSpPr/>
            <p:nvPr/>
          </p:nvGrpSpPr>
          <p:grpSpPr>
            <a:xfrm>
              <a:off x="10213" y="7844"/>
              <a:ext cx="3768" cy="727"/>
              <a:chOff x="10213" y="7739"/>
              <a:chExt cx="3768" cy="727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537" y="7739"/>
                <a:ext cx="3444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Tên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sáng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kiến</a:t>
                </a:r>
                <a:endParaRPr lang="zh-CN" altLang="en-US" sz="24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28" y="7678"/>
              <a:ext cx="3614" cy="727"/>
              <a:chOff x="10213" y="7634"/>
              <a:chExt cx="3614" cy="727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537" y="7634"/>
                <a:ext cx="3290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Tác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giả</a:t>
                </a:r>
                <a:endParaRPr lang="zh-CN" altLang="en-US" sz="24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13" y="8540"/>
              <a:ext cx="3614" cy="727"/>
              <a:chOff x="10213" y="7634"/>
              <a:chExt cx="3614" cy="727"/>
            </a:xfrm>
          </p:grpSpPr>
          <p:sp>
            <p:nvSpPr>
              <p:cNvPr id="20" name="五角星 19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537" y="7634"/>
                <a:ext cx="3290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Lĩnh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vực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áp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dụng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828" y="8479"/>
              <a:ext cx="3614" cy="727"/>
              <a:chOff x="10213" y="7634"/>
              <a:chExt cx="3614" cy="727"/>
            </a:xfrm>
          </p:grpSpPr>
          <p:sp>
            <p:nvSpPr>
              <p:cNvPr id="23" name="五角星 2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537" y="7634"/>
                <a:ext cx="3290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Đơn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vị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áp</a:t>
                </a:r>
                <a:r>
                  <a:rPr lang="en-US" altLang="zh-CN" sz="2400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dụng</a:t>
                </a:r>
                <a:endParaRPr lang="en-US" altLang="zh-CN" sz="24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27000" y="547318"/>
            <a:ext cx="403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300" dirty="0">
                <a:solidFill>
                  <a:srgbClr val="2E7E38"/>
                </a:solidFill>
                <a:uFillTx/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rPr>
              <a:t>GIỚI THIỆU CHUNG</a:t>
            </a:r>
            <a:endParaRPr lang="zh-CN" altLang="en-US" sz="24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7498" y="2298451"/>
            <a:ext cx="1868170" cy="1868170"/>
            <a:chOff x="2079" y="3575"/>
            <a:chExt cx="2942" cy="2942"/>
          </a:xfrm>
        </p:grpSpPr>
        <p:sp>
          <p:nvSpPr>
            <p:cNvPr id="2" name="椭圆 1"/>
            <p:cNvSpPr/>
            <p:nvPr/>
          </p:nvSpPr>
          <p:spPr>
            <a:xfrm>
              <a:off x="2079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e689a756137afb02b5fabb1e554cfb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17" y="3575"/>
              <a:ext cx="2395" cy="264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203832" y="2298451"/>
            <a:ext cx="1868170" cy="1868170"/>
            <a:chOff x="5773" y="3575"/>
            <a:chExt cx="2942" cy="2942"/>
          </a:xfrm>
        </p:grpSpPr>
        <p:sp>
          <p:nvSpPr>
            <p:cNvPr id="6" name="椭圆 5"/>
            <p:cNvSpPr/>
            <p:nvPr/>
          </p:nvSpPr>
          <p:spPr>
            <a:xfrm>
              <a:off x="5773" y="3575"/>
              <a:ext cx="2942" cy="2942"/>
            </a:xfrm>
            <a:prstGeom prst="ellipse">
              <a:avLst/>
            </a:prstGeom>
            <a:solidFill>
              <a:srgbClr val="FFE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e689a756137afb02b5fabb1e554cfb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16" y="3994"/>
              <a:ext cx="2477" cy="252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838621" y="2300356"/>
            <a:ext cx="1868170" cy="1910080"/>
            <a:chOff x="9622" y="3575"/>
            <a:chExt cx="2942" cy="3008"/>
          </a:xfrm>
        </p:grpSpPr>
        <p:sp>
          <p:nvSpPr>
            <p:cNvPr id="15" name="椭圆 14"/>
            <p:cNvSpPr/>
            <p:nvPr/>
          </p:nvSpPr>
          <p:spPr>
            <a:xfrm>
              <a:off x="9622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e689a756137afb02b5fabb1e554cfb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07" y="3641"/>
              <a:ext cx="2381" cy="2942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910392" y="2156846"/>
            <a:ext cx="1868170" cy="1962150"/>
            <a:chOff x="13228" y="3427"/>
            <a:chExt cx="2942" cy="3090"/>
          </a:xfrm>
        </p:grpSpPr>
        <p:sp>
          <p:nvSpPr>
            <p:cNvPr id="20" name="椭圆 19"/>
            <p:cNvSpPr/>
            <p:nvPr/>
          </p:nvSpPr>
          <p:spPr>
            <a:xfrm>
              <a:off x="13228" y="3575"/>
              <a:ext cx="2942" cy="2942"/>
            </a:xfrm>
            <a:prstGeom prst="ellipse">
              <a:avLst/>
            </a:prstGeom>
            <a:solidFill>
              <a:srgbClr val="FFE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e689a756137afb02b5fabb1e554cfb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77" y="3427"/>
              <a:ext cx="2644" cy="2792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99696" y="4289647"/>
            <a:ext cx="2162810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latin typeface="字体管家棉花糖" panose="00020600040101010101" charset="-122"/>
                <a:ea typeface="字体管家棉花糖" panose="00020600040101010101" charset="-122"/>
              </a:rPr>
              <a:t>TÊN SÁNG KIẾN </a:t>
            </a:r>
          </a:p>
          <a:p>
            <a:pPr algn="ctr">
              <a:lnSpc>
                <a:spcPct val="120000"/>
              </a:lnSpc>
            </a:pP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pháp</a:t>
            </a:r>
            <a:r>
              <a:rPr lang="en-US" i="1" dirty="0"/>
              <a:t> làm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dùng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giúp</a:t>
            </a:r>
            <a:r>
              <a:rPr lang="en-US" i="1" dirty="0"/>
              <a:t> </a:t>
            </a:r>
            <a:r>
              <a:rPr lang="en-US" i="1" dirty="0" err="1"/>
              <a:t>trẻ</a:t>
            </a:r>
            <a:r>
              <a:rPr lang="en-US" i="1" dirty="0"/>
              <a:t> nhà </a:t>
            </a:r>
            <a:r>
              <a:rPr lang="en-US" i="1" dirty="0" err="1"/>
              <a:t>trẻ</a:t>
            </a:r>
            <a:r>
              <a:rPr lang="en-US" i="1" dirty="0"/>
              <a:t> </a:t>
            </a: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triển</a:t>
            </a:r>
            <a:r>
              <a:rPr lang="en-US" i="1" dirty="0"/>
              <a:t> </a:t>
            </a:r>
            <a:r>
              <a:rPr lang="en-US" i="1" dirty="0" err="1"/>
              <a:t>kĩ</a:t>
            </a:r>
            <a:r>
              <a:rPr lang="en-US" i="1" dirty="0"/>
              <a:t> </a:t>
            </a:r>
            <a:r>
              <a:rPr lang="en-US" i="1" dirty="0" err="1"/>
              <a:t>năng</a:t>
            </a:r>
            <a:r>
              <a:rPr lang="en-US" i="1" dirty="0"/>
              <a:t> </a:t>
            </a:r>
            <a:r>
              <a:rPr lang="en-US" i="1" dirty="0" err="1"/>
              <a:t>vận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endParaRPr lang="zh-CN" altLang="en-US" sz="1600" dirty="0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81239" y="4310855"/>
            <a:ext cx="2726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LĨNH VỰC ÁP DỤNG</a:t>
            </a:r>
            <a:endParaRPr lang="zh-CN" altLang="en-US" sz="2000" b="1" dirty="0">
              <a:solidFill>
                <a:schemeClr val="accent4">
                  <a:lumMod val="75000"/>
                </a:schemeClr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nhà </a:t>
            </a:r>
            <a:r>
              <a:rPr lang="en-US" dirty="0" err="1"/>
              <a:t>trẻ</a:t>
            </a:r>
            <a:r>
              <a:rPr lang="en-US" dirty="0"/>
              <a:t> trong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,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trong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14239" y="4289647"/>
            <a:ext cx="3149903" cy="212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TÁC GIẢ </a:t>
            </a:r>
            <a:br>
              <a:rPr lang="en-US" altLang="zh-CN" sz="20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</a:b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: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Thu </a:t>
            </a:r>
            <a:r>
              <a:rPr lang="en-US" dirty="0" err="1"/>
              <a:t>Hằng</a:t>
            </a:r>
            <a:endParaRPr lang="en-US" dirty="0"/>
          </a:p>
          <a:p>
            <a:r>
              <a:rPr lang="en-US" dirty="0"/>
              <a:t>Sinh </a:t>
            </a:r>
            <a:r>
              <a:rPr lang="en-US" dirty="0" err="1"/>
              <a:t>ngày</a:t>
            </a:r>
            <a:r>
              <a:rPr lang="en-US" dirty="0"/>
              <a:t>: 1988</a:t>
            </a:r>
          </a:p>
          <a:p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,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công </a:t>
            </a:r>
            <a:r>
              <a:rPr lang="en-US" dirty="0" err="1"/>
              <a:t>tác</a:t>
            </a:r>
            <a:r>
              <a:rPr lang="en-US" dirty="0"/>
              <a:t>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Vương</a:t>
            </a:r>
            <a:endParaRPr lang="en-US" dirty="0"/>
          </a:p>
          <a:p>
            <a:r>
              <a:rPr lang="en-US" dirty="0"/>
              <a:t>SĐT: 0915582528</a:t>
            </a:r>
          </a:p>
          <a:p>
            <a:pPr algn="ctr">
              <a:lnSpc>
                <a:spcPct val="120000"/>
              </a:lnSpc>
            </a:pPr>
            <a:endParaRPr lang="zh-CN" altLang="en-US" sz="2000" dirty="0">
              <a:solidFill>
                <a:srgbClr val="2E7E38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08617" y="4210436"/>
            <a:ext cx="28833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ĐƠN VỊ ÁP DỤNG</a:t>
            </a:r>
            <a:br>
              <a:rPr lang="en-US" altLang="zh-CN" sz="2000" dirty="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rPr>
            </a:b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字体管家棉花糖" panose="00020600040101010101" charset="-122"/>
              </a:rPr>
              <a:t>,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a typeface="字体管家棉花糖" panose="00020600040101010101" charset="-122"/>
              </a:rPr>
              <a:t> </a:t>
            </a:r>
            <a:r>
              <a:rPr lang="en-US" altLang="zh-CN" sz="2000" dirty="0" err="1">
                <a:ea typeface="字体管家棉花糖" panose="00020600040101010101" charset="-122"/>
              </a:rPr>
              <a:t>Hồng</a:t>
            </a:r>
            <a:r>
              <a:rPr lang="en-US" altLang="zh-CN" sz="2000" dirty="0">
                <a:ea typeface="字体管家棉花糖" panose="00020600040101010101" charset="-122"/>
              </a:rPr>
              <a:t> </a:t>
            </a:r>
            <a:r>
              <a:rPr lang="en-US" altLang="zh-CN" sz="2000" dirty="0" err="1">
                <a:ea typeface="字体管家棉花糖" panose="00020600040101010101" charset="-122"/>
              </a:rPr>
              <a:t>Bàng</a:t>
            </a:r>
            <a:r>
              <a:rPr lang="en-US" altLang="zh-CN" sz="2000" dirty="0">
                <a:ea typeface="字体管家棉花糖" panose="00020600040101010101" charset="-122"/>
              </a:rPr>
              <a:t> </a:t>
            </a:r>
            <a:r>
              <a:rPr lang="en-US" altLang="zh-CN" sz="2000" dirty="0" err="1">
                <a:ea typeface="字体管家棉花糖" panose="00020600040101010101" charset="-122"/>
              </a:rPr>
              <a:t>Hải</a:t>
            </a:r>
            <a:r>
              <a:rPr lang="en-US" altLang="zh-CN" sz="2000" dirty="0">
                <a:ea typeface="字体管家棉花糖" panose="00020600040101010101" charset="-122"/>
              </a:rPr>
              <a:t> </a:t>
            </a:r>
            <a:r>
              <a:rPr lang="en-US" altLang="zh-CN" sz="2000" dirty="0" err="1">
                <a:ea typeface="字体管家棉花糖" panose="00020600040101010101" charset="-122"/>
              </a:rPr>
              <a:t>Phòng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805" y="2009515"/>
            <a:ext cx="4771390" cy="49359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71988" y="1791829"/>
            <a:ext cx="6624232" cy="1249045"/>
            <a:chOff x="8275" y="1911"/>
            <a:chExt cx="9202" cy="196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232" y="3878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8275" y="1911"/>
              <a:ext cx="9202" cy="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NỘI DUNG GIẢI PHÁP ĐỀ NGHỊ </a:t>
              </a:r>
            </a:p>
            <a:p>
              <a:pPr algn="ctr"/>
              <a:r>
                <a:rPr lang="en-US" altLang="zh-CN" sz="2400" b="1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CÔNG NHẬN SÁNG KIẾN</a:t>
              </a:r>
              <a:endParaRPr lang="zh-CN" altLang="en-US" sz="2400" b="1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  <a:p>
              <a:pPr lvl="1" algn="ctr"/>
              <a:r>
                <a:rPr lang="en-US" sz="2000" b="1" i="1" dirty="0" err="1"/>
                <a:t>Mục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đích</a:t>
              </a:r>
              <a:r>
                <a:rPr lang="en-US" sz="2000" b="1" i="1" dirty="0"/>
                <a:t>, ý </a:t>
              </a:r>
              <a:r>
                <a:rPr lang="en-US" sz="2000" b="1" i="1" dirty="0" err="1"/>
                <a:t>nghĩa</a:t>
              </a:r>
              <a:r>
                <a:rPr lang="en-US" sz="2000" b="1" i="1" dirty="0"/>
                <a:t>, </a:t>
              </a:r>
              <a:r>
                <a:rPr lang="en-US" sz="2000" b="1" i="1" dirty="0" err="1"/>
                <a:t>nhiệm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vụ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giải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pháp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và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tính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cấp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bách</a:t>
              </a:r>
              <a:endParaRPr lang="zh-CN" altLang="en-US" sz="2400" b="1" spc="300" dirty="0">
                <a:solidFill>
                  <a:srgbClr val="2E7E38"/>
                </a:solidFill>
                <a:uFillTx/>
                <a:ea typeface="字体管家天蝎座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91278" y="129468"/>
            <a:ext cx="2858135" cy="2984500"/>
            <a:chOff x="10707" y="840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85" t="7870" r="18795" b="24954"/>
            <a:stretch>
              <a:fillRect/>
            </a:stretch>
          </p:blipFill>
          <p:spPr>
            <a:xfrm>
              <a:off x="10707" y="840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817" y="1911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42398" y="3462226"/>
            <a:ext cx="5769197" cy="2979282"/>
            <a:chOff x="10122" y="7678"/>
            <a:chExt cx="7645" cy="4249"/>
          </a:xfrm>
        </p:grpSpPr>
        <p:grpSp>
          <p:nvGrpSpPr>
            <p:cNvPr id="15" name="组合 14"/>
            <p:cNvGrpSpPr/>
            <p:nvPr/>
          </p:nvGrpSpPr>
          <p:grpSpPr>
            <a:xfrm>
              <a:off x="10131" y="7739"/>
              <a:ext cx="3595" cy="2107"/>
              <a:chOff x="10131" y="7634"/>
              <a:chExt cx="3595" cy="2107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10131" y="7742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436" y="7634"/>
                <a:ext cx="3290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/>
                  <a:t>Tạo</a:t>
                </a:r>
                <a:r>
                  <a:rPr lang="en-US" i="1" dirty="0"/>
                  <a:t> </a:t>
                </a:r>
                <a:r>
                  <a:rPr lang="en-US" i="1" dirty="0" err="1"/>
                  <a:t>môi</a:t>
                </a:r>
                <a:r>
                  <a:rPr lang="en-US" i="1" dirty="0"/>
                  <a:t> </a:t>
                </a:r>
                <a:r>
                  <a:rPr lang="en-US" i="1" dirty="0" err="1"/>
                  <a:t>trường</a:t>
                </a:r>
                <a:r>
                  <a:rPr lang="en-US" i="1" dirty="0"/>
                  <a:t> </a:t>
                </a:r>
                <a:r>
                  <a:rPr lang="en-US" i="1" dirty="0" err="1"/>
                  <a:t>hoạt</a:t>
                </a:r>
                <a:r>
                  <a:rPr lang="en-US" i="1" dirty="0"/>
                  <a:t> </a:t>
                </a:r>
                <a:r>
                  <a:rPr lang="en-US" i="1" dirty="0" err="1"/>
                  <a:t>động</a:t>
                </a:r>
                <a:r>
                  <a:rPr lang="en-US" i="1" dirty="0"/>
                  <a:t> </a:t>
                </a:r>
                <a:r>
                  <a:rPr lang="en-US" i="1" dirty="0" err="1"/>
                  <a:t>hấp</a:t>
                </a:r>
                <a:r>
                  <a:rPr lang="en-US" i="1" dirty="0"/>
                  <a:t> </a:t>
                </a:r>
                <a:r>
                  <a:rPr lang="en-US" i="1" dirty="0" err="1"/>
                  <a:t>dẫn</a:t>
                </a:r>
                <a:r>
                  <a:rPr lang="en-US" i="1" dirty="0"/>
                  <a:t>, </a:t>
                </a:r>
                <a:r>
                  <a:rPr lang="en-US" i="1" dirty="0" err="1"/>
                  <a:t>xây</a:t>
                </a:r>
                <a:r>
                  <a:rPr lang="en-US" i="1" dirty="0"/>
                  <a:t> </a:t>
                </a:r>
                <a:r>
                  <a:rPr lang="en-US" i="1" dirty="0" err="1"/>
                  <a:t>dựng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khu</a:t>
                </a:r>
                <a:r>
                  <a:rPr lang="en-US" i="1" dirty="0"/>
                  <a:t> </a:t>
                </a:r>
                <a:r>
                  <a:rPr lang="en-US" i="1" dirty="0" err="1"/>
                  <a:t>vực</a:t>
                </a:r>
                <a:r>
                  <a:rPr lang="en-US" i="1" dirty="0"/>
                  <a:t> </a:t>
                </a:r>
                <a:r>
                  <a:rPr lang="en-US" i="1" dirty="0" err="1"/>
                  <a:t>giúp</a:t>
                </a:r>
                <a:r>
                  <a:rPr lang="en-US" i="1" dirty="0"/>
                  <a:t> </a:t>
                </a:r>
                <a:r>
                  <a:rPr lang="en-US" i="1" dirty="0" err="1"/>
                  <a:t>trẻ</a:t>
                </a:r>
                <a:r>
                  <a:rPr lang="en-US" i="1" dirty="0"/>
                  <a:t> </a:t>
                </a:r>
                <a:r>
                  <a:rPr lang="en-US" i="1" dirty="0" err="1"/>
                  <a:t>phát</a:t>
                </a:r>
                <a:r>
                  <a:rPr lang="en-US" i="1" dirty="0"/>
                  <a:t> </a:t>
                </a:r>
                <a:r>
                  <a:rPr lang="en-US" i="1" dirty="0" err="1"/>
                  <a:t>triển</a:t>
                </a:r>
                <a:r>
                  <a:rPr lang="en-US" i="1" dirty="0"/>
                  <a:t> </a:t>
                </a:r>
                <a:r>
                  <a:rPr lang="en-US" i="1" dirty="0" err="1"/>
                  <a:t>kĩ</a:t>
                </a:r>
                <a:r>
                  <a:rPr lang="en-US" i="1" dirty="0"/>
                  <a:t> </a:t>
                </a:r>
                <a:r>
                  <a:rPr lang="en-US" i="1" dirty="0" err="1"/>
                  <a:t>năng</a:t>
                </a:r>
                <a:r>
                  <a:rPr lang="en-US" i="1" dirty="0"/>
                  <a:t> </a:t>
                </a:r>
                <a:r>
                  <a:rPr lang="en-US" i="1" dirty="0" err="1"/>
                  <a:t>vận</a:t>
                </a:r>
                <a:r>
                  <a:rPr lang="en-US" i="1" dirty="0"/>
                  <a:t> </a:t>
                </a:r>
                <a:r>
                  <a:rPr lang="en-US" i="1" dirty="0" err="1"/>
                  <a:t>động</a:t>
                </a:r>
                <a:r>
                  <a:rPr lang="en-US" i="1" dirty="0"/>
                  <a:t> </a:t>
                </a:r>
                <a:r>
                  <a:rPr lang="en-US" i="1" dirty="0" err="1"/>
                  <a:t>tinh</a:t>
                </a:r>
                <a:r>
                  <a:rPr lang="en-US" i="1" dirty="0"/>
                  <a:t>.</a:t>
                </a:r>
                <a:endParaRPr lang="zh-CN" altLang="en-US" sz="2000" i="1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28" y="7678"/>
              <a:ext cx="3939" cy="2502"/>
              <a:chOff x="10213" y="7634"/>
              <a:chExt cx="3939" cy="2502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537" y="7634"/>
                <a:ext cx="3615" cy="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/>
                  <a:t>Hướng</a:t>
                </a:r>
                <a:r>
                  <a:rPr lang="en-US" i="1" dirty="0"/>
                  <a:t> </a:t>
                </a:r>
                <a:r>
                  <a:rPr lang="en-US" i="1" dirty="0" err="1"/>
                  <a:t>dẫn</a:t>
                </a:r>
                <a:r>
                  <a:rPr lang="en-US" i="1" dirty="0"/>
                  <a:t> </a:t>
                </a:r>
                <a:r>
                  <a:rPr lang="en-US" i="1" dirty="0" err="1"/>
                  <a:t>các</a:t>
                </a:r>
                <a:r>
                  <a:rPr lang="en-US" i="1" dirty="0"/>
                  <a:t> </a:t>
                </a:r>
                <a:r>
                  <a:rPr lang="en-US" i="1" dirty="0" err="1"/>
                  <a:t>thao</a:t>
                </a:r>
                <a:r>
                  <a:rPr lang="en-US" i="1" dirty="0"/>
                  <a:t> </a:t>
                </a:r>
                <a:r>
                  <a:rPr lang="en-US" i="1" dirty="0" err="1"/>
                  <a:t>tác</a:t>
                </a:r>
                <a:r>
                  <a:rPr lang="en-US" i="1" dirty="0"/>
                  <a:t> </a:t>
                </a:r>
                <a:r>
                  <a:rPr lang="en-US" i="1" dirty="0" err="1"/>
                  <a:t>kĩ</a:t>
                </a:r>
                <a:r>
                  <a:rPr lang="en-US" i="1" dirty="0"/>
                  <a:t> </a:t>
                </a:r>
                <a:r>
                  <a:rPr lang="en-US" i="1" dirty="0" err="1"/>
                  <a:t>năng</a:t>
                </a:r>
                <a:r>
                  <a:rPr lang="en-US" i="1" dirty="0"/>
                  <a:t> </a:t>
                </a:r>
                <a:r>
                  <a:rPr lang="en-US" i="1" dirty="0" err="1"/>
                  <a:t>vận</a:t>
                </a:r>
                <a:r>
                  <a:rPr lang="en-US" i="1" dirty="0"/>
                  <a:t> </a:t>
                </a:r>
                <a:r>
                  <a:rPr lang="en-US" i="1" dirty="0" err="1"/>
                  <a:t>động</a:t>
                </a:r>
                <a:r>
                  <a:rPr lang="en-US" i="1" dirty="0"/>
                  <a:t> </a:t>
                </a:r>
                <a:r>
                  <a:rPr lang="en-US" i="1" dirty="0" err="1"/>
                  <a:t>tinh</a:t>
                </a:r>
                <a:r>
                  <a:rPr lang="en-US" i="1" dirty="0"/>
                  <a:t> </a:t>
                </a:r>
                <a:r>
                  <a:rPr lang="en-US" i="1" dirty="0" err="1"/>
                  <a:t>cho</a:t>
                </a:r>
                <a:r>
                  <a:rPr lang="en-US" i="1" dirty="0"/>
                  <a:t> </a:t>
                </a:r>
                <a:r>
                  <a:rPr lang="en-US" i="1" dirty="0" err="1"/>
                  <a:t>trẻ</a:t>
                </a:r>
                <a:r>
                  <a:rPr lang="en-US" i="1" dirty="0"/>
                  <a:t> </a:t>
                </a:r>
                <a:r>
                  <a:rPr lang="en-US" i="1" dirty="0" err="1"/>
                  <a:t>cụ</a:t>
                </a:r>
                <a:r>
                  <a:rPr lang="en-US" i="1" dirty="0"/>
                  <a:t> </a:t>
                </a:r>
                <a:r>
                  <a:rPr lang="en-US" i="1" dirty="0" err="1"/>
                  <a:t>thể</a:t>
                </a:r>
                <a:r>
                  <a:rPr lang="en-US" i="1" dirty="0"/>
                  <a:t>, </a:t>
                </a:r>
                <a:r>
                  <a:rPr lang="en-US" i="1" dirty="0" err="1"/>
                  <a:t>rõ</a:t>
                </a:r>
                <a:r>
                  <a:rPr lang="en-US" i="1" dirty="0"/>
                  <a:t> </a:t>
                </a:r>
                <a:r>
                  <a:rPr lang="en-US" i="1" dirty="0" err="1"/>
                  <a:t>ràng</a:t>
                </a:r>
                <a:r>
                  <a:rPr lang="en-US" i="1" dirty="0"/>
                  <a:t>, </a:t>
                </a:r>
                <a:r>
                  <a:rPr lang="en-US" i="1" dirty="0" err="1"/>
                  <a:t>sửa</a:t>
                </a:r>
                <a:r>
                  <a:rPr lang="en-US" i="1" dirty="0"/>
                  <a:t> </a:t>
                </a:r>
                <a:r>
                  <a:rPr lang="en-US" i="1" dirty="0" err="1"/>
                  <a:t>sai</a:t>
                </a:r>
                <a:r>
                  <a:rPr lang="en-US" i="1" dirty="0"/>
                  <a:t>, </a:t>
                </a:r>
                <a:r>
                  <a:rPr lang="en-US" i="1" dirty="0" err="1"/>
                  <a:t>động</a:t>
                </a:r>
                <a:r>
                  <a:rPr lang="en-US" i="1" dirty="0"/>
                  <a:t> </a:t>
                </a:r>
                <a:r>
                  <a:rPr lang="en-US" i="1" dirty="0" err="1"/>
                  <a:t>viên</a:t>
                </a:r>
                <a:r>
                  <a:rPr lang="en-US" i="1" dirty="0"/>
                  <a:t> </a:t>
                </a:r>
                <a:r>
                  <a:rPr lang="en-US" i="1" dirty="0" err="1"/>
                  <a:t>khuyến</a:t>
                </a:r>
                <a:r>
                  <a:rPr lang="en-US" i="1" dirty="0"/>
                  <a:t> </a:t>
                </a:r>
                <a:r>
                  <a:rPr lang="en-US" i="1" dirty="0" err="1"/>
                  <a:t>khích</a:t>
                </a:r>
                <a:r>
                  <a:rPr lang="en-US" i="1" dirty="0"/>
                  <a:t> </a:t>
                </a:r>
                <a:r>
                  <a:rPr lang="en-US" i="1" dirty="0" err="1"/>
                  <a:t>trẻ</a:t>
                </a:r>
                <a:r>
                  <a:rPr lang="en-US" i="1" dirty="0"/>
                  <a:t> </a:t>
                </a:r>
                <a:r>
                  <a:rPr lang="en-US" i="1" dirty="0" err="1"/>
                  <a:t>kịp</a:t>
                </a:r>
                <a:r>
                  <a:rPr lang="en-US" i="1" dirty="0"/>
                  <a:t> </a:t>
                </a:r>
                <a:r>
                  <a:rPr lang="en-US" i="1" dirty="0" err="1"/>
                  <a:t>thời</a:t>
                </a:r>
                <a:r>
                  <a:rPr lang="en-US" i="1" dirty="0"/>
                  <a:t>, </a:t>
                </a:r>
                <a:r>
                  <a:rPr lang="en-US" i="1" dirty="0" err="1"/>
                  <a:t>tạo</a:t>
                </a:r>
                <a:r>
                  <a:rPr lang="en-US" i="1" dirty="0"/>
                  <a:t> </a:t>
                </a:r>
                <a:r>
                  <a:rPr lang="en-US" i="1" dirty="0" err="1"/>
                  <a:t>cơ</a:t>
                </a:r>
                <a:r>
                  <a:rPr lang="en-US" i="1" dirty="0"/>
                  <a:t> </a:t>
                </a:r>
                <a:r>
                  <a:rPr lang="en-US" i="1" dirty="0" err="1"/>
                  <a:t>hội</a:t>
                </a:r>
                <a:r>
                  <a:rPr lang="en-US" i="1" dirty="0"/>
                  <a:t> </a:t>
                </a:r>
                <a:r>
                  <a:rPr lang="en-US" i="1" dirty="0" err="1"/>
                  <a:t>cho</a:t>
                </a:r>
                <a:r>
                  <a:rPr lang="en-US" i="1" dirty="0"/>
                  <a:t> </a:t>
                </a:r>
                <a:r>
                  <a:rPr lang="en-US" i="1" dirty="0" err="1"/>
                  <a:t>trẻ</a:t>
                </a:r>
                <a:r>
                  <a:rPr lang="en-US" i="1" dirty="0"/>
                  <a:t> </a:t>
                </a:r>
                <a:r>
                  <a:rPr lang="en-US" i="1" dirty="0" err="1"/>
                  <a:t>được</a:t>
                </a:r>
                <a:r>
                  <a:rPr lang="en-US" i="1" dirty="0"/>
                  <a:t> </a:t>
                </a:r>
                <a:r>
                  <a:rPr lang="en-US" i="1" dirty="0" err="1"/>
                  <a:t>trải</a:t>
                </a:r>
                <a:r>
                  <a:rPr lang="en-US" i="1" dirty="0"/>
                  <a:t> </a:t>
                </a:r>
                <a:r>
                  <a:rPr lang="en-US" i="1" dirty="0" err="1"/>
                  <a:t>nghiệm</a:t>
                </a:r>
                <a:r>
                  <a:rPr lang="en-US" i="1" dirty="0"/>
                  <a:t>.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122" y="9820"/>
              <a:ext cx="3704" cy="2107"/>
              <a:chOff x="10122" y="8914"/>
              <a:chExt cx="3704" cy="2107"/>
            </a:xfrm>
          </p:grpSpPr>
          <p:sp>
            <p:nvSpPr>
              <p:cNvPr id="20" name="五角星 19"/>
              <p:cNvSpPr/>
              <p:nvPr/>
            </p:nvSpPr>
            <p:spPr>
              <a:xfrm>
                <a:off x="10122" y="8943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536" y="8914"/>
                <a:ext cx="3290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/>
                  <a:t>Thiết</a:t>
                </a:r>
                <a:r>
                  <a:rPr lang="en-US" i="1" dirty="0"/>
                  <a:t> </a:t>
                </a:r>
                <a:r>
                  <a:rPr lang="en-US" i="1" dirty="0" err="1"/>
                  <a:t>kế</a:t>
                </a:r>
                <a:r>
                  <a:rPr lang="en-US" i="1" dirty="0"/>
                  <a:t>, </a:t>
                </a:r>
                <a:r>
                  <a:rPr lang="en-US" i="1" dirty="0" err="1"/>
                  <a:t>sáng</a:t>
                </a:r>
                <a:r>
                  <a:rPr lang="en-US" i="1" dirty="0"/>
                  <a:t> </a:t>
                </a:r>
                <a:r>
                  <a:rPr lang="en-US" i="1" dirty="0" err="1"/>
                  <a:t>tạo</a:t>
                </a:r>
                <a:r>
                  <a:rPr lang="en-US" i="1" dirty="0"/>
                  <a:t> </a:t>
                </a:r>
                <a:r>
                  <a:rPr lang="en-US" i="1" dirty="0" err="1"/>
                  <a:t>ra</a:t>
                </a:r>
                <a:r>
                  <a:rPr lang="en-US" i="1" dirty="0"/>
                  <a:t> </a:t>
                </a:r>
                <a:r>
                  <a:rPr lang="en-US" i="1" dirty="0" err="1"/>
                  <a:t>đồ</a:t>
                </a:r>
                <a:r>
                  <a:rPr lang="en-US" i="1" dirty="0"/>
                  <a:t> </a:t>
                </a:r>
                <a:r>
                  <a:rPr lang="en-US" i="1" dirty="0" err="1"/>
                  <a:t>dùng</a:t>
                </a:r>
                <a:r>
                  <a:rPr lang="en-US" i="1" dirty="0"/>
                  <a:t>, </a:t>
                </a:r>
                <a:r>
                  <a:rPr lang="en-US" i="1" dirty="0" err="1"/>
                  <a:t>đồ</a:t>
                </a:r>
                <a:r>
                  <a:rPr lang="en-US" i="1" dirty="0"/>
                  <a:t> </a:t>
                </a:r>
                <a:r>
                  <a:rPr lang="en-US" i="1" dirty="0" err="1"/>
                  <a:t>chơi</a:t>
                </a:r>
                <a:r>
                  <a:rPr lang="en-US" i="1" dirty="0"/>
                  <a:t>  </a:t>
                </a:r>
                <a:r>
                  <a:rPr lang="en-US" i="1" dirty="0" err="1"/>
                  <a:t>phát</a:t>
                </a:r>
                <a:r>
                  <a:rPr lang="en-US" i="1" dirty="0"/>
                  <a:t> </a:t>
                </a:r>
                <a:r>
                  <a:rPr lang="en-US" i="1" dirty="0" err="1"/>
                  <a:t>triển</a:t>
                </a:r>
                <a:r>
                  <a:rPr lang="en-US" i="1" dirty="0"/>
                  <a:t> </a:t>
                </a:r>
                <a:r>
                  <a:rPr lang="en-US" i="1" dirty="0" err="1"/>
                  <a:t>theo</a:t>
                </a:r>
                <a:r>
                  <a:rPr lang="en-US" i="1" dirty="0"/>
                  <a:t> 4 </a:t>
                </a:r>
                <a:r>
                  <a:rPr lang="en-US" i="1" dirty="0" err="1"/>
                  <a:t>lĩnh</a:t>
                </a:r>
                <a:r>
                  <a:rPr lang="en-US" i="1" dirty="0"/>
                  <a:t> </a:t>
                </a:r>
                <a:r>
                  <a:rPr lang="en-US" i="1" dirty="0" err="1"/>
                  <a:t>vực</a:t>
                </a:r>
                <a:r>
                  <a:rPr lang="en-US" i="1" dirty="0"/>
                  <a:t> trong </a:t>
                </a:r>
                <a:r>
                  <a:rPr lang="en-US" i="1" dirty="0" err="1"/>
                  <a:t>đó</a:t>
                </a:r>
                <a:r>
                  <a:rPr lang="en-US" i="1" dirty="0"/>
                  <a:t> </a:t>
                </a:r>
                <a:r>
                  <a:rPr lang="en-US" i="1" dirty="0" err="1"/>
                  <a:t>tích</a:t>
                </a:r>
                <a:r>
                  <a:rPr lang="en-US" i="1" dirty="0"/>
                  <a:t> hợp </a:t>
                </a:r>
                <a:r>
                  <a:rPr lang="en-US" i="1" dirty="0" err="1"/>
                  <a:t>phát</a:t>
                </a:r>
                <a:r>
                  <a:rPr lang="en-US" i="1" dirty="0"/>
                  <a:t> </a:t>
                </a:r>
                <a:r>
                  <a:rPr lang="en-US" i="1" dirty="0" err="1"/>
                  <a:t>triển</a:t>
                </a:r>
                <a:r>
                  <a:rPr lang="en-US" i="1" dirty="0"/>
                  <a:t> </a:t>
                </a:r>
                <a:r>
                  <a:rPr lang="en-US" i="1" dirty="0" err="1"/>
                  <a:t>vận</a:t>
                </a:r>
                <a:r>
                  <a:rPr lang="en-US" i="1" dirty="0"/>
                  <a:t> </a:t>
                </a:r>
                <a:r>
                  <a:rPr lang="en-US" i="1" dirty="0" err="1"/>
                  <a:t>động</a:t>
                </a:r>
                <a:r>
                  <a:rPr lang="en-US" i="1" dirty="0"/>
                  <a:t> </a:t>
                </a:r>
                <a:r>
                  <a:rPr lang="en-US" i="1" dirty="0" err="1"/>
                  <a:t>tinh</a:t>
                </a:r>
                <a:r>
                  <a:rPr lang="en-US" i="1" dirty="0"/>
                  <a:t>:</a:t>
                </a:r>
                <a:endParaRPr lang="zh-CN" altLang="en-US" sz="2000" i="1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835" y="10147"/>
              <a:ext cx="3932" cy="1712"/>
              <a:chOff x="10220" y="9302"/>
              <a:chExt cx="3932" cy="1712"/>
            </a:xfrm>
          </p:grpSpPr>
          <p:sp>
            <p:nvSpPr>
              <p:cNvPr id="23" name="五角星 22"/>
              <p:cNvSpPr/>
              <p:nvPr/>
            </p:nvSpPr>
            <p:spPr>
              <a:xfrm>
                <a:off x="10220" y="9494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638" y="9302"/>
                <a:ext cx="3514" cy="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/>
                  <a:t>Phối</a:t>
                </a:r>
                <a:r>
                  <a:rPr lang="en-US" i="1" dirty="0"/>
                  <a:t> </a:t>
                </a:r>
                <a:r>
                  <a:rPr lang="en-US" i="1" dirty="0" err="1"/>
                  <a:t>kết</a:t>
                </a:r>
                <a:r>
                  <a:rPr lang="en-US" i="1" dirty="0"/>
                  <a:t> hợp </a:t>
                </a:r>
                <a:r>
                  <a:rPr lang="en-US" i="1" dirty="0" err="1"/>
                  <a:t>cùng</a:t>
                </a:r>
                <a:r>
                  <a:rPr lang="en-US" i="1" dirty="0"/>
                  <a:t> </a:t>
                </a:r>
                <a:r>
                  <a:rPr lang="en-US" i="1" dirty="0" err="1"/>
                  <a:t>gia</a:t>
                </a:r>
                <a:r>
                  <a:rPr lang="en-US" i="1" dirty="0"/>
                  <a:t> </a:t>
                </a:r>
                <a:r>
                  <a:rPr lang="en-US" i="1" dirty="0" err="1"/>
                  <a:t>đình</a:t>
                </a:r>
                <a:r>
                  <a:rPr lang="en-US" i="1" dirty="0"/>
                  <a:t> trong </a:t>
                </a:r>
                <a:r>
                  <a:rPr lang="en-US" i="1" dirty="0" err="1"/>
                  <a:t>việc</a:t>
                </a:r>
                <a:r>
                  <a:rPr lang="en-US" i="1" dirty="0"/>
                  <a:t> </a:t>
                </a:r>
                <a:r>
                  <a:rPr lang="en-US" i="1" dirty="0" err="1"/>
                  <a:t>rèn</a:t>
                </a:r>
                <a:r>
                  <a:rPr lang="en-US" i="1" dirty="0"/>
                  <a:t> </a:t>
                </a:r>
                <a:r>
                  <a:rPr lang="en-US" i="1" dirty="0" err="1"/>
                  <a:t>luyện</a:t>
                </a:r>
                <a:r>
                  <a:rPr lang="en-US" i="1" dirty="0"/>
                  <a:t> </a:t>
                </a:r>
                <a:r>
                  <a:rPr lang="en-US" i="1" dirty="0" err="1"/>
                  <a:t>và</a:t>
                </a:r>
                <a:r>
                  <a:rPr lang="en-US" i="1" dirty="0"/>
                  <a:t> </a:t>
                </a:r>
                <a:r>
                  <a:rPr lang="en-US" i="1" dirty="0" err="1"/>
                  <a:t>phát</a:t>
                </a:r>
                <a:r>
                  <a:rPr lang="en-US" i="1" dirty="0"/>
                  <a:t> </a:t>
                </a:r>
                <a:r>
                  <a:rPr lang="en-US" i="1" dirty="0" err="1"/>
                  <a:t>triển</a:t>
                </a:r>
                <a:r>
                  <a:rPr lang="en-US" i="1" dirty="0"/>
                  <a:t> </a:t>
                </a:r>
                <a:r>
                  <a:rPr lang="en-US" i="1" dirty="0" err="1"/>
                  <a:t>kỹ</a:t>
                </a:r>
                <a:r>
                  <a:rPr lang="en-US" i="1" dirty="0"/>
                  <a:t> </a:t>
                </a:r>
                <a:r>
                  <a:rPr lang="en-US" i="1" dirty="0" err="1"/>
                  <a:t>năng</a:t>
                </a:r>
                <a:r>
                  <a:rPr lang="en-US" i="1" dirty="0"/>
                  <a:t> </a:t>
                </a:r>
                <a:r>
                  <a:rPr lang="en-US" i="1" dirty="0" err="1"/>
                  <a:t>vận</a:t>
                </a:r>
                <a:r>
                  <a:rPr lang="en-US" i="1" dirty="0"/>
                  <a:t> </a:t>
                </a:r>
                <a:r>
                  <a:rPr lang="en-US" i="1" dirty="0" err="1"/>
                  <a:t>động</a:t>
                </a:r>
                <a:r>
                  <a:rPr lang="en-US" i="1" dirty="0"/>
                  <a:t> </a:t>
                </a:r>
                <a:r>
                  <a:rPr lang="en-US" i="1" dirty="0" err="1"/>
                  <a:t>tinh</a:t>
                </a:r>
                <a:r>
                  <a:rPr lang="en-US" i="1" dirty="0"/>
                  <a:t> </a:t>
                </a:r>
                <a:r>
                  <a:rPr lang="en-US" i="1" dirty="0" err="1"/>
                  <a:t>cho</a:t>
                </a:r>
                <a:r>
                  <a:rPr lang="en-US" i="1" dirty="0"/>
                  <a:t> </a:t>
                </a:r>
                <a:r>
                  <a:rPr lang="en-US" i="1" dirty="0" err="1"/>
                  <a:t>trẻ</a:t>
                </a:r>
                <a:endParaRPr lang="zh-CN" altLang="en-US" sz="2000" i="1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75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400" b="1" i="1" dirty="0" err="1">
                <a:solidFill>
                  <a:srgbClr val="FF0000"/>
                </a:solidFill>
              </a:rPr>
              <a:t>Mục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đích</a:t>
            </a:r>
            <a:r>
              <a:rPr lang="en-US" sz="2400" b="1" i="1" dirty="0">
                <a:solidFill>
                  <a:srgbClr val="FF0000"/>
                </a:solidFill>
              </a:rPr>
              <a:t>, ý </a:t>
            </a:r>
            <a:r>
              <a:rPr lang="en-US" sz="2400" b="1" i="1" dirty="0" err="1">
                <a:solidFill>
                  <a:srgbClr val="FF0000"/>
                </a:solidFill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nhiệm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vụ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giải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pháp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và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tính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cấp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bách</a:t>
            </a:r>
            <a:endParaRPr lang="zh-CN" altLang="en-US" sz="2800" b="1" spc="300" dirty="0">
              <a:solidFill>
                <a:srgbClr val="FF0000"/>
              </a:solidFill>
              <a:ea typeface="字体管家天蝎座" panose="0002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5019" y="1751965"/>
            <a:ext cx="9988391" cy="4972685"/>
            <a:chOff x="766" y="1"/>
            <a:chExt cx="17555" cy="7831"/>
          </a:xfrm>
        </p:grpSpPr>
        <p:grpSp>
          <p:nvGrpSpPr>
            <p:cNvPr id="15" name="组合 14"/>
            <p:cNvGrpSpPr/>
            <p:nvPr/>
          </p:nvGrpSpPr>
          <p:grpSpPr>
            <a:xfrm>
              <a:off x="841" y="4551"/>
              <a:ext cx="5680" cy="1316"/>
              <a:chOff x="841" y="4551"/>
              <a:chExt cx="5680" cy="13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841" y="4551"/>
                <a:ext cx="5680" cy="1316"/>
                <a:chOff x="695" y="4551"/>
                <a:chExt cx="5368" cy="1316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695" y="4551"/>
                  <a:ext cx="5368" cy="1226"/>
                </a:xfrm>
                <a:prstGeom prst="rect">
                  <a:avLst/>
                </a:prstGeom>
                <a:solidFill>
                  <a:srgbClr val="81FFB4"/>
                </a:solidFill>
                <a:ln>
                  <a:solidFill>
                    <a:srgbClr val="000000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altLang="zh-CN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Mục</a:t>
                  </a:r>
                  <a:r>
                    <a:rPr lang="en-US" altLang="zh-CN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đích</a:t>
                  </a:r>
                  <a:r>
                    <a:rPr lang="en-US" altLang="zh-CN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, ý </a:t>
                  </a:r>
                  <a:r>
                    <a:rPr lang="en-US" altLang="zh-CN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nghĩa</a:t>
                  </a:r>
                  <a:endParaRPr lang="zh-CN" altLang="en-US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826" y="4642"/>
                  <a:ext cx="1358" cy="122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50" name=" 2050"/>
              <p:cNvSpPr/>
              <p:nvPr/>
            </p:nvSpPr>
            <p:spPr bwMode="auto">
              <a:xfrm>
                <a:off x="1313" y="4776"/>
                <a:ext cx="936" cy="957"/>
              </a:xfrm>
              <a:custGeom>
                <a:avLst/>
                <a:gdLst>
                  <a:gd name="T0" fmla="*/ 1054621 w 5074"/>
                  <a:gd name="T1" fmla="*/ 447065 h 4720"/>
                  <a:gd name="T2" fmla="*/ 1147355 w 5074"/>
                  <a:gd name="T3" fmla="*/ 366736 h 4720"/>
                  <a:gd name="T4" fmla="*/ 1187528 w 5074"/>
                  <a:gd name="T5" fmla="*/ 246993 h 4720"/>
                  <a:gd name="T6" fmla="*/ 1164626 w 5074"/>
                  <a:gd name="T7" fmla="*/ 133256 h 4720"/>
                  <a:gd name="T8" fmla="*/ 1083905 w 5074"/>
                  <a:gd name="T9" fmla="*/ 40540 h 4720"/>
                  <a:gd name="T10" fmla="*/ 964890 w 5074"/>
                  <a:gd name="T11" fmla="*/ 375 h 4720"/>
                  <a:gd name="T12" fmla="*/ 850755 w 5074"/>
                  <a:gd name="T13" fmla="*/ 23273 h 4720"/>
                  <a:gd name="T14" fmla="*/ 757269 w 5074"/>
                  <a:gd name="T15" fmla="*/ 103977 h 4720"/>
                  <a:gd name="T16" fmla="*/ 717472 w 5074"/>
                  <a:gd name="T17" fmla="*/ 222969 h 4720"/>
                  <a:gd name="T18" fmla="*/ 739999 w 5074"/>
                  <a:gd name="T19" fmla="*/ 337082 h 4720"/>
                  <a:gd name="T20" fmla="*/ 820719 w 5074"/>
                  <a:gd name="T21" fmla="*/ 430173 h 4720"/>
                  <a:gd name="T22" fmla="*/ 940486 w 5074"/>
                  <a:gd name="T23" fmla="*/ 470338 h 4720"/>
                  <a:gd name="T24" fmla="*/ 154307 w 5074"/>
                  <a:gd name="T25" fmla="*/ 400144 h 4720"/>
                  <a:gd name="T26" fmla="*/ 53688 w 5074"/>
                  <a:gd name="T27" fmla="*/ 471464 h 4720"/>
                  <a:gd name="T28" fmla="*/ 3004 w 5074"/>
                  <a:gd name="T29" fmla="*/ 585576 h 4720"/>
                  <a:gd name="T30" fmla="*/ 14267 w 5074"/>
                  <a:gd name="T31" fmla="*/ 701941 h 4720"/>
                  <a:gd name="T32" fmla="*/ 85601 w 5074"/>
                  <a:gd name="T33" fmla="*/ 802915 h 4720"/>
                  <a:gd name="T34" fmla="*/ 199360 w 5074"/>
                  <a:gd name="T35" fmla="*/ 853965 h 4720"/>
                  <a:gd name="T36" fmla="*/ 316499 w 5074"/>
                  <a:gd name="T37" fmla="*/ 842329 h 4720"/>
                  <a:gd name="T38" fmla="*/ 416742 w 5074"/>
                  <a:gd name="T39" fmla="*/ 771009 h 4720"/>
                  <a:gd name="T40" fmla="*/ 467803 w 5074"/>
                  <a:gd name="T41" fmla="*/ 656896 h 4720"/>
                  <a:gd name="T42" fmla="*/ 456164 w 5074"/>
                  <a:gd name="T43" fmla="*/ 540532 h 4720"/>
                  <a:gd name="T44" fmla="*/ 384830 w 5074"/>
                  <a:gd name="T45" fmla="*/ 439933 h 4720"/>
                  <a:gd name="T46" fmla="*/ 271070 w 5074"/>
                  <a:gd name="T47" fmla="*/ 388883 h 4720"/>
                  <a:gd name="T48" fmla="*/ 883418 w 5074"/>
                  <a:gd name="T49" fmla="*/ 688803 h 4720"/>
                  <a:gd name="T50" fmla="*/ 740750 w 5074"/>
                  <a:gd name="T51" fmla="*/ 727090 h 4720"/>
                  <a:gd name="T52" fmla="*/ 616854 w 5074"/>
                  <a:gd name="T53" fmla="*/ 799912 h 4720"/>
                  <a:gd name="T54" fmla="*/ 516610 w 5074"/>
                  <a:gd name="T55" fmla="*/ 902763 h 4720"/>
                  <a:gd name="T56" fmla="*/ 446402 w 5074"/>
                  <a:gd name="T57" fmla="*/ 1028887 h 4720"/>
                  <a:gd name="T58" fmla="*/ 411486 w 5074"/>
                  <a:gd name="T59" fmla="*/ 1172278 h 4720"/>
                  <a:gd name="T60" fmla="*/ 414865 w 5074"/>
                  <a:gd name="T61" fmla="*/ 1310790 h 4720"/>
                  <a:gd name="T62" fmla="*/ 456539 w 5074"/>
                  <a:gd name="T63" fmla="*/ 1451553 h 4720"/>
                  <a:gd name="T64" fmla="*/ 532754 w 5074"/>
                  <a:gd name="T65" fmla="*/ 1573923 h 4720"/>
                  <a:gd name="T66" fmla="*/ 637503 w 5074"/>
                  <a:gd name="T67" fmla="*/ 1671519 h 4720"/>
                  <a:gd name="T68" fmla="*/ 765529 w 5074"/>
                  <a:gd name="T69" fmla="*/ 1738711 h 4720"/>
                  <a:gd name="T70" fmla="*/ 910450 w 5074"/>
                  <a:gd name="T71" fmla="*/ 1769866 h 4720"/>
                  <a:gd name="T72" fmla="*/ 1048614 w 5074"/>
                  <a:gd name="T73" fmla="*/ 1763110 h 4720"/>
                  <a:gd name="T74" fmla="*/ 1187903 w 5074"/>
                  <a:gd name="T75" fmla="*/ 1718065 h 4720"/>
                  <a:gd name="T76" fmla="*/ 1308045 w 5074"/>
                  <a:gd name="T77" fmla="*/ 1638862 h 4720"/>
                  <a:gd name="T78" fmla="*/ 1403408 w 5074"/>
                  <a:gd name="T79" fmla="*/ 1532257 h 4720"/>
                  <a:gd name="T80" fmla="*/ 1467608 w 5074"/>
                  <a:gd name="T81" fmla="*/ 1402380 h 4720"/>
                  <a:gd name="T82" fmla="*/ 1495391 w 5074"/>
                  <a:gd name="T83" fmla="*/ 1255986 h 4720"/>
                  <a:gd name="T84" fmla="*/ 1485254 w 5074"/>
                  <a:gd name="T85" fmla="*/ 1118600 h 4720"/>
                  <a:gd name="T86" fmla="*/ 1436447 w 5074"/>
                  <a:gd name="T87" fmla="*/ 980465 h 4720"/>
                  <a:gd name="T88" fmla="*/ 1354975 w 5074"/>
                  <a:gd name="T89" fmla="*/ 862599 h 4720"/>
                  <a:gd name="T90" fmla="*/ 1245346 w 5074"/>
                  <a:gd name="T91" fmla="*/ 770258 h 4720"/>
                  <a:gd name="T92" fmla="*/ 1114316 w 5074"/>
                  <a:gd name="T93" fmla="*/ 709073 h 4720"/>
                  <a:gd name="T94" fmla="*/ 966767 w 5074"/>
                  <a:gd name="T95" fmla="*/ 684674 h 4720"/>
                  <a:gd name="T96" fmla="*/ 1588877 w 5074"/>
                  <a:gd name="T97" fmla="*/ 400144 h 4720"/>
                  <a:gd name="T98" fmla="*/ 1487882 w 5074"/>
                  <a:gd name="T99" fmla="*/ 471464 h 4720"/>
                  <a:gd name="T100" fmla="*/ 1437573 w 5074"/>
                  <a:gd name="T101" fmla="*/ 585576 h 4720"/>
                  <a:gd name="T102" fmla="*/ 1448836 w 5074"/>
                  <a:gd name="T103" fmla="*/ 701941 h 4720"/>
                  <a:gd name="T104" fmla="*/ 1520170 w 5074"/>
                  <a:gd name="T105" fmla="*/ 802915 h 4720"/>
                  <a:gd name="T106" fmla="*/ 1633930 w 5074"/>
                  <a:gd name="T107" fmla="*/ 853965 h 4720"/>
                  <a:gd name="T108" fmla="*/ 1750317 w 5074"/>
                  <a:gd name="T109" fmla="*/ 842329 h 4720"/>
                  <a:gd name="T110" fmla="*/ 1850936 w 5074"/>
                  <a:gd name="T111" fmla="*/ 771009 h 4720"/>
                  <a:gd name="T112" fmla="*/ 1902372 w 5074"/>
                  <a:gd name="T113" fmla="*/ 656896 h 4720"/>
                  <a:gd name="T114" fmla="*/ 1890733 w 5074"/>
                  <a:gd name="T115" fmla="*/ 540532 h 4720"/>
                  <a:gd name="T116" fmla="*/ 1819399 w 5074"/>
                  <a:gd name="T117" fmla="*/ 439933 h 4720"/>
                  <a:gd name="T118" fmla="*/ 1705264 w 5074"/>
                  <a:gd name="T119" fmla="*/ 388883 h 47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74" h="4720">
                    <a:moveTo>
                      <a:pt x="2537" y="1253"/>
                    </a:moveTo>
                    <a:lnTo>
                      <a:pt x="2537" y="1253"/>
                    </a:lnTo>
                    <a:lnTo>
                      <a:pt x="2570" y="1253"/>
                    </a:lnTo>
                    <a:lnTo>
                      <a:pt x="2600" y="1250"/>
                    </a:lnTo>
                    <a:lnTo>
                      <a:pt x="2632" y="1245"/>
                    </a:lnTo>
                    <a:lnTo>
                      <a:pt x="2663" y="1240"/>
                    </a:lnTo>
                    <a:lnTo>
                      <a:pt x="2693" y="1233"/>
                    </a:lnTo>
                    <a:lnTo>
                      <a:pt x="2723" y="1224"/>
                    </a:lnTo>
                    <a:lnTo>
                      <a:pt x="2752" y="1215"/>
                    </a:lnTo>
                    <a:lnTo>
                      <a:pt x="2780" y="1203"/>
                    </a:lnTo>
                    <a:lnTo>
                      <a:pt x="2809" y="1191"/>
                    </a:lnTo>
                    <a:lnTo>
                      <a:pt x="2836" y="1178"/>
                    </a:lnTo>
                    <a:lnTo>
                      <a:pt x="2861" y="1162"/>
                    </a:lnTo>
                    <a:lnTo>
                      <a:pt x="2887" y="1146"/>
                    </a:lnTo>
                    <a:lnTo>
                      <a:pt x="2912" y="1129"/>
                    </a:lnTo>
                    <a:lnTo>
                      <a:pt x="2935" y="1110"/>
                    </a:lnTo>
                    <a:lnTo>
                      <a:pt x="2958" y="1089"/>
                    </a:lnTo>
                    <a:lnTo>
                      <a:pt x="2980" y="1070"/>
                    </a:lnTo>
                    <a:lnTo>
                      <a:pt x="3001" y="1048"/>
                    </a:lnTo>
                    <a:lnTo>
                      <a:pt x="3021" y="1025"/>
                    </a:lnTo>
                    <a:lnTo>
                      <a:pt x="3039" y="1001"/>
                    </a:lnTo>
                    <a:lnTo>
                      <a:pt x="3056" y="977"/>
                    </a:lnTo>
                    <a:lnTo>
                      <a:pt x="3072" y="951"/>
                    </a:lnTo>
                    <a:lnTo>
                      <a:pt x="3088" y="925"/>
                    </a:lnTo>
                    <a:lnTo>
                      <a:pt x="3102" y="898"/>
                    </a:lnTo>
                    <a:lnTo>
                      <a:pt x="3114" y="870"/>
                    </a:lnTo>
                    <a:lnTo>
                      <a:pt x="3125" y="842"/>
                    </a:lnTo>
                    <a:lnTo>
                      <a:pt x="3135" y="812"/>
                    </a:lnTo>
                    <a:lnTo>
                      <a:pt x="3143" y="783"/>
                    </a:lnTo>
                    <a:lnTo>
                      <a:pt x="3151" y="752"/>
                    </a:lnTo>
                    <a:lnTo>
                      <a:pt x="3156" y="722"/>
                    </a:lnTo>
                    <a:lnTo>
                      <a:pt x="3160" y="690"/>
                    </a:lnTo>
                    <a:lnTo>
                      <a:pt x="3163" y="658"/>
                    </a:lnTo>
                    <a:lnTo>
                      <a:pt x="3163" y="626"/>
                    </a:lnTo>
                    <a:lnTo>
                      <a:pt x="3163" y="594"/>
                    </a:lnTo>
                    <a:lnTo>
                      <a:pt x="3160" y="562"/>
                    </a:lnTo>
                    <a:lnTo>
                      <a:pt x="3156" y="531"/>
                    </a:lnTo>
                    <a:lnTo>
                      <a:pt x="3151" y="500"/>
                    </a:lnTo>
                    <a:lnTo>
                      <a:pt x="3143" y="469"/>
                    </a:lnTo>
                    <a:lnTo>
                      <a:pt x="3135" y="440"/>
                    </a:lnTo>
                    <a:lnTo>
                      <a:pt x="3125" y="412"/>
                    </a:lnTo>
                    <a:lnTo>
                      <a:pt x="3114" y="382"/>
                    </a:lnTo>
                    <a:lnTo>
                      <a:pt x="3102" y="355"/>
                    </a:lnTo>
                    <a:lnTo>
                      <a:pt x="3088" y="328"/>
                    </a:lnTo>
                    <a:lnTo>
                      <a:pt x="3072" y="301"/>
                    </a:lnTo>
                    <a:lnTo>
                      <a:pt x="3056" y="277"/>
                    </a:lnTo>
                    <a:lnTo>
                      <a:pt x="3039" y="252"/>
                    </a:lnTo>
                    <a:lnTo>
                      <a:pt x="3021" y="228"/>
                    </a:lnTo>
                    <a:lnTo>
                      <a:pt x="3001" y="206"/>
                    </a:lnTo>
                    <a:lnTo>
                      <a:pt x="2980" y="184"/>
                    </a:lnTo>
                    <a:lnTo>
                      <a:pt x="2958" y="163"/>
                    </a:lnTo>
                    <a:lnTo>
                      <a:pt x="2935" y="143"/>
                    </a:lnTo>
                    <a:lnTo>
                      <a:pt x="2912" y="125"/>
                    </a:lnTo>
                    <a:lnTo>
                      <a:pt x="2887" y="108"/>
                    </a:lnTo>
                    <a:lnTo>
                      <a:pt x="2861" y="90"/>
                    </a:lnTo>
                    <a:lnTo>
                      <a:pt x="2836" y="76"/>
                    </a:lnTo>
                    <a:lnTo>
                      <a:pt x="2809" y="62"/>
                    </a:lnTo>
                    <a:lnTo>
                      <a:pt x="2780" y="50"/>
                    </a:lnTo>
                    <a:lnTo>
                      <a:pt x="2752" y="38"/>
                    </a:lnTo>
                    <a:lnTo>
                      <a:pt x="2723" y="28"/>
                    </a:lnTo>
                    <a:lnTo>
                      <a:pt x="2693" y="21"/>
                    </a:lnTo>
                    <a:lnTo>
                      <a:pt x="2663" y="13"/>
                    </a:lnTo>
                    <a:lnTo>
                      <a:pt x="2632" y="7"/>
                    </a:lnTo>
                    <a:lnTo>
                      <a:pt x="2600" y="3"/>
                    </a:lnTo>
                    <a:lnTo>
                      <a:pt x="2570" y="1"/>
                    </a:lnTo>
                    <a:lnTo>
                      <a:pt x="2537" y="0"/>
                    </a:lnTo>
                    <a:lnTo>
                      <a:pt x="2505" y="1"/>
                    </a:lnTo>
                    <a:lnTo>
                      <a:pt x="2473" y="3"/>
                    </a:lnTo>
                    <a:lnTo>
                      <a:pt x="2441" y="7"/>
                    </a:lnTo>
                    <a:lnTo>
                      <a:pt x="2410" y="13"/>
                    </a:lnTo>
                    <a:lnTo>
                      <a:pt x="2380" y="21"/>
                    </a:lnTo>
                    <a:lnTo>
                      <a:pt x="2350" y="28"/>
                    </a:lnTo>
                    <a:lnTo>
                      <a:pt x="2321" y="38"/>
                    </a:lnTo>
                    <a:lnTo>
                      <a:pt x="2293" y="50"/>
                    </a:lnTo>
                    <a:lnTo>
                      <a:pt x="2266" y="62"/>
                    </a:lnTo>
                    <a:lnTo>
                      <a:pt x="2237" y="76"/>
                    </a:lnTo>
                    <a:lnTo>
                      <a:pt x="2212" y="90"/>
                    </a:lnTo>
                    <a:lnTo>
                      <a:pt x="2186" y="108"/>
                    </a:lnTo>
                    <a:lnTo>
                      <a:pt x="2161" y="125"/>
                    </a:lnTo>
                    <a:lnTo>
                      <a:pt x="2138" y="143"/>
                    </a:lnTo>
                    <a:lnTo>
                      <a:pt x="2115" y="163"/>
                    </a:lnTo>
                    <a:lnTo>
                      <a:pt x="2094" y="184"/>
                    </a:lnTo>
                    <a:lnTo>
                      <a:pt x="2073" y="206"/>
                    </a:lnTo>
                    <a:lnTo>
                      <a:pt x="2054" y="228"/>
                    </a:lnTo>
                    <a:lnTo>
                      <a:pt x="2035" y="252"/>
                    </a:lnTo>
                    <a:lnTo>
                      <a:pt x="2017" y="277"/>
                    </a:lnTo>
                    <a:lnTo>
                      <a:pt x="2001" y="301"/>
                    </a:lnTo>
                    <a:lnTo>
                      <a:pt x="1986" y="328"/>
                    </a:lnTo>
                    <a:lnTo>
                      <a:pt x="1971" y="355"/>
                    </a:lnTo>
                    <a:lnTo>
                      <a:pt x="1959" y="382"/>
                    </a:lnTo>
                    <a:lnTo>
                      <a:pt x="1948" y="412"/>
                    </a:lnTo>
                    <a:lnTo>
                      <a:pt x="1938" y="440"/>
                    </a:lnTo>
                    <a:lnTo>
                      <a:pt x="1930" y="469"/>
                    </a:lnTo>
                    <a:lnTo>
                      <a:pt x="1922" y="500"/>
                    </a:lnTo>
                    <a:lnTo>
                      <a:pt x="1918" y="531"/>
                    </a:lnTo>
                    <a:lnTo>
                      <a:pt x="1914" y="562"/>
                    </a:lnTo>
                    <a:lnTo>
                      <a:pt x="1911" y="594"/>
                    </a:lnTo>
                    <a:lnTo>
                      <a:pt x="1910" y="626"/>
                    </a:lnTo>
                    <a:lnTo>
                      <a:pt x="1911" y="658"/>
                    </a:lnTo>
                    <a:lnTo>
                      <a:pt x="1914" y="690"/>
                    </a:lnTo>
                    <a:lnTo>
                      <a:pt x="1918" y="722"/>
                    </a:lnTo>
                    <a:lnTo>
                      <a:pt x="1922" y="752"/>
                    </a:lnTo>
                    <a:lnTo>
                      <a:pt x="1930" y="783"/>
                    </a:lnTo>
                    <a:lnTo>
                      <a:pt x="1938" y="812"/>
                    </a:lnTo>
                    <a:lnTo>
                      <a:pt x="1948" y="842"/>
                    </a:lnTo>
                    <a:lnTo>
                      <a:pt x="1959" y="870"/>
                    </a:lnTo>
                    <a:lnTo>
                      <a:pt x="1971" y="898"/>
                    </a:lnTo>
                    <a:lnTo>
                      <a:pt x="1986" y="925"/>
                    </a:lnTo>
                    <a:lnTo>
                      <a:pt x="2001" y="951"/>
                    </a:lnTo>
                    <a:lnTo>
                      <a:pt x="2017" y="977"/>
                    </a:lnTo>
                    <a:lnTo>
                      <a:pt x="2035" y="1001"/>
                    </a:lnTo>
                    <a:lnTo>
                      <a:pt x="2054" y="1025"/>
                    </a:lnTo>
                    <a:lnTo>
                      <a:pt x="2073" y="1048"/>
                    </a:lnTo>
                    <a:lnTo>
                      <a:pt x="2094" y="1070"/>
                    </a:lnTo>
                    <a:lnTo>
                      <a:pt x="2115" y="1089"/>
                    </a:lnTo>
                    <a:lnTo>
                      <a:pt x="2138" y="1110"/>
                    </a:lnTo>
                    <a:lnTo>
                      <a:pt x="2161" y="1129"/>
                    </a:lnTo>
                    <a:lnTo>
                      <a:pt x="2186" y="1146"/>
                    </a:lnTo>
                    <a:lnTo>
                      <a:pt x="2212" y="1162"/>
                    </a:lnTo>
                    <a:lnTo>
                      <a:pt x="2237" y="1178"/>
                    </a:lnTo>
                    <a:lnTo>
                      <a:pt x="2266" y="1191"/>
                    </a:lnTo>
                    <a:lnTo>
                      <a:pt x="2293" y="1203"/>
                    </a:lnTo>
                    <a:lnTo>
                      <a:pt x="2321" y="1215"/>
                    </a:lnTo>
                    <a:lnTo>
                      <a:pt x="2350" y="1224"/>
                    </a:lnTo>
                    <a:lnTo>
                      <a:pt x="2380" y="1233"/>
                    </a:lnTo>
                    <a:lnTo>
                      <a:pt x="2410" y="1240"/>
                    </a:lnTo>
                    <a:lnTo>
                      <a:pt x="2441" y="1245"/>
                    </a:lnTo>
                    <a:lnTo>
                      <a:pt x="2473" y="1250"/>
                    </a:lnTo>
                    <a:lnTo>
                      <a:pt x="2505" y="1253"/>
                    </a:lnTo>
                    <a:lnTo>
                      <a:pt x="2537" y="1253"/>
                    </a:lnTo>
                    <a:close/>
                    <a:moveTo>
                      <a:pt x="627" y="1028"/>
                    </a:moveTo>
                    <a:lnTo>
                      <a:pt x="627" y="1028"/>
                    </a:lnTo>
                    <a:lnTo>
                      <a:pt x="595" y="1029"/>
                    </a:lnTo>
                    <a:lnTo>
                      <a:pt x="563" y="1032"/>
                    </a:lnTo>
                    <a:lnTo>
                      <a:pt x="531" y="1036"/>
                    </a:lnTo>
                    <a:lnTo>
                      <a:pt x="501" y="1042"/>
                    </a:lnTo>
                    <a:lnTo>
                      <a:pt x="470" y="1048"/>
                    </a:lnTo>
                    <a:lnTo>
                      <a:pt x="440" y="1056"/>
                    </a:lnTo>
                    <a:lnTo>
                      <a:pt x="411" y="1066"/>
                    </a:lnTo>
                    <a:lnTo>
                      <a:pt x="383" y="1078"/>
                    </a:lnTo>
                    <a:lnTo>
                      <a:pt x="355" y="1091"/>
                    </a:lnTo>
                    <a:lnTo>
                      <a:pt x="328" y="1104"/>
                    </a:lnTo>
                    <a:lnTo>
                      <a:pt x="302" y="1119"/>
                    </a:lnTo>
                    <a:lnTo>
                      <a:pt x="276" y="1136"/>
                    </a:lnTo>
                    <a:lnTo>
                      <a:pt x="252" y="1153"/>
                    </a:lnTo>
                    <a:lnTo>
                      <a:pt x="228" y="1172"/>
                    </a:lnTo>
                    <a:lnTo>
                      <a:pt x="205" y="1191"/>
                    </a:lnTo>
                    <a:lnTo>
                      <a:pt x="183" y="1212"/>
                    </a:lnTo>
                    <a:lnTo>
                      <a:pt x="162" y="1234"/>
                    </a:lnTo>
                    <a:lnTo>
                      <a:pt x="143" y="1256"/>
                    </a:lnTo>
                    <a:lnTo>
                      <a:pt x="124" y="1281"/>
                    </a:lnTo>
                    <a:lnTo>
                      <a:pt x="107" y="1305"/>
                    </a:lnTo>
                    <a:lnTo>
                      <a:pt x="91" y="1330"/>
                    </a:lnTo>
                    <a:lnTo>
                      <a:pt x="75" y="1357"/>
                    </a:lnTo>
                    <a:lnTo>
                      <a:pt x="62" y="1384"/>
                    </a:lnTo>
                    <a:lnTo>
                      <a:pt x="49" y="1411"/>
                    </a:lnTo>
                    <a:lnTo>
                      <a:pt x="38" y="1440"/>
                    </a:lnTo>
                    <a:lnTo>
                      <a:pt x="29" y="1468"/>
                    </a:lnTo>
                    <a:lnTo>
                      <a:pt x="20" y="1499"/>
                    </a:lnTo>
                    <a:lnTo>
                      <a:pt x="13" y="1528"/>
                    </a:lnTo>
                    <a:lnTo>
                      <a:pt x="8" y="1560"/>
                    </a:lnTo>
                    <a:lnTo>
                      <a:pt x="3" y="1591"/>
                    </a:lnTo>
                    <a:lnTo>
                      <a:pt x="0" y="1623"/>
                    </a:lnTo>
                    <a:lnTo>
                      <a:pt x="0" y="1655"/>
                    </a:lnTo>
                    <a:lnTo>
                      <a:pt x="0" y="1688"/>
                    </a:lnTo>
                    <a:lnTo>
                      <a:pt x="3" y="1720"/>
                    </a:lnTo>
                    <a:lnTo>
                      <a:pt x="8" y="1750"/>
                    </a:lnTo>
                    <a:lnTo>
                      <a:pt x="13" y="1782"/>
                    </a:lnTo>
                    <a:lnTo>
                      <a:pt x="20" y="1811"/>
                    </a:lnTo>
                    <a:lnTo>
                      <a:pt x="29" y="1842"/>
                    </a:lnTo>
                    <a:lnTo>
                      <a:pt x="38" y="1870"/>
                    </a:lnTo>
                    <a:lnTo>
                      <a:pt x="49" y="1900"/>
                    </a:lnTo>
                    <a:lnTo>
                      <a:pt x="62" y="1927"/>
                    </a:lnTo>
                    <a:lnTo>
                      <a:pt x="75" y="1954"/>
                    </a:lnTo>
                    <a:lnTo>
                      <a:pt x="91" y="1981"/>
                    </a:lnTo>
                    <a:lnTo>
                      <a:pt x="107" y="2005"/>
                    </a:lnTo>
                    <a:lnTo>
                      <a:pt x="124" y="2030"/>
                    </a:lnTo>
                    <a:lnTo>
                      <a:pt x="143" y="2054"/>
                    </a:lnTo>
                    <a:lnTo>
                      <a:pt x="162" y="2076"/>
                    </a:lnTo>
                    <a:lnTo>
                      <a:pt x="183" y="2098"/>
                    </a:lnTo>
                    <a:lnTo>
                      <a:pt x="205" y="2119"/>
                    </a:lnTo>
                    <a:lnTo>
                      <a:pt x="228" y="2139"/>
                    </a:lnTo>
                    <a:lnTo>
                      <a:pt x="252" y="2157"/>
                    </a:lnTo>
                    <a:lnTo>
                      <a:pt x="276" y="2174"/>
                    </a:lnTo>
                    <a:lnTo>
                      <a:pt x="302" y="2191"/>
                    </a:lnTo>
                    <a:lnTo>
                      <a:pt x="328" y="2206"/>
                    </a:lnTo>
                    <a:lnTo>
                      <a:pt x="355" y="2220"/>
                    </a:lnTo>
                    <a:lnTo>
                      <a:pt x="383" y="2233"/>
                    </a:lnTo>
                    <a:lnTo>
                      <a:pt x="411" y="2244"/>
                    </a:lnTo>
                    <a:lnTo>
                      <a:pt x="440" y="2254"/>
                    </a:lnTo>
                    <a:lnTo>
                      <a:pt x="470" y="2263"/>
                    </a:lnTo>
                    <a:lnTo>
                      <a:pt x="501" y="2269"/>
                    </a:lnTo>
                    <a:lnTo>
                      <a:pt x="531" y="2275"/>
                    </a:lnTo>
                    <a:lnTo>
                      <a:pt x="563" y="2279"/>
                    </a:lnTo>
                    <a:lnTo>
                      <a:pt x="595" y="2281"/>
                    </a:lnTo>
                    <a:lnTo>
                      <a:pt x="627" y="2282"/>
                    </a:lnTo>
                    <a:lnTo>
                      <a:pt x="659" y="2281"/>
                    </a:lnTo>
                    <a:lnTo>
                      <a:pt x="691" y="2279"/>
                    </a:lnTo>
                    <a:lnTo>
                      <a:pt x="722" y="2275"/>
                    </a:lnTo>
                    <a:lnTo>
                      <a:pt x="753" y="2269"/>
                    </a:lnTo>
                    <a:lnTo>
                      <a:pt x="784" y="2263"/>
                    </a:lnTo>
                    <a:lnTo>
                      <a:pt x="813" y="2254"/>
                    </a:lnTo>
                    <a:lnTo>
                      <a:pt x="843" y="2244"/>
                    </a:lnTo>
                    <a:lnTo>
                      <a:pt x="871" y="2233"/>
                    </a:lnTo>
                    <a:lnTo>
                      <a:pt x="898" y="2220"/>
                    </a:lnTo>
                    <a:lnTo>
                      <a:pt x="925" y="2206"/>
                    </a:lnTo>
                    <a:lnTo>
                      <a:pt x="952" y="2191"/>
                    </a:lnTo>
                    <a:lnTo>
                      <a:pt x="977" y="2174"/>
                    </a:lnTo>
                    <a:lnTo>
                      <a:pt x="1002" y="2157"/>
                    </a:lnTo>
                    <a:lnTo>
                      <a:pt x="1025" y="2139"/>
                    </a:lnTo>
                    <a:lnTo>
                      <a:pt x="1047" y="2119"/>
                    </a:lnTo>
                    <a:lnTo>
                      <a:pt x="1069" y="2098"/>
                    </a:lnTo>
                    <a:lnTo>
                      <a:pt x="1090" y="2076"/>
                    </a:lnTo>
                    <a:lnTo>
                      <a:pt x="1110" y="2054"/>
                    </a:lnTo>
                    <a:lnTo>
                      <a:pt x="1128" y="2030"/>
                    </a:lnTo>
                    <a:lnTo>
                      <a:pt x="1147" y="2005"/>
                    </a:lnTo>
                    <a:lnTo>
                      <a:pt x="1162" y="1981"/>
                    </a:lnTo>
                    <a:lnTo>
                      <a:pt x="1177" y="1954"/>
                    </a:lnTo>
                    <a:lnTo>
                      <a:pt x="1191" y="1927"/>
                    </a:lnTo>
                    <a:lnTo>
                      <a:pt x="1204" y="1900"/>
                    </a:lnTo>
                    <a:lnTo>
                      <a:pt x="1215" y="1870"/>
                    </a:lnTo>
                    <a:lnTo>
                      <a:pt x="1225" y="1842"/>
                    </a:lnTo>
                    <a:lnTo>
                      <a:pt x="1234" y="1811"/>
                    </a:lnTo>
                    <a:lnTo>
                      <a:pt x="1240" y="1782"/>
                    </a:lnTo>
                    <a:lnTo>
                      <a:pt x="1246" y="1750"/>
                    </a:lnTo>
                    <a:lnTo>
                      <a:pt x="1249" y="1720"/>
                    </a:lnTo>
                    <a:lnTo>
                      <a:pt x="1252" y="1688"/>
                    </a:lnTo>
                    <a:lnTo>
                      <a:pt x="1253" y="1655"/>
                    </a:lnTo>
                    <a:lnTo>
                      <a:pt x="1252" y="1623"/>
                    </a:lnTo>
                    <a:lnTo>
                      <a:pt x="1249" y="1591"/>
                    </a:lnTo>
                    <a:lnTo>
                      <a:pt x="1246" y="1560"/>
                    </a:lnTo>
                    <a:lnTo>
                      <a:pt x="1240" y="1528"/>
                    </a:lnTo>
                    <a:lnTo>
                      <a:pt x="1234" y="1499"/>
                    </a:lnTo>
                    <a:lnTo>
                      <a:pt x="1225" y="1468"/>
                    </a:lnTo>
                    <a:lnTo>
                      <a:pt x="1215" y="1440"/>
                    </a:lnTo>
                    <a:lnTo>
                      <a:pt x="1204" y="1411"/>
                    </a:lnTo>
                    <a:lnTo>
                      <a:pt x="1191" y="1384"/>
                    </a:lnTo>
                    <a:lnTo>
                      <a:pt x="1177" y="1357"/>
                    </a:lnTo>
                    <a:lnTo>
                      <a:pt x="1162" y="1330"/>
                    </a:lnTo>
                    <a:lnTo>
                      <a:pt x="1147" y="1305"/>
                    </a:lnTo>
                    <a:lnTo>
                      <a:pt x="1128" y="1281"/>
                    </a:lnTo>
                    <a:lnTo>
                      <a:pt x="1110" y="1256"/>
                    </a:lnTo>
                    <a:lnTo>
                      <a:pt x="1090" y="1234"/>
                    </a:lnTo>
                    <a:lnTo>
                      <a:pt x="1069" y="1212"/>
                    </a:lnTo>
                    <a:lnTo>
                      <a:pt x="1047" y="1191"/>
                    </a:lnTo>
                    <a:lnTo>
                      <a:pt x="1025" y="1172"/>
                    </a:lnTo>
                    <a:lnTo>
                      <a:pt x="1002" y="1153"/>
                    </a:lnTo>
                    <a:lnTo>
                      <a:pt x="977" y="1136"/>
                    </a:lnTo>
                    <a:lnTo>
                      <a:pt x="952" y="1119"/>
                    </a:lnTo>
                    <a:lnTo>
                      <a:pt x="925" y="1104"/>
                    </a:lnTo>
                    <a:lnTo>
                      <a:pt x="898" y="1091"/>
                    </a:lnTo>
                    <a:lnTo>
                      <a:pt x="871" y="1078"/>
                    </a:lnTo>
                    <a:lnTo>
                      <a:pt x="843" y="1066"/>
                    </a:lnTo>
                    <a:lnTo>
                      <a:pt x="813" y="1056"/>
                    </a:lnTo>
                    <a:lnTo>
                      <a:pt x="784" y="1048"/>
                    </a:lnTo>
                    <a:lnTo>
                      <a:pt x="753" y="1042"/>
                    </a:lnTo>
                    <a:lnTo>
                      <a:pt x="722" y="1036"/>
                    </a:lnTo>
                    <a:lnTo>
                      <a:pt x="691" y="1032"/>
                    </a:lnTo>
                    <a:lnTo>
                      <a:pt x="659" y="1029"/>
                    </a:lnTo>
                    <a:lnTo>
                      <a:pt x="627" y="1028"/>
                    </a:lnTo>
                    <a:close/>
                    <a:moveTo>
                      <a:pt x="2537" y="1824"/>
                    </a:moveTo>
                    <a:lnTo>
                      <a:pt x="2537" y="1824"/>
                    </a:lnTo>
                    <a:lnTo>
                      <a:pt x="2500" y="1824"/>
                    </a:lnTo>
                    <a:lnTo>
                      <a:pt x="2462" y="1825"/>
                    </a:lnTo>
                    <a:lnTo>
                      <a:pt x="2425" y="1827"/>
                    </a:lnTo>
                    <a:lnTo>
                      <a:pt x="2388" y="1831"/>
                    </a:lnTo>
                    <a:lnTo>
                      <a:pt x="2353" y="1835"/>
                    </a:lnTo>
                    <a:lnTo>
                      <a:pt x="2316" y="1840"/>
                    </a:lnTo>
                    <a:lnTo>
                      <a:pt x="2280" y="1846"/>
                    </a:lnTo>
                    <a:lnTo>
                      <a:pt x="2245" y="1853"/>
                    </a:lnTo>
                    <a:lnTo>
                      <a:pt x="2209" y="1861"/>
                    </a:lnTo>
                    <a:lnTo>
                      <a:pt x="2175" y="1869"/>
                    </a:lnTo>
                    <a:lnTo>
                      <a:pt x="2141" y="1878"/>
                    </a:lnTo>
                    <a:lnTo>
                      <a:pt x="2106" y="1889"/>
                    </a:lnTo>
                    <a:lnTo>
                      <a:pt x="2072" y="1900"/>
                    </a:lnTo>
                    <a:lnTo>
                      <a:pt x="2039" y="1911"/>
                    </a:lnTo>
                    <a:lnTo>
                      <a:pt x="2006" y="1923"/>
                    </a:lnTo>
                    <a:lnTo>
                      <a:pt x="1973" y="1937"/>
                    </a:lnTo>
                    <a:lnTo>
                      <a:pt x="1941" y="1951"/>
                    </a:lnTo>
                    <a:lnTo>
                      <a:pt x="1909" y="1966"/>
                    </a:lnTo>
                    <a:lnTo>
                      <a:pt x="1877" y="1982"/>
                    </a:lnTo>
                    <a:lnTo>
                      <a:pt x="1846" y="1998"/>
                    </a:lnTo>
                    <a:lnTo>
                      <a:pt x="1816" y="2015"/>
                    </a:lnTo>
                    <a:lnTo>
                      <a:pt x="1785" y="2033"/>
                    </a:lnTo>
                    <a:lnTo>
                      <a:pt x="1756" y="2052"/>
                    </a:lnTo>
                    <a:lnTo>
                      <a:pt x="1728" y="2070"/>
                    </a:lnTo>
                    <a:lnTo>
                      <a:pt x="1698" y="2090"/>
                    </a:lnTo>
                    <a:lnTo>
                      <a:pt x="1670" y="2111"/>
                    </a:lnTo>
                    <a:lnTo>
                      <a:pt x="1643" y="2131"/>
                    </a:lnTo>
                    <a:lnTo>
                      <a:pt x="1616" y="2153"/>
                    </a:lnTo>
                    <a:lnTo>
                      <a:pt x="1589" y="2177"/>
                    </a:lnTo>
                    <a:lnTo>
                      <a:pt x="1563" y="2199"/>
                    </a:lnTo>
                    <a:lnTo>
                      <a:pt x="1538" y="2223"/>
                    </a:lnTo>
                    <a:lnTo>
                      <a:pt x="1513" y="2248"/>
                    </a:lnTo>
                    <a:lnTo>
                      <a:pt x="1488" y="2272"/>
                    </a:lnTo>
                    <a:lnTo>
                      <a:pt x="1465" y="2298"/>
                    </a:lnTo>
                    <a:lnTo>
                      <a:pt x="1442" y="2324"/>
                    </a:lnTo>
                    <a:lnTo>
                      <a:pt x="1419" y="2350"/>
                    </a:lnTo>
                    <a:lnTo>
                      <a:pt x="1398" y="2378"/>
                    </a:lnTo>
                    <a:lnTo>
                      <a:pt x="1376" y="2405"/>
                    </a:lnTo>
                    <a:lnTo>
                      <a:pt x="1356" y="2433"/>
                    </a:lnTo>
                    <a:lnTo>
                      <a:pt x="1335" y="2461"/>
                    </a:lnTo>
                    <a:lnTo>
                      <a:pt x="1317" y="2491"/>
                    </a:lnTo>
                    <a:lnTo>
                      <a:pt x="1298" y="2520"/>
                    </a:lnTo>
                    <a:lnTo>
                      <a:pt x="1280" y="2551"/>
                    </a:lnTo>
                    <a:lnTo>
                      <a:pt x="1263" y="2581"/>
                    </a:lnTo>
                    <a:lnTo>
                      <a:pt x="1247" y="2612"/>
                    </a:lnTo>
                    <a:lnTo>
                      <a:pt x="1231" y="2644"/>
                    </a:lnTo>
                    <a:lnTo>
                      <a:pt x="1216" y="2676"/>
                    </a:lnTo>
                    <a:lnTo>
                      <a:pt x="1202" y="2708"/>
                    </a:lnTo>
                    <a:lnTo>
                      <a:pt x="1189" y="2741"/>
                    </a:lnTo>
                    <a:lnTo>
                      <a:pt x="1176" y="2774"/>
                    </a:lnTo>
                    <a:lnTo>
                      <a:pt x="1165" y="2807"/>
                    </a:lnTo>
                    <a:lnTo>
                      <a:pt x="1154" y="2841"/>
                    </a:lnTo>
                    <a:lnTo>
                      <a:pt x="1143" y="2875"/>
                    </a:lnTo>
                    <a:lnTo>
                      <a:pt x="1134" y="2910"/>
                    </a:lnTo>
                    <a:lnTo>
                      <a:pt x="1126" y="2944"/>
                    </a:lnTo>
                    <a:lnTo>
                      <a:pt x="1118" y="2980"/>
                    </a:lnTo>
                    <a:lnTo>
                      <a:pt x="1111" y="3015"/>
                    </a:lnTo>
                    <a:lnTo>
                      <a:pt x="1105" y="3051"/>
                    </a:lnTo>
                    <a:lnTo>
                      <a:pt x="1100" y="3088"/>
                    </a:lnTo>
                    <a:lnTo>
                      <a:pt x="1096" y="3123"/>
                    </a:lnTo>
                    <a:lnTo>
                      <a:pt x="1093" y="3160"/>
                    </a:lnTo>
                    <a:lnTo>
                      <a:pt x="1090" y="3197"/>
                    </a:lnTo>
                    <a:lnTo>
                      <a:pt x="1089" y="3235"/>
                    </a:lnTo>
                    <a:lnTo>
                      <a:pt x="1089" y="3271"/>
                    </a:lnTo>
                    <a:lnTo>
                      <a:pt x="1089" y="3309"/>
                    </a:lnTo>
                    <a:lnTo>
                      <a:pt x="1090" y="3346"/>
                    </a:lnTo>
                    <a:lnTo>
                      <a:pt x="1093" y="3383"/>
                    </a:lnTo>
                    <a:lnTo>
                      <a:pt x="1096" y="3420"/>
                    </a:lnTo>
                    <a:lnTo>
                      <a:pt x="1100" y="3457"/>
                    </a:lnTo>
                    <a:lnTo>
                      <a:pt x="1105" y="3492"/>
                    </a:lnTo>
                    <a:lnTo>
                      <a:pt x="1111" y="3528"/>
                    </a:lnTo>
                    <a:lnTo>
                      <a:pt x="1118" y="3563"/>
                    </a:lnTo>
                    <a:lnTo>
                      <a:pt x="1126" y="3599"/>
                    </a:lnTo>
                    <a:lnTo>
                      <a:pt x="1134" y="3633"/>
                    </a:lnTo>
                    <a:lnTo>
                      <a:pt x="1143" y="3669"/>
                    </a:lnTo>
                    <a:lnTo>
                      <a:pt x="1154" y="3702"/>
                    </a:lnTo>
                    <a:lnTo>
                      <a:pt x="1165" y="3736"/>
                    </a:lnTo>
                    <a:lnTo>
                      <a:pt x="1176" y="3769"/>
                    </a:lnTo>
                    <a:lnTo>
                      <a:pt x="1189" y="3802"/>
                    </a:lnTo>
                    <a:lnTo>
                      <a:pt x="1202" y="3835"/>
                    </a:lnTo>
                    <a:lnTo>
                      <a:pt x="1216" y="3867"/>
                    </a:lnTo>
                    <a:lnTo>
                      <a:pt x="1231" y="3899"/>
                    </a:lnTo>
                    <a:lnTo>
                      <a:pt x="1247" y="3931"/>
                    </a:lnTo>
                    <a:lnTo>
                      <a:pt x="1263" y="3962"/>
                    </a:lnTo>
                    <a:lnTo>
                      <a:pt x="1280" y="3992"/>
                    </a:lnTo>
                    <a:lnTo>
                      <a:pt x="1298" y="4023"/>
                    </a:lnTo>
                    <a:lnTo>
                      <a:pt x="1317" y="4052"/>
                    </a:lnTo>
                    <a:lnTo>
                      <a:pt x="1335" y="4082"/>
                    </a:lnTo>
                    <a:lnTo>
                      <a:pt x="1356" y="4110"/>
                    </a:lnTo>
                    <a:lnTo>
                      <a:pt x="1376" y="4138"/>
                    </a:lnTo>
                    <a:lnTo>
                      <a:pt x="1398" y="4166"/>
                    </a:lnTo>
                    <a:lnTo>
                      <a:pt x="1419" y="4193"/>
                    </a:lnTo>
                    <a:lnTo>
                      <a:pt x="1442" y="4219"/>
                    </a:lnTo>
                    <a:lnTo>
                      <a:pt x="1465" y="4245"/>
                    </a:lnTo>
                    <a:lnTo>
                      <a:pt x="1488" y="4270"/>
                    </a:lnTo>
                    <a:lnTo>
                      <a:pt x="1513" y="4296"/>
                    </a:lnTo>
                    <a:lnTo>
                      <a:pt x="1538" y="4319"/>
                    </a:lnTo>
                    <a:lnTo>
                      <a:pt x="1563" y="4344"/>
                    </a:lnTo>
                    <a:lnTo>
                      <a:pt x="1589" y="4366"/>
                    </a:lnTo>
                    <a:lnTo>
                      <a:pt x="1616" y="4389"/>
                    </a:lnTo>
                    <a:lnTo>
                      <a:pt x="1643" y="4411"/>
                    </a:lnTo>
                    <a:lnTo>
                      <a:pt x="1670" y="4432"/>
                    </a:lnTo>
                    <a:lnTo>
                      <a:pt x="1698" y="4453"/>
                    </a:lnTo>
                    <a:lnTo>
                      <a:pt x="1728" y="4473"/>
                    </a:lnTo>
                    <a:lnTo>
                      <a:pt x="1756" y="4491"/>
                    </a:lnTo>
                    <a:lnTo>
                      <a:pt x="1785" y="4511"/>
                    </a:lnTo>
                    <a:lnTo>
                      <a:pt x="1816" y="4528"/>
                    </a:lnTo>
                    <a:lnTo>
                      <a:pt x="1846" y="4545"/>
                    </a:lnTo>
                    <a:lnTo>
                      <a:pt x="1877" y="4561"/>
                    </a:lnTo>
                    <a:lnTo>
                      <a:pt x="1909" y="4577"/>
                    </a:lnTo>
                    <a:lnTo>
                      <a:pt x="1941" y="4592"/>
                    </a:lnTo>
                    <a:lnTo>
                      <a:pt x="1973" y="4606"/>
                    </a:lnTo>
                    <a:lnTo>
                      <a:pt x="2006" y="4620"/>
                    </a:lnTo>
                    <a:lnTo>
                      <a:pt x="2039" y="4632"/>
                    </a:lnTo>
                    <a:lnTo>
                      <a:pt x="2072" y="4643"/>
                    </a:lnTo>
                    <a:lnTo>
                      <a:pt x="2106" y="4654"/>
                    </a:lnTo>
                    <a:lnTo>
                      <a:pt x="2141" y="4665"/>
                    </a:lnTo>
                    <a:lnTo>
                      <a:pt x="2175" y="4674"/>
                    </a:lnTo>
                    <a:lnTo>
                      <a:pt x="2209" y="4682"/>
                    </a:lnTo>
                    <a:lnTo>
                      <a:pt x="2245" y="4691"/>
                    </a:lnTo>
                    <a:lnTo>
                      <a:pt x="2280" y="4697"/>
                    </a:lnTo>
                    <a:lnTo>
                      <a:pt x="2316" y="4703"/>
                    </a:lnTo>
                    <a:lnTo>
                      <a:pt x="2353" y="4708"/>
                    </a:lnTo>
                    <a:lnTo>
                      <a:pt x="2388" y="4712"/>
                    </a:lnTo>
                    <a:lnTo>
                      <a:pt x="2425" y="4715"/>
                    </a:lnTo>
                    <a:lnTo>
                      <a:pt x="2462" y="4718"/>
                    </a:lnTo>
                    <a:lnTo>
                      <a:pt x="2500" y="4719"/>
                    </a:lnTo>
                    <a:lnTo>
                      <a:pt x="2537" y="4720"/>
                    </a:lnTo>
                    <a:lnTo>
                      <a:pt x="2575" y="4719"/>
                    </a:lnTo>
                    <a:lnTo>
                      <a:pt x="2611" y="4718"/>
                    </a:lnTo>
                    <a:lnTo>
                      <a:pt x="2648" y="4715"/>
                    </a:lnTo>
                    <a:lnTo>
                      <a:pt x="2685" y="4712"/>
                    </a:lnTo>
                    <a:lnTo>
                      <a:pt x="2722" y="4708"/>
                    </a:lnTo>
                    <a:lnTo>
                      <a:pt x="2757" y="4703"/>
                    </a:lnTo>
                    <a:lnTo>
                      <a:pt x="2793" y="4697"/>
                    </a:lnTo>
                    <a:lnTo>
                      <a:pt x="2828" y="4691"/>
                    </a:lnTo>
                    <a:lnTo>
                      <a:pt x="2864" y="4682"/>
                    </a:lnTo>
                    <a:lnTo>
                      <a:pt x="2899" y="4674"/>
                    </a:lnTo>
                    <a:lnTo>
                      <a:pt x="2934" y="4665"/>
                    </a:lnTo>
                    <a:lnTo>
                      <a:pt x="2968" y="4654"/>
                    </a:lnTo>
                    <a:lnTo>
                      <a:pt x="3001" y="4643"/>
                    </a:lnTo>
                    <a:lnTo>
                      <a:pt x="3034" y="4632"/>
                    </a:lnTo>
                    <a:lnTo>
                      <a:pt x="3067" y="4620"/>
                    </a:lnTo>
                    <a:lnTo>
                      <a:pt x="3100" y="4606"/>
                    </a:lnTo>
                    <a:lnTo>
                      <a:pt x="3132" y="4592"/>
                    </a:lnTo>
                    <a:lnTo>
                      <a:pt x="3164" y="4577"/>
                    </a:lnTo>
                    <a:lnTo>
                      <a:pt x="3196" y="4561"/>
                    </a:lnTo>
                    <a:lnTo>
                      <a:pt x="3227" y="4545"/>
                    </a:lnTo>
                    <a:lnTo>
                      <a:pt x="3257" y="4528"/>
                    </a:lnTo>
                    <a:lnTo>
                      <a:pt x="3288" y="4511"/>
                    </a:lnTo>
                    <a:lnTo>
                      <a:pt x="3317" y="4491"/>
                    </a:lnTo>
                    <a:lnTo>
                      <a:pt x="3347" y="4473"/>
                    </a:lnTo>
                    <a:lnTo>
                      <a:pt x="3375" y="4453"/>
                    </a:lnTo>
                    <a:lnTo>
                      <a:pt x="3403" y="4432"/>
                    </a:lnTo>
                    <a:lnTo>
                      <a:pt x="3431" y="4411"/>
                    </a:lnTo>
                    <a:lnTo>
                      <a:pt x="3458" y="4389"/>
                    </a:lnTo>
                    <a:lnTo>
                      <a:pt x="3484" y="4366"/>
                    </a:lnTo>
                    <a:lnTo>
                      <a:pt x="3511" y="4344"/>
                    </a:lnTo>
                    <a:lnTo>
                      <a:pt x="3536" y="4319"/>
                    </a:lnTo>
                    <a:lnTo>
                      <a:pt x="3561" y="4296"/>
                    </a:lnTo>
                    <a:lnTo>
                      <a:pt x="3585" y="4270"/>
                    </a:lnTo>
                    <a:lnTo>
                      <a:pt x="3609" y="4245"/>
                    </a:lnTo>
                    <a:lnTo>
                      <a:pt x="3632" y="4219"/>
                    </a:lnTo>
                    <a:lnTo>
                      <a:pt x="3654" y="4193"/>
                    </a:lnTo>
                    <a:lnTo>
                      <a:pt x="3677" y="4166"/>
                    </a:lnTo>
                    <a:lnTo>
                      <a:pt x="3697" y="4138"/>
                    </a:lnTo>
                    <a:lnTo>
                      <a:pt x="3718" y="4110"/>
                    </a:lnTo>
                    <a:lnTo>
                      <a:pt x="3738" y="4082"/>
                    </a:lnTo>
                    <a:lnTo>
                      <a:pt x="3757" y="4052"/>
                    </a:lnTo>
                    <a:lnTo>
                      <a:pt x="3776" y="4023"/>
                    </a:lnTo>
                    <a:lnTo>
                      <a:pt x="3793" y="3992"/>
                    </a:lnTo>
                    <a:lnTo>
                      <a:pt x="3810" y="3962"/>
                    </a:lnTo>
                    <a:lnTo>
                      <a:pt x="3826" y="3931"/>
                    </a:lnTo>
                    <a:lnTo>
                      <a:pt x="3842" y="3899"/>
                    </a:lnTo>
                    <a:lnTo>
                      <a:pt x="3857" y="3867"/>
                    </a:lnTo>
                    <a:lnTo>
                      <a:pt x="3871" y="3835"/>
                    </a:lnTo>
                    <a:lnTo>
                      <a:pt x="3885" y="3802"/>
                    </a:lnTo>
                    <a:lnTo>
                      <a:pt x="3897" y="3769"/>
                    </a:lnTo>
                    <a:lnTo>
                      <a:pt x="3909" y="3736"/>
                    </a:lnTo>
                    <a:lnTo>
                      <a:pt x="3920" y="3702"/>
                    </a:lnTo>
                    <a:lnTo>
                      <a:pt x="3930" y="3669"/>
                    </a:lnTo>
                    <a:lnTo>
                      <a:pt x="3940" y="3633"/>
                    </a:lnTo>
                    <a:lnTo>
                      <a:pt x="3947" y="3599"/>
                    </a:lnTo>
                    <a:lnTo>
                      <a:pt x="3956" y="3563"/>
                    </a:lnTo>
                    <a:lnTo>
                      <a:pt x="3962" y="3528"/>
                    </a:lnTo>
                    <a:lnTo>
                      <a:pt x="3968" y="3492"/>
                    </a:lnTo>
                    <a:lnTo>
                      <a:pt x="3973" y="3457"/>
                    </a:lnTo>
                    <a:lnTo>
                      <a:pt x="3978" y="3420"/>
                    </a:lnTo>
                    <a:lnTo>
                      <a:pt x="3981" y="3383"/>
                    </a:lnTo>
                    <a:lnTo>
                      <a:pt x="3983" y="3346"/>
                    </a:lnTo>
                    <a:lnTo>
                      <a:pt x="3984" y="3309"/>
                    </a:lnTo>
                    <a:lnTo>
                      <a:pt x="3985" y="3271"/>
                    </a:lnTo>
                    <a:lnTo>
                      <a:pt x="3984" y="3235"/>
                    </a:lnTo>
                    <a:lnTo>
                      <a:pt x="3983" y="3197"/>
                    </a:lnTo>
                    <a:lnTo>
                      <a:pt x="3981" y="3160"/>
                    </a:lnTo>
                    <a:lnTo>
                      <a:pt x="3978" y="3123"/>
                    </a:lnTo>
                    <a:lnTo>
                      <a:pt x="3973" y="3088"/>
                    </a:lnTo>
                    <a:lnTo>
                      <a:pt x="3968" y="3051"/>
                    </a:lnTo>
                    <a:lnTo>
                      <a:pt x="3962" y="3015"/>
                    </a:lnTo>
                    <a:lnTo>
                      <a:pt x="3956" y="2980"/>
                    </a:lnTo>
                    <a:lnTo>
                      <a:pt x="3947" y="2944"/>
                    </a:lnTo>
                    <a:lnTo>
                      <a:pt x="3940" y="2910"/>
                    </a:lnTo>
                    <a:lnTo>
                      <a:pt x="3930" y="2875"/>
                    </a:lnTo>
                    <a:lnTo>
                      <a:pt x="3920" y="2841"/>
                    </a:lnTo>
                    <a:lnTo>
                      <a:pt x="3909" y="2807"/>
                    </a:lnTo>
                    <a:lnTo>
                      <a:pt x="3897" y="2774"/>
                    </a:lnTo>
                    <a:lnTo>
                      <a:pt x="3885" y="2741"/>
                    </a:lnTo>
                    <a:lnTo>
                      <a:pt x="3871" y="2708"/>
                    </a:lnTo>
                    <a:lnTo>
                      <a:pt x="3857" y="2676"/>
                    </a:lnTo>
                    <a:lnTo>
                      <a:pt x="3842" y="2644"/>
                    </a:lnTo>
                    <a:lnTo>
                      <a:pt x="3826" y="2612"/>
                    </a:lnTo>
                    <a:lnTo>
                      <a:pt x="3810" y="2581"/>
                    </a:lnTo>
                    <a:lnTo>
                      <a:pt x="3793" y="2551"/>
                    </a:lnTo>
                    <a:lnTo>
                      <a:pt x="3776" y="2520"/>
                    </a:lnTo>
                    <a:lnTo>
                      <a:pt x="3757" y="2491"/>
                    </a:lnTo>
                    <a:lnTo>
                      <a:pt x="3738" y="2461"/>
                    </a:lnTo>
                    <a:lnTo>
                      <a:pt x="3718" y="2433"/>
                    </a:lnTo>
                    <a:lnTo>
                      <a:pt x="3697" y="2405"/>
                    </a:lnTo>
                    <a:lnTo>
                      <a:pt x="3677" y="2378"/>
                    </a:lnTo>
                    <a:lnTo>
                      <a:pt x="3654" y="2350"/>
                    </a:lnTo>
                    <a:lnTo>
                      <a:pt x="3632" y="2324"/>
                    </a:lnTo>
                    <a:lnTo>
                      <a:pt x="3609" y="2298"/>
                    </a:lnTo>
                    <a:lnTo>
                      <a:pt x="3585" y="2272"/>
                    </a:lnTo>
                    <a:lnTo>
                      <a:pt x="3561" y="2248"/>
                    </a:lnTo>
                    <a:lnTo>
                      <a:pt x="3536" y="2223"/>
                    </a:lnTo>
                    <a:lnTo>
                      <a:pt x="3511" y="2199"/>
                    </a:lnTo>
                    <a:lnTo>
                      <a:pt x="3484" y="2177"/>
                    </a:lnTo>
                    <a:lnTo>
                      <a:pt x="3458" y="2153"/>
                    </a:lnTo>
                    <a:lnTo>
                      <a:pt x="3431" y="2131"/>
                    </a:lnTo>
                    <a:lnTo>
                      <a:pt x="3403" y="2111"/>
                    </a:lnTo>
                    <a:lnTo>
                      <a:pt x="3375" y="2090"/>
                    </a:lnTo>
                    <a:lnTo>
                      <a:pt x="3347" y="2070"/>
                    </a:lnTo>
                    <a:lnTo>
                      <a:pt x="3317" y="2052"/>
                    </a:lnTo>
                    <a:lnTo>
                      <a:pt x="3288" y="2033"/>
                    </a:lnTo>
                    <a:lnTo>
                      <a:pt x="3257" y="2015"/>
                    </a:lnTo>
                    <a:lnTo>
                      <a:pt x="3227" y="1998"/>
                    </a:lnTo>
                    <a:lnTo>
                      <a:pt x="3196" y="1982"/>
                    </a:lnTo>
                    <a:lnTo>
                      <a:pt x="3164" y="1966"/>
                    </a:lnTo>
                    <a:lnTo>
                      <a:pt x="3132" y="1951"/>
                    </a:lnTo>
                    <a:lnTo>
                      <a:pt x="3100" y="1937"/>
                    </a:lnTo>
                    <a:lnTo>
                      <a:pt x="3067" y="1923"/>
                    </a:lnTo>
                    <a:lnTo>
                      <a:pt x="3034" y="1911"/>
                    </a:lnTo>
                    <a:lnTo>
                      <a:pt x="3001" y="1900"/>
                    </a:lnTo>
                    <a:lnTo>
                      <a:pt x="2968" y="1889"/>
                    </a:lnTo>
                    <a:lnTo>
                      <a:pt x="2934" y="1878"/>
                    </a:lnTo>
                    <a:lnTo>
                      <a:pt x="2899" y="1869"/>
                    </a:lnTo>
                    <a:lnTo>
                      <a:pt x="2864" y="1861"/>
                    </a:lnTo>
                    <a:lnTo>
                      <a:pt x="2828" y="1853"/>
                    </a:lnTo>
                    <a:lnTo>
                      <a:pt x="2793" y="1846"/>
                    </a:lnTo>
                    <a:lnTo>
                      <a:pt x="2757" y="1840"/>
                    </a:lnTo>
                    <a:lnTo>
                      <a:pt x="2722" y="1835"/>
                    </a:lnTo>
                    <a:lnTo>
                      <a:pt x="2685" y="1831"/>
                    </a:lnTo>
                    <a:lnTo>
                      <a:pt x="2648" y="1827"/>
                    </a:lnTo>
                    <a:lnTo>
                      <a:pt x="2611" y="1825"/>
                    </a:lnTo>
                    <a:lnTo>
                      <a:pt x="2575" y="1824"/>
                    </a:lnTo>
                    <a:lnTo>
                      <a:pt x="2537" y="1824"/>
                    </a:lnTo>
                    <a:close/>
                    <a:moveTo>
                      <a:pt x="4448" y="1028"/>
                    </a:moveTo>
                    <a:lnTo>
                      <a:pt x="4448" y="1028"/>
                    </a:lnTo>
                    <a:lnTo>
                      <a:pt x="4414" y="1029"/>
                    </a:lnTo>
                    <a:lnTo>
                      <a:pt x="4383" y="1032"/>
                    </a:lnTo>
                    <a:lnTo>
                      <a:pt x="4352" y="1036"/>
                    </a:lnTo>
                    <a:lnTo>
                      <a:pt x="4321" y="1042"/>
                    </a:lnTo>
                    <a:lnTo>
                      <a:pt x="4291" y="1048"/>
                    </a:lnTo>
                    <a:lnTo>
                      <a:pt x="4261" y="1056"/>
                    </a:lnTo>
                    <a:lnTo>
                      <a:pt x="4232" y="1066"/>
                    </a:lnTo>
                    <a:lnTo>
                      <a:pt x="4204" y="1078"/>
                    </a:lnTo>
                    <a:lnTo>
                      <a:pt x="4175" y="1091"/>
                    </a:lnTo>
                    <a:lnTo>
                      <a:pt x="4148" y="1104"/>
                    </a:lnTo>
                    <a:lnTo>
                      <a:pt x="4123" y="1119"/>
                    </a:lnTo>
                    <a:lnTo>
                      <a:pt x="4097" y="1136"/>
                    </a:lnTo>
                    <a:lnTo>
                      <a:pt x="4072" y="1153"/>
                    </a:lnTo>
                    <a:lnTo>
                      <a:pt x="4049" y="1172"/>
                    </a:lnTo>
                    <a:lnTo>
                      <a:pt x="4026" y="1191"/>
                    </a:lnTo>
                    <a:lnTo>
                      <a:pt x="4004" y="1212"/>
                    </a:lnTo>
                    <a:lnTo>
                      <a:pt x="3983" y="1234"/>
                    </a:lnTo>
                    <a:lnTo>
                      <a:pt x="3963" y="1256"/>
                    </a:lnTo>
                    <a:lnTo>
                      <a:pt x="3945" y="1281"/>
                    </a:lnTo>
                    <a:lnTo>
                      <a:pt x="3928" y="1305"/>
                    </a:lnTo>
                    <a:lnTo>
                      <a:pt x="3912" y="1330"/>
                    </a:lnTo>
                    <a:lnTo>
                      <a:pt x="3896" y="1357"/>
                    </a:lnTo>
                    <a:lnTo>
                      <a:pt x="3882" y="1384"/>
                    </a:lnTo>
                    <a:lnTo>
                      <a:pt x="3870" y="1411"/>
                    </a:lnTo>
                    <a:lnTo>
                      <a:pt x="3859" y="1440"/>
                    </a:lnTo>
                    <a:lnTo>
                      <a:pt x="3849" y="1468"/>
                    </a:lnTo>
                    <a:lnTo>
                      <a:pt x="3841" y="1499"/>
                    </a:lnTo>
                    <a:lnTo>
                      <a:pt x="3833" y="1528"/>
                    </a:lnTo>
                    <a:lnTo>
                      <a:pt x="3829" y="1560"/>
                    </a:lnTo>
                    <a:lnTo>
                      <a:pt x="3824" y="1591"/>
                    </a:lnTo>
                    <a:lnTo>
                      <a:pt x="3821" y="1623"/>
                    </a:lnTo>
                    <a:lnTo>
                      <a:pt x="3821" y="1655"/>
                    </a:lnTo>
                    <a:lnTo>
                      <a:pt x="3821" y="1688"/>
                    </a:lnTo>
                    <a:lnTo>
                      <a:pt x="3824" y="1720"/>
                    </a:lnTo>
                    <a:lnTo>
                      <a:pt x="3829" y="1750"/>
                    </a:lnTo>
                    <a:lnTo>
                      <a:pt x="3833" y="1782"/>
                    </a:lnTo>
                    <a:lnTo>
                      <a:pt x="3841" y="1811"/>
                    </a:lnTo>
                    <a:lnTo>
                      <a:pt x="3849" y="1842"/>
                    </a:lnTo>
                    <a:lnTo>
                      <a:pt x="3859" y="1870"/>
                    </a:lnTo>
                    <a:lnTo>
                      <a:pt x="3870" y="1900"/>
                    </a:lnTo>
                    <a:lnTo>
                      <a:pt x="3882" y="1927"/>
                    </a:lnTo>
                    <a:lnTo>
                      <a:pt x="3896" y="1954"/>
                    </a:lnTo>
                    <a:lnTo>
                      <a:pt x="3912" y="1981"/>
                    </a:lnTo>
                    <a:lnTo>
                      <a:pt x="3928" y="2005"/>
                    </a:lnTo>
                    <a:lnTo>
                      <a:pt x="3945" y="2030"/>
                    </a:lnTo>
                    <a:lnTo>
                      <a:pt x="3963" y="2054"/>
                    </a:lnTo>
                    <a:lnTo>
                      <a:pt x="3983" y="2076"/>
                    </a:lnTo>
                    <a:lnTo>
                      <a:pt x="4004" y="2098"/>
                    </a:lnTo>
                    <a:lnTo>
                      <a:pt x="4026" y="2119"/>
                    </a:lnTo>
                    <a:lnTo>
                      <a:pt x="4049" y="2139"/>
                    </a:lnTo>
                    <a:lnTo>
                      <a:pt x="4072" y="2157"/>
                    </a:lnTo>
                    <a:lnTo>
                      <a:pt x="4097" y="2174"/>
                    </a:lnTo>
                    <a:lnTo>
                      <a:pt x="4123" y="2191"/>
                    </a:lnTo>
                    <a:lnTo>
                      <a:pt x="4148" y="2206"/>
                    </a:lnTo>
                    <a:lnTo>
                      <a:pt x="4175" y="2220"/>
                    </a:lnTo>
                    <a:lnTo>
                      <a:pt x="4204" y="2233"/>
                    </a:lnTo>
                    <a:lnTo>
                      <a:pt x="4232" y="2244"/>
                    </a:lnTo>
                    <a:lnTo>
                      <a:pt x="4261" y="2254"/>
                    </a:lnTo>
                    <a:lnTo>
                      <a:pt x="4291" y="2263"/>
                    </a:lnTo>
                    <a:lnTo>
                      <a:pt x="4321" y="2269"/>
                    </a:lnTo>
                    <a:lnTo>
                      <a:pt x="4352" y="2275"/>
                    </a:lnTo>
                    <a:lnTo>
                      <a:pt x="4383" y="2279"/>
                    </a:lnTo>
                    <a:lnTo>
                      <a:pt x="4414" y="2281"/>
                    </a:lnTo>
                    <a:lnTo>
                      <a:pt x="4448" y="2282"/>
                    </a:lnTo>
                    <a:lnTo>
                      <a:pt x="4479" y="2281"/>
                    </a:lnTo>
                    <a:lnTo>
                      <a:pt x="4511" y="2279"/>
                    </a:lnTo>
                    <a:lnTo>
                      <a:pt x="4542" y="2275"/>
                    </a:lnTo>
                    <a:lnTo>
                      <a:pt x="4574" y="2269"/>
                    </a:lnTo>
                    <a:lnTo>
                      <a:pt x="4603" y="2263"/>
                    </a:lnTo>
                    <a:lnTo>
                      <a:pt x="4634" y="2254"/>
                    </a:lnTo>
                    <a:lnTo>
                      <a:pt x="4662" y="2244"/>
                    </a:lnTo>
                    <a:lnTo>
                      <a:pt x="4691" y="2233"/>
                    </a:lnTo>
                    <a:lnTo>
                      <a:pt x="4718" y="2220"/>
                    </a:lnTo>
                    <a:lnTo>
                      <a:pt x="4745" y="2206"/>
                    </a:lnTo>
                    <a:lnTo>
                      <a:pt x="4772" y="2191"/>
                    </a:lnTo>
                    <a:lnTo>
                      <a:pt x="4797" y="2174"/>
                    </a:lnTo>
                    <a:lnTo>
                      <a:pt x="4821" y="2157"/>
                    </a:lnTo>
                    <a:lnTo>
                      <a:pt x="4846" y="2139"/>
                    </a:lnTo>
                    <a:lnTo>
                      <a:pt x="4868" y="2119"/>
                    </a:lnTo>
                    <a:lnTo>
                      <a:pt x="4890" y="2098"/>
                    </a:lnTo>
                    <a:lnTo>
                      <a:pt x="4911" y="2076"/>
                    </a:lnTo>
                    <a:lnTo>
                      <a:pt x="4930" y="2054"/>
                    </a:lnTo>
                    <a:lnTo>
                      <a:pt x="4949" y="2030"/>
                    </a:lnTo>
                    <a:lnTo>
                      <a:pt x="4966" y="2005"/>
                    </a:lnTo>
                    <a:lnTo>
                      <a:pt x="4983" y="1981"/>
                    </a:lnTo>
                    <a:lnTo>
                      <a:pt x="4998" y="1954"/>
                    </a:lnTo>
                    <a:lnTo>
                      <a:pt x="5011" y="1927"/>
                    </a:lnTo>
                    <a:lnTo>
                      <a:pt x="5025" y="1900"/>
                    </a:lnTo>
                    <a:lnTo>
                      <a:pt x="5036" y="1870"/>
                    </a:lnTo>
                    <a:lnTo>
                      <a:pt x="5046" y="1842"/>
                    </a:lnTo>
                    <a:lnTo>
                      <a:pt x="5054" y="1811"/>
                    </a:lnTo>
                    <a:lnTo>
                      <a:pt x="5060" y="1782"/>
                    </a:lnTo>
                    <a:lnTo>
                      <a:pt x="5067" y="1750"/>
                    </a:lnTo>
                    <a:lnTo>
                      <a:pt x="5070" y="1720"/>
                    </a:lnTo>
                    <a:lnTo>
                      <a:pt x="5073" y="1688"/>
                    </a:lnTo>
                    <a:lnTo>
                      <a:pt x="5074" y="1655"/>
                    </a:lnTo>
                    <a:lnTo>
                      <a:pt x="5073" y="1623"/>
                    </a:lnTo>
                    <a:lnTo>
                      <a:pt x="5070" y="1591"/>
                    </a:lnTo>
                    <a:lnTo>
                      <a:pt x="5067" y="1560"/>
                    </a:lnTo>
                    <a:lnTo>
                      <a:pt x="5060" y="1528"/>
                    </a:lnTo>
                    <a:lnTo>
                      <a:pt x="5054" y="1499"/>
                    </a:lnTo>
                    <a:lnTo>
                      <a:pt x="5046" y="1468"/>
                    </a:lnTo>
                    <a:lnTo>
                      <a:pt x="5036" y="1440"/>
                    </a:lnTo>
                    <a:lnTo>
                      <a:pt x="5025" y="1411"/>
                    </a:lnTo>
                    <a:lnTo>
                      <a:pt x="5011" y="1384"/>
                    </a:lnTo>
                    <a:lnTo>
                      <a:pt x="4998" y="1357"/>
                    </a:lnTo>
                    <a:lnTo>
                      <a:pt x="4983" y="1330"/>
                    </a:lnTo>
                    <a:lnTo>
                      <a:pt x="4966" y="1305"/>
                    </a:lnTo>
                    <a:lnTo>
                      <a:pt x="4949" y="1281"/>
                    </a:lnTo>
                    <a:lnTo>
                      <a:pt x="4930" y="1256"/>
                    </a:lnTo>
                    <a:lnTo>
                      <a:pt x="4911" y="1234"/>
                    </a:lnTo>
                    <a:lnTo>
                      <a:pt x="4890" y="1212"/>
                    </a:lnTo>
                    <a:lnTo>
                      <a:pt x="4868" y="1191"/>
                    </a:lnTo>
                    <a:lnTo>
                      <a:pt x="4846" y="1172"/>
                    </a:lnTo>
                    <a:lnTo>
                      <a:pt x="4821" y="1153"/>
                    </a:lnTo>
                    <a:lnTo>
                      <a:pt x="4797" y="1136"/>
                    </a:lnTo>
                    <a:lnTo>
                      <a:pt x="4772" y="1119"/>
                    </a:lnTo>
                    <a:lnTo>
                      <a:pt x="4745" y="1104"/>
                    </a:lnTo>
                    <a:lnTo>
                      <a:pt x="4718" y="1091"/>
                    </a:lnTo>
                    <a:lnTo>
                      <a:pt x="4691" y="1078"/>
                    </a:lnTo>
                    <a:lnTo>
                      <a:pt x="4662" y="1066"/>
                    </a:lnTo>
                    <a:lnTo>
                      <a:pt x="4634" y="1056"/>
                    </a:lnTo>
                    <a:lnTo>
                      <a:pt x="4603" y="1048"/>
                    </a:lnTo>
                    <a:lnTo>
                      <a:pt x="4574" y="1042"/>
                    </a:lnTo>
                    <a:lnTo>
                      <a:pt x="4542" y="1036"/>
                    </a:lnTo>
                    <a:lnTo>
                      <a:pt x="4511" y="1032"/>
                    </a:lnTo>
                    <a:lnTo>
                      <a:pt x="4479" y="1029"/>
                    </a:lnTo>
                    <a:lnTo>
                      <a:pt x="4448" y="10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t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680" y="3416"/>
              <a:ext cx="5826" cy="1226"/>
              <a:chOff x="6680" y="3416"/>
              <a:chExt cx="5826" cy="1226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680" y="3416"/>
                <a:ext cx="5827" cy="1226"/>
                <a:chOff x="701" y="4642"/>
                <a:chExt cx="5380" cy="1226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13" y="4642"/>
                  <a:ext cx="5368" cy="1226"/>
                </a:xfrm>
                <a:prstGeom prst="rect">
                  <a:avLst/>
                </a:prstGeom>
                <a:solidFill>
                  <a:srgbClr val="FFF473"/>
                </a:solidFill>
                <a:ln>
                  <a:solidFill>
                    <a:srgbClr val="000000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           </a:t>
                  </a:r>
                  <a:r>
                    <a:rPr lang="en-US" altLang="zh-CN" sz="2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Nhiệm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lang="en-US" altLang="zh-CN" sz="2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vụ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lang="en-US" altLang="zh-CN" sz="2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giải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lang="en-US" altLang="zh-CN" sz="20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pháp</a:t>
                  </a:r>
                  <a:endPara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701" y="4642"/>
                  <a:ext cx="1358" cy="1225"/>
                </a:xfrm>
                <a:prstGeom prst="rect">
                  <a:avLst/>
                </a:prstGeom>
                <a:solidFill>
                  <a:srgbClr val="FFE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 2050"/>
              <p:cNvSpPr/>
              <p:nvPr/>
            </p:nvSpPr>
            <p:spPr bwMode="auto">
              <a:xfrm>
                <a:off x="6948" y="3550"/>
                <a:ext cx="936" cy="957"/>
              </a:xfrm>
              <a:custGeom>
                <a:avLst/>
                <a:gdLst>
                  <a:gd name="T0" fmla="*/ 1054621 w 5074"/>
                  <a:gd name="T1" fmla="*/ 447065 h 4720"/>
                  <a:gd name="T2" fmla="*/ 1147355 w 5074"/>
                  <a:gd name="T3" fmla="*/ 366736 h 4720"/>
                  <a:gd name="T4" fmla="*/ 1187528 w 5074"/>
                  <a:gd name="T5" fmla="*/ 246993 h 4720"/>
                  <a:gd name="T6" fmla="*/ 1164626 w 5074"/>
                  <a:gd name="T7" fmla="*/ 133256 h 4720"/>
                  <a:gd name="T8" fmla="*/ 1083905 w 5074"/>
                  <a:gd name="T9" fmla="*/ 40540 h 4720"/>
                  <a:gd name="T10" fmla="*/ 964890 w 5074"/>
                  <a:gd name="T11" fmla="*/ 375 h 4720"/>
                  <a:gd name="T12" fmla="*/ 850755 w 5074"/>
                  <a:gd name="T13" fmla="*/ 23273 h 4720"/>
                  <a:gd name="T14" fmla="*/ 757269 w 5074"/>
                  <a:gd name="T15" fmla="*/ 103977 h 4720"/>
                  <a:gd name="T16" fmla="*/ 717472 w 5074"/>
                  <a:gd name="T17" fmla="*/ 222969 h 4720"/>
                  <a:gd name="T18" fmla="*/ 739999 w 5074"/>
                  <a:gd name="T19" fmla="*/ 337082 h 4720"/>
                  <a:gd name="T20" fmla="*/ 820719 w 5074"/>
                  <a:gd name="T21" fmla="*/ 430173 h 4720"/>
                  <a:gd name="T22" fmla="*/ 940486 w 5074"/>
                  <a:gd name="T23" fmla="*/ 470338 h 4720"/>
                  <a:gd name="T24" fmla="*/ 154307 w 5074"/>
                  <a:gd name="T25" fmla="*/ 400144 h 4720"/>
                  <a:gd name="T26" fmla="*/ 53688 w 5074"/>
                  <a:gd name="T27" fmla="*/ 471464 h 4720"/>
                  <a:gd name="T28" fmla="*/ 3004 w 5074"/>
                  <a:gd name="T29" fmla="*/ 585576 h 4720"/>
                  <a:gd name="T30" fmla="*/ 14267 w 5074"/>
                  <a:gd name="T31" fmla="*/ 701941 h 4720"/>
                  <a:gd name="T32" fmla="*/ 85601 w 5074"/>
                  <a:gd name="T33" fmla="*/ 802915 h 4720"/>
                  <a:gd name="T34" fmla="*/ 199360 w 5074"/>
                  <a:gd name="T35" fmla="*/ 853965 h 4720"/>
                  <a:gd name="T36" fmla="*/ 316499 w 5074"/>
                  <a:gd name="T37" fmla="*/ 842329 h 4720"/>
                  <a:gd name="T38" fmla="*/ 416742 w 5074"/>
                  <a:gd name="T39" fmla="*/ 771009 h 4720"/>
                  <a:gd name="T40" fmla="*/ 467803 w 5074"/>
                  <a:gd name="T41" fmla="*/ 656896 h 4720"/>
                  <a:gd name="T42" fmla="*/ 456164 w 5074"/>
                  <a:gd name="T43" fmla="*/ 540532 h 4720"/>
                  <a:gd name="T44" fmla="*/ 384830 w 5074"/>
                  <a:gd name="T45" fmla="*/ 439933 h 4720"/>
                  <a:gd name="T46" fmla="*/ 271070 w 5074"/>
                  <a:gd name="T47" fmla="*/ 388883 h 4720"/>
                  <a:gd name="T48" fmla="*/ 883418 w 5074"/>
                  <a:gd name="T49" fmla="*/ 688803 h 4720"/>
                  <a:gd name="T50" fmla="*/ 740750 w 5074"/>
                  <a:gd name="T51" fmla="*/ 727090 h 4720"/>
                  <a:gd name="T52" fmla="*/ 616854 w 5074"/>
                  <a:gd name="T53" fmla="*/ 799912 h 4720"/>
                  <a:gd name="T54" fmla="*/ 516610 w 5074"/>
                  <a:gd name="T55" fmla="*/ 902763 h 4720"/>
                  <a:gd name="T56" fmla="*/ 446402 w 5074"/>
                  <a:gd name="T57" fmla="*/ 1028887 h 4720"/>
                  <a:gd name="T58" fmla="*/ 411486 w 5074"/>
                  <a:gd name="T59" fmla="*/ 1172278 h 4720"/>
                  <a:gd name="T60" fmla="*/ 414865 w 5074"/>
                  <a:gd name="T61" fmla="*/ 1310790 h 4720"/>
                  <a:gd name="T62" fmla="*/ 456539 w 5074"/>
                  <a:gd name="T63" fmla="*/ 1451553 h 4720"/>
                  <a:gd name="T64" fmla="*/ 532754 w 5074"/>
                  <a:gd name="T65" fmla="*/ 1573923 h 4720"/>
                  <a:gd name="T66" fmla="*/ 637503 w 5074"/>
                  <a:gd name="T67" fmla="*/ 1671519 h 4720"/>
                  <a:gd name="T68" fmla="*/ 765529 w 5074"/>
                  <a:gd name="T69" fmla="*/ 1738711 h 4720"/>
                  <a:gd name="T70" fmla="*/ 910450 w 5074"/>
                  <a:gd name="T71" fmla="*/ 1769866 h 4720"/>
                  <a:gd name="T72" fmla="*/ 1048614 w 5074"/>
                  <a:gd name="T73" fmla="*/ 1763110 h 4720"/>
                  <a:gd name="T74" fmla="*/ 1187903 w 5074"/>
                  <a:gd name="T75" fmla="*/ 1718065 h 4720"/>
                  <a:gd name="T76" fmla="*/ 1308045 w 5074"/>
                  <a:gd name="T77" fmla="*/ 1638862 h 4720"/>
                  <a:gd name="T78" fmla="*/ 1403408 w 5074"/>
                  <a:gd name="T79" fmla="*/ 1532257 h 4720"/>
                  <a:gd name="T80" fmla="*/ 1467608 w 5074"/>
                  <a:gd name="T81" fmla="*/ 1402380 h 4720"/>
                  <a:gd name="T82" fmla="*/ 1495391 w 5074"/>
                  <a:gd name="T83" fmla="*/ 1255986 h 4720"/>
                  <a:gd name="T84" fmla="*/ 1485254 w 5074"/>
                  <a:gd name="T85" fmla="*/ 1118600 h 4720"/>
                  <a:gd name="T86" fmla="*/ 1436447 w 5074"/>
                  <a:gd name="T87" fmla="*/ 980465 h 4720"/>
                  <a:gd name="T88" fmla="*/ 1354975 w 5074"/>
                  <a:gd name="T89" fmla="*/ 862599 h 4720"/>
                  <a:gd name="T90" fmla="*/ 1245346 w 5074"/>
                  <a:gd name="T91" fmla="*/ 770258 h 4720"/>
                  <a:gd name="T92" fmla="*/ 1114316 w 5074"/>
                  <a:gd name="T93" fmla="*/ 709073 h 4720"/>
                  <a:gd name="T94" fmla="*/ 966767 w 5074"/>
                  <a:gd name="T95" fmla="*/ 684674 h 4720"/>
                  <a:gd name="T96" fmla="*/ 1588877 w 5074"/>
                  <a:gd name="T97" fmla="*/ 400144 h 4720"/>
                  <a:gd name="T98" fmla="*/ 1487882 w 5074"/>
                  <a:gd name="T99" fmla="*/ 471464 h 4720"/>
                  <a:gd name="T100" fmla="*/ 1437573 w 5074"/>
                  <a:gd name="T101" fmla="*/ 585576 h 4720"/>
                  <a:gd name="T102" fmla="*/ 1448836 w 5074"/>
                  <a:gd name="T103" fmla="*/ 701941 h 4720"/>
                  <a:gd name="T104" fmla="*/ 1520170 w 5074"/>
                  <a:gd name="T105" fmla="*/ 802915 h 4720"/>
                  <a:gd name="T106" fmla="*/ 1633930 w 5074"/>
                  <a:gd name="T107" fmla="*/ 853965 h 4720"/>
                  <a:gd name="T108" fmla="*/ 1750317 w 5074"/>
                  <a:gd name="T109" fmla="*/ 842329 h 4720"/>
                  <a:gd name="T110" fmla="*/ 1850936 w 5074"/>
                  <a:gd name="T111" fmla="*/ 771009 h 4720"/>
                  <a:gd name="T112" fmla="*/ 1902372 w 5074"/>
                  <a:gd name="T113" fmla="*/ 656896 h 4720"/>
                  <a:gd name="T114" fmla="*/ 1890733 w 5074"/>
                  <a:gd name="T115" fmla="*/ 540532 h 4720"/>
                  <a:gd name="T116" fmla="*/ 1819399 w 5074"/>
                  <a:gd name="T117" fmla="*/ 439933 h 4720"/>
                  <a:gd name="T118" fmla="*/ 1705264 w 5074"/>
                  <a:gd name="T119" fmla="*/ 388883 h 47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74" h="4720">
                    <a:moveTo>
                      <a:pt x="2537" y="1253"/>
                    </a:moveTo>
                    <a:lnTo>
                      <a:pt x="2537" y="1253"/>
                    </a:lnTo>
                    <a:lnTo>
                      <a:pt x="2570" y="1253"/>
                    </a:lnTo>
                    <a:lnTo>
                      <a:pt x="2600" y="1250"/>
                    </a:lnTo>
                    <a:lnTo>
                      <a:pt x="2632" y="1245"/>
                    </a:lnTo>
                    <a:lnTo>
                      <a:pt x="2663" y="1240"/>
                    </a:lnTo>
                    <a:lnTo>
                      <a:pt x="2693" y="1233"/>
                    </a:lnTo>
                    <a:lnTo>
                      <a:pt x="2723" y="1224"/>
                    </a:lnTo>
                    <a:lnTo>
                      <a:pt x="2752" y="1215"/>
                    </a:lnTo>
                    <a:lnTo>
                      <a:pt x="2780" y="1203"/>
                    </a:lnTo>
                    <a:lnTo>
                      <a:pt x="2809" y="1191"/>
                    </a:lnTo>
                    <a:lnTo>
                      <a:pt x="2836" y="1178"/>
                    </a:lnTo>
                    <a:lnTo>
                      <a:pt x="2861" y="1162"/>
                    </a:lnTo>
                    <a:lnTo>
                      <a:pt x="2887" y="1146"/>
                    </a:lnTo>
                    <a:lnTo>
                      <a:pt x="2912" y="1129"/>
                    </a:lnTo>
                    <a:lnTo>
                      <a:pt x="2935" y="1110"/>
                    </a:lnTo>
                    <a:lnTo>
                      <a:pt x="2958" y="1089"/>
                    </a:lnTo>
                    <a:lnTo>
                      <a:pt x="2980" y="1070"/>
                    </a:lnTo>
                    <a:lnTo>
                      <a:pt x="3001" y="1048"/>
                    </a:lnTo>
                    <a:lnTo>
                      <a:pt x="3021" y="1025"/>
                    </a:lnTo>
                    <a:lnTo>
                      <a:pt x="3039" y="1001"/>
                    </a:lnTo>
                    <a:lnTo>
                      <a:pt x="3056" y="977"/>
                    </a:lnTo>
                    <a:lnTo>
                      <a:pt x="3072" y="951"/>
                    </a:lnTo>
                    <a:lnTo>
                      <a:pt x="3088" y="925"/>
                    </a:lnTo>
                    <a:lnTo>
                      <a:pt x="3102" y="898"/>
                    </a:lnTo>
                    <a:lnTo>
                      <a:pt x="3114" y="870"/>
                    </a:lnTo>
                    <a:lnTo>
                      <a:pt x="3125" y="842"/>
                    </a:lnTo>
                    <a:lnTo>
                      <a:pt x="3135" y="812"/>
                    </a:lnTo>
                    <a:lnTo>
                      <a:pt x="3143" y="783"/>
                    </a:lnTo>
                    <a:lnTo>
                      <a:pt x="3151" y="752"/>
                    </a:lnTo>
                    <a:lnTo>
                      <a:pt x="3156" y="722"/>
                    </a:lnTo>
                    <a:lnTo>
                      <a:pt x="3160" y="690"/>
                    </a:lnTo>
                    <a:lnTo>
                      <a:pt x="3163" y="658"/>
                    </a:lnTo>
                    <a:lnTo>
                      <a:pt x="3163" y="626"/>
                    </a:lnTo>
                    <a:lnTo>
                      <a:pt x="3163" y="594"/>
                    </a:lnTo>
                    <a:lnTo>
                      <a:pt x="3160" y="562"/>
                    </a:lnTo>
                    <a:lnTo>
                      <a:pt x="3156" y="531"/>
                    </a:lnTo>
                    <a:lnTo>
                      <a:pt x="3151" y="500"/>
                    </a:lnTo>
                    <a:lnTo>
                      <a:pt x="3143" y="469"/>
                    </a:lnTo>
                    <a:lnTo>
                      <a:pt x="3135" y="440"/>
                    </a:lnTo>
                    <a:lnTo>
                      <a:pt x="3125" y="412"/>
                    </a:lnTo>
                    <a:lnTo>
                      <a:pt x="3114" y="382"/>
                    </a:lnTo>
                    <a:lnTo>
                      <a:pt x="3102" y="355"/>
                    </a:lnTo>
                    <a:lnTo>
                      <a:pt x="3088" y="328"/>
                    </a:lnTo>
                    <a:lnTo>
                      <a:pt x="3072" y="301"/>
                    </a:lnTo>
                    <a:lnTo>
                      <a:pt x="3056" y="277"/>
                    </a:lnTo>
                    <a:lnTo>
                      <a:pt x="3039" y="252"/>
                    </a:lnTo>
                    <a:lnTo>
                      <a:pt x="3021" y="228"/>
                    </a:lnTo>
                    <a:lnTo>
                      <a:pt x="3001" y="206"/>
                    </a:lnTo>
                    <a:lnTo>
                      <a:pt x="2980" y="184"/>
                    </a:lnTo>
                    <a:lnTo>
                      <a:pt x="2958" y="163"/>
                    </a:lnTo>
                    <a:lnTo>
                      <a:pt x="2935" y="143"/>
                    </a:lnTo>
                    <a:lnTo>
                      <a:pt x="2912" y="125"/>
                    </a:lnTo>
                    <a:lnTo>
                      <a:pt x="2887" y="108"/>
                    </a:lnTo>
                    <a:lnTo>
                      <a:pt x="2861" y="90"/>
                    </a:lnTo>
                    <a:lnTo>
                      <a:pt x="2836" y="76"/>
                    </a:lnTo>
                    <a:lnTo>
                      <a:pt x="2809" y="62"/>
                    </a:lnTo>
                    <a:lnTo>
                      <a:pt x="2780" y="50"/>
                    </a:lnTo>
                    <a:lnTo>
                      <a:pt x="2752" y="38"/>
                    </a:lnTo>
                    <a:lnTo>
                      <a:pt x="2723" y="28"/>
                    </a:lnTo>
                    <a:lnTo>
                      <a:pt x="2693" y="21"/>
                    </a:lnTo>
                    <a:lnTo>
                      <a:pt x="2663" y="13"/>
                    </a:lnTo>
                    <a:lnTo>
                      <a:pt x="2632" y="7"/>
                    </a:lnTo>
                    <a:lnTo>
                      <a:pt x="2600" y="3"/>
                    </a:lnTo>
                    <a:lnTo>
                      <a:pt x="2570" y="1"/>
                    </a:lnTo>
                    <a:lnTo>
                      <a:pt x="2537" y="0"/>
                    </a:lnTo>
                    <a:lnTo>
                      <a:pt x="2505" y="1"/>
                    </a:lnTo>
                    <a:lnTo>
                      <a:pt x="2473" y="3"/>
                    </a:lnTo>
                    <a:lnTo>
                      <a:pt x="2441" y="7"/>
                    </a:lnTo>
                    <a:lnTo>
                      <a:pt x="2410" y="13"/>
                    </a:lnTo>
                    <a:lnTo>
                      <a:pt x="2380" y="21"/>
                    </a:lnTo>
                    <a:lnTo>
                      <a:pt x="2350" y="28"/>
                    </a:lnTo>
                    <a:lnTo>
                      <a:pt x="2321" y="38"/>
                    </a:lnTo>
                    <a:lnTo>
                      <a:pt x="2293" y="50"/>
                    </a:lnTo>
                    <a:lnTo>
                      <a:pt x="2266" y="62"/>
                    </a:lnTo>
                    <a:lnTo>
                      <a:pt x="2237" y="76"/>
                    </a:lnTo>
                    <a:lnTo>
                      <a:pt x="2212" y="90"/>
                    </a:lnTo>
                    <a:lnTo>
                      <a:pt x="2186" y="108"/>
                    </a:lnTo>
                    <a:lnTo>
                      <a:pt x="2161" y="125"/>
                    </a:lnTo>
                    <a:lnTo>
                      <a:pt x="2138" y="143"/>
                    </a:lnTo>
                    <a:lnTo>
                      <a:pt x="2115" y="163"/>
                    </a:lnTo>
                    <a:lnTo>
                      <a:pt x="2094" y="184"/>
                    </a:lnTo>
                    <a:lnTo>
                      <a:pt x="2073" y="206"/>
                    </a:lnTo>
                    <a:lnTo>
                      <a:pt x="2054" y="228"/>
                    </a:lnTo>
                    <a:lnTo>
                      <a:pt x="2035" y="252"/>
                    </a:lnTo>
                    <a:lnTo>
                      <a:pt x="2017" y="277"/>
                    </a:lnTo>
                    <a:lnTo>
                      <a:pt x="2001" y="301"/>
                    </a:lnTo>
                    <a:lnTo>
                      <a:pt x="1986" y="328"/>
                    </a:lnTo>
                    <a:lnTo>
                      <a:pt x="1971" y="355"/>
                    </a:lnTo>
                    <a:lnTo>
                      <a:pt x="1959" y="382"/>
                    </a:lnTo>
                    <a:lnTo>
                      <a:pt x="1948" y="412"/>
                    </a:lnTo>
                    <a:lnTo>
                      <a:pt x="1938" y="440"/>
                    </a:lnTo>
                    <a:lnTo>
                      <a:pt x="1930" y="469"/>
                    </a:lnTo>
                    <a:lnTo>
                      <a:pt x="1922" y="500"/>
                    </a:lnTo>
                    <a:lnTo>
                      <a:pt x="1918" y="531"/>
                    </a:lnTo>
                    <a:lnTo>
                      <a:pt x="1914" y="562"/>
                    </a:lnTo>
                    <a:lnTo>
                      <a:pt x="1911" y="594"/>
                    </a:lnTo>
                    <a:lnTo>
                      <a:pt x="1910" y="626"/>
                    </a:lnTo>
                    <a:lnTo>
                      <a:pt x="1911" y="658"/>
                    </a:lnTo>
                    <a:lnTo>
                      <a:pt x="1914" y="690"/>
                    </a:lnTo>
                    <a:lnTo>
                      <a:pt x="1918" y="722"/>
                    </a:lnTo>
                    <a:lnTo>
                      <a:pt x="1922" y="752"/>
                    </a:lnTo>
                    <a:lnTo>
                      <a:pt x="1930" y="783"/>
                    </a:lnTo>
                    <a:lnTo>
                      <a:pt x="1938" y="812"/>
                    </a:lnTo>
                    <a:lnTo>
                      <a:pt x="1948" y="842"/>
                    </a:lnTo>
                    <a:lnTo>
                      <a:pt x="1959" y="870"/>
                    </a:lnTo>
                    <a:lnTo>
                      <a:pt x="1971" y="898"/>
                    </a:lnTo>
                    <a:lnTo>
                      <a:pt x="1986" y="925"/>
                    </a:lnTo>
                    <a:lnTo>
                      <a:pt x="2001" y="951"/>
                    </a:lnTo>
                    <a:lnTo>
                      <a:pt x="2017" y="977"/>
                    </a:lnTo>
                    <a:lnTo>
                      <a:pt x="2035" y="1001"/>
                    </a:lnTo>
                    <a:lnTo>
                      <a:pt x="2054" y="1025"/>
                    </a:lnTo>
                    <a:lnTo>
                      <a:pt x="2073" y="1048"/>
                    </a:lnTo>
                    <a:lnTo>
                      <a:pt x="2094" y="1070"/>
                    </a:lnTo>
                    <a:lnTo>
                      <a:pt x="2115" y="1089"/>
                    </a:lnTo>
                    <a:lnTo>
                      <a:pt x="2138" y="1110"/>
                    </a:lnTo>
                    <a:lnTo>
                      <a:pt x="2161" y="1129"/>
                    </a:lnTo>
                    <a:lnTo>
                      <a:pt x="2186" y="1146"/>
                    </a:lnTo>
                    <a:lnTo>
                      <a:pt x="2212" y="1162"/>
                    </a:lnTo>
                    <a:lnTo>
                      <a:pt x="2237" y="1178"/>
                    </a:lnTo>
                    <a:lnTo>
                      <a:pt x="2266" y="1191"/>
                    </a:lnTo>
                    <a:lnTo>
                      <a:pt x="2293" y="1203"/>
                    </a:lnTo>
                    <a:lnTo>
                      <a:pt x="2321" y="1215"/>
                    </a:lnTo>
                    <a:lnTo>
                      <a:pt x="2350" y="1224"/>
                    </a:lnTo>
                    <a:lnTo>
                      <a:pt x="2380" y="1233"/>
                    </a:lnTo>
                    <a:lnTo>
                      <a:pt x="2410" y="1240"/>
                    </a:lnTo>
                    <a:lnTo>
                      <a:pt x="2441" y="1245"/>
                    </a:lnTo>
                    <a:lnTo>
                      <a:pt x="2473" y="1250"/>
                    </a:lnTo>
                    <a:lnTo>
                      <a:pt x="2505" y="1253"/>
                    </a:lnTo>
                    <a:lnTo>
                      <a:pt x="2537" y="1253"/>
                    </a:lnTo>
                    <a:close/>
                    <a:moveTo>
                      <a:pt x="627" y="1028"/>
                    </a:moveTo>
                    <a:lnTo>
                      <a:pt x="627" y="1028"/>
                    </a:lnTo>
                    <a:lnTo>
                      <a:pt x="595" y="1029"/>
                    </a:lnTo>
                    <a:lnTo>
                      <a:pt x="563" y="1032"/>
                    </a:lnTo>
                    <a:lnTo>
                      <a:pt x="531" y="1036"/>
                    </a:lnTo>
                    <a:lnTo>
                      <a:pt x="501" y="1042"/>
                    </a:lnTo>
                    <a:lnTo>
                      <a:pt x="470" y="1048"/>
                    </a:lnTo>
                    <a:lnTo>
                      <a:pt x="440" y="1056"/>
                    </a:lnTo>
                    <a:lnTo>
                      <a:pt x="411" y="1066"/>
                    </a:lnTo>
                    <a:lnTo>
                      <a:pt x="383" y="1078"/>
                    </a:lnTo>
                    <a:lnTo>
                      <a:pt x="355" y="1091"/>
                    </a:lnTo>
                    <a:lnTo>
                      <a:pt x="328" y="1104"/>
                    </a:lnTo>
                    <a:lnTo>
                      <a:pt x="302" y="1119"/>
                    </a:lnTo>
                    <a:lnTo>
                      <a:pt x="276" y="1136"/>
                    </a:lnTo>
                    <a:lnTo>
                      <a:pt x="252" y="1153"/>
                    </a:lnTo>
                    <a:lnTo>
                      <a:pt x="228" y="1172"/>
                    </a:lnTo>
                    <a:lnTo>
                      <a:pt x="205" y="1191"/>
                    </a:lnTo>
                    <a:lnTo>
                      <a:pt x="183" y="1212"/>
                    </a:lnTo>
                    <a:lnTo>
                      <a:pt x="162" y="1234"/>
                    </a:lnTo>
                    <a:lnTo>
                      <a:pt x="143" y="1256"/>
                    </a:lnTo>
                    <a:lnTo>
                      <a:pt x="124" y="1281"/>
                    </a:lnTo>
                    <a:lnTo>
                      <a:pt x="107" y="1305"/>
                    </a:lnTo>
                    <a:lnTo>
                      <a:pt x="91" y="1330"/>
                    </a:lnTo>
                    <a:lnTo>
                      <a:pt x="75" y="1357"/>
                    </a:lnTo>
                    <a:lnTo>
                      <a:pt x="62" y="1384"/>
                    </a:lnTo>
                    <a:lnTo>
                      <a:pt x="49" y="1411"/>
                    </a:lnTo>
                    <a:lnTo>
                      <a:pt x="38" y="1440"/>
                    </a:lnTo>
                    <a:lnTo>
                      <a:pt x="29" y="1468"/>
                    </a:lnTo>
                    <a:lnTo>
                      <a:pt x="20" y="1499"/>
                    </a:lnTo>
                    <a:lnTo>
                      <a:pt x="13" y="1528"/>
                    </a:lnTo>
                    <a:lnTo>
                      <a:pt x="8" y="1560"/>
                    </a:lnTo>
                    <a:lnTo>
                      <a:pt x="3" y="1591"/>
                    </a:lnTo>
                    <a:lnTo>
                      <a:pt x="0" y="1623"/>
                    </a:lnTo>
                    <a:lnTo>
                      <a:pt x="0" y="1655"/>
                    </a:lnTo>
                    <a:lnTo>
                      <a:pt x="0" y="1688"/>
                    </a:lnTo>
                    <a:lnTo>
                      <a:pt x="3" y="1720"/>
                    </a:lnTo>
                    <a:lnTo>
                      <a:pt x="8" y="1750"/>
                    </a:lnTo>
                    <a:lnTo>
                      <a:pt x="13" y="1782"/>
                    </a:lnTo>
                    <a:lnTo>
                      <a:pt x="20" y="1811"/>
                    </a:lnTo>
                    <a:lnTo>
                      <a:pt x="29" y="1842"/>
                    </a:lnTo>
                    <a:lnTo>
                      <a:pt x="38" y="1870"/>
                    </a:lnTo>
                    <a:lnTo>
                      <a:pt x="49" y="1900"/>
                    </a:lnTo>
                    <a:lnTo>
                      <a:pt x="62" y="1927"/>
                    </a:lnTo>
                    <a:lnTo>
                      <a:pt x="75" y="1954"/>
                    </a:lnTo>
                    <a:lnTo>
                      <a:pt x="91" y="1981"/>
                    </a:lnTo>
                    <a:lnTo>
                      <a:pt x="107" y="2005"/>
                    </a:lnTo>
                    <a:lnTo>
                      <a:pt x="124" y="2030"/>
                    </a:lnTo>
                    <a:lnTo>
                      <a:pt x="143" y="2054"/>
                    </a:lnTo>
                    <a:lnTo>
                      <a:pt x="162" y="2076"/>
                    </a:lnTo>
                    <a:lnTo>
                      <a:pt x="183" y="2098"/>
                    </a:lnTo>
                    <a:lnTo>
                      <a:pt x="205" y="2119"/>
                    </a:lnTo>
                    <a:lnTo>
                      <a:pt x="228" y="2139"/>
                    </a:lnTo>
                    <a:lnTo>
                      <a:pt x="252" y="2157"/>
                    </a:lnTo>
                    <a:lnTo>
                      <a:pt x="276" y="2174"/>
                    </a:lnTo>
                    <a:lnTo>
                      <a:pt x="302" y="2191"/>
                    </a:lnTo>
                    <a:lnTo>
                      <a:pt x="328" y="2206"/>
                    </a:lnTo>
                    <a:lnTo>
                      <a:pt x="355" y="2220"/>
                    </a:lnTo>
                    <a:lnTo>
                      <a:pt x="383" y="2233"/>
                    </a:lnTo>
                    <a:lnTo>
                      <a:pt x="411" y="2244"/>
                    </a:lnTo>
                    <a:lnTo>
                      <a:pt x="440" y="2254"/>
                    </a:lnTo>
                    <a:lnTo>
                      <a:pt x="470" y="2263"/>
                    </a:lnTo>
                    <a:lnTo>
                      <a:pt x="501" y="2269"/>
                    </a:lnTo>
                    <a:lnTo>
                      <a:pt x="531" y="2275"/>
                    </a:lnTo>
                    <a:lnTo>
                      <a:pt x="563" y="2279"/>
                    </a:lnTo>
                    <a:lnTo>
                      <a:pt x="595" y="2281"/>
                    </a:lnTo>
                    <a:lnTo>
                      <a:pt x="627" y="2282"/>
                    </a:lnTo>
                    <a:lnTo>
                      <a:pt x="659" y="2281"/>
                    </a:lnTo>
                    <a:lnTo>
                      <a:pt x="691" y="2279"/>
                    </a:lnTo>
                    <a:lnTo>
                      <a:pt x="722" y="2275"/>
                    </a:lnTo>
                    <a:lnTo>
                      <a:pt x="753" y="2269"/>
                    </a:lnTo>
                    <a:lnTo>
                      <a:pt x="784" y="2263"/>
                    </a:lnTo>
                    <a:lnTo>
                      <a:pt x="813" y="2254"/>
                    </a:lnTo>
                    <a:lnTo>
                      <a:pt x="843" y="2244"/>
                    </a:lnTo>
                    <a:lnTo>
                      <a:pt x="871" y="2233"/>
                    </a:lnTo>
                    <a:lnTo>
                      <a:pt x="898" y="2220"/>
                    </a:lnTo>
                    <a:lnTo>
                      <a:pt x="925" y="2206"/>
                    </a:lnTo>
                    <a:lnTo>
                      <a:pt x="952" y="2191"/>
                    </a:lnTo>
                    <a:lnTo>
                      <a:pt x="977" y="2174"/>
                    </a:lnTo>
                    <a:lnTo>
                      <a:pt x="1002" y="2157"/>
                    </a:lnTo>
                    <a:lnTo>
                      <a:pt x="1025" y="2139"/>
                    </a:lnTo>
                    <a:lnTo>
                      <a:pt x="1047" y="2119"/>
                    </a:lnTo>
                    <a:lnTo>
                      <a:pt x="1069" y="2098"/>
                    </a:lnTo>
                    <a:lnTo>
                      <a:pt x="1090" y="2076"/>
                    </a:lnTo>
                    <a:lnTo>
                      <a:pt x="1110" y="2054"/>
                    </a:lnTo>
                    <a:lnTo>
                      <a:pt x="1128" y="2030"/>
                    </a:lnTo>
                    <a:lnTo>
                      <a:pt x="1147" y="2005"/>
                    </a:lnTo>
                    <a:lnTo>
                      <a:pt x="1162" y="1981"/>
                    </a:lnTo>
                    <a:lnTo>
                      <a:pt x="1177" y="1954"/>
                    </a:lnTo>
                    <a:lnTo>
                      <a:pt x="1191" y="1927"/>
                    </a:lnTo>
                    <a:lnTo>
                      <a:pt x="1204" y="1900"/>
                    </a:lnTo>
                    <a:lnTo>
                      <a:pt x="1215" y="1870"/>
                    </a:lnTo>
                    <a:lnTo>
                      <a:pt x="1225" y="1842"/>
                    </a:lnTo>
                    <a:lnTo>
                      <a:pt x="1234" y="1811"/>
                    </a:lnTo>
                    <a:lnTo>
                      <a:pt x="1240" y="1782"/>
                    </a:lnTo>
                    <a:lnTo>
                      <a:pt x="1246" y="1750"/>
                    </a:lnTo>
                    <a:lnTo>
                      <a:pt x="1249" y="1720"/>
                    </a:lnTo>
                    <a:lnTo>
                      <a:pt x="1252" y="1688"/>
                    </a:lnTo>
                    <a:lnTo>
                      <a:pt x="1253" y="1655"/>
                    </a:lnTo>
                    <a:lnTo>
                      <a:pt x="1252" y="1623"/>
                    </a:lnTo>
                    <a:lnTo>
                      <a:pt x="1249" y="1591"/>
                    </a:lnTo>
                    <a:lnTo>
                      <a:pt x="1246" y="1560"/>
                    </a:lnTo>
                    <a:lnTo>
                      <a:pt x="1240" y="1528"/>
                    </a:lnTo>
                    <a:lnTo>
                      <a:pt x="1234" y="1499"/>
                    </a:lnTo>
                    <a:lnTo>
                      <a:pt x="1225" y="1468"/>
                    </a:lnTo>
                    <a:lnTo>
                      <a:pt x="1215" y="1440"/>
                    </a:lnTo>
                    <a:lnTo>
                      <a:pt x="1204" y="1411"/>
                    </a:lnTo>
                    <a:lnTo>
                      <a:pt x="1191" y="1384"/>
                    </a:lnTo>
                    <a:lnTo>
                      <a:pt x="1177" y="1357"/>
                    </a:lnTo>
                    <a:lnTo>
                      <a:pt x="1162" y="1330"/>
                    </a:lnTo>
                    <a:lnTo>
                      <a:pt x="1147" y="1305"/>
                    </a:lnTo>
                    <a:lnTo>
                      <a:pt x="1128" y="1281"/>
                    </a:lnTo>
                    <a:lnTo>
                      <a:pt x="1110" y="1256"/>
                    </a:lnTo>
                    <a:lnTo>
                      <a:pt x="1090" y="1234"/>
                    </a:lnTo>
                    <a:lnTo>
                      <a:pt x="1069" y="1212"/>
                    </a:lnTo>
                    <a:lnTo>
                      <a:pt x="1047" y="1191"/>
                    </a:lnTo>
                    <a:lnTo>
                      <a:pt x="1025" y="1172"/>
                    </a:lnTo>
                    <a:lnTo>
                      <a:pt x="1002" y="1153"/>
                    </a:lnTo>
                    <a:lnTo>
                      <a:pt x="977" y="1136"/>
                    </a:lnTo>
                    <a:lnTo>
                      <a:pt x="952" y="1119"/>
                    </a:lnTo>
                    <a:lnTo>
                      <a:pt x="925" y="1104"/>
                    </a:lnTo>
                    <a:lnTo>
                      <a:pt x="898" y="1091"/>
                    </a:lnTo>
                    <a:lnTo>
                      <a:pt x="871" y="1078"/>
                    </a:lnTo>
                    <a:lnTo>
                      <a:pt x="843" y="1066"/>
                    </a:lnTo>
                    <a:lnTo>
                      <a:pt x="813" y="1056"/>
                    </a:lnTo>
                    <a:lnTo>
                      <a:pt x="784" y="1048"/>
                    </a:lnTo>
                    <a:lnTo>
                      <a:pt x="753" y="1042"/>
                    </a:lnTo>
                    <a:lnTo>
                      <a:pt x="722" y="1036"/>
                    </a:lnTo>
                    <a:lnTo>
                      <a:pt x="691" y="1032"/>
                    </a:lnTo>
                    <a:lnTo>
                      <a:pt x="659" y="1029"/>
                    </a:lnTo>
                    <a:lnTo>
                      <a:pt x="627" y="1028"/>
                    </a:lnTo>
                    <a:close/>
                    <a:moveTo>
                      <a:pt x="2537" y="1824"/>
                    </a:moveTo>
                    <a:lnTo>
                      <a:pt x="2537" y="1824"/>
                    </a:lnTo>
                    <a:lnTo>
                      <a:pt x="2500" y="1824"/>
                    </a:lnTo>
                    <a:lnTo>
                      <a:pt x="2462" y="1825"/>
                    </a:lnTo>
                    <a:lnTo>
                      <a:pt x="2425" y="1827"/>
                    </a:lnTo>
                    <a:lnTo>
                      <a:pt x="2388" y="1831"/>
                    </a:lnTo>
                    <a:lnTo>
                      <a:pt x="2353" y="1835"/>
                    </a:lnTo>
                    <a:lnTo>
                      <a:pt x="2316" y="1840"/>
                    </a:lnTo>
                    <a:lnTo>
                      <a:pt x="2280" y="1846"/>
                    </a:lnTo>
                    <a:lnTo>
                      <a:pt x="2245" y="1853"/>
                    </a:lnTo>
                    <a:lnTo>
                      <a:pt x="2209" y="1861"/>
                    </a:lnTo>
                    <a:lnTo>
                      <a:pt x="2175" y="1869"/>
                    </a:lnTo>
                    <a:lnTo>
                      <a:pt x="2141" y="1878"/>
                    </a:lnTo>
                    <a:lnTo>
                      <a:pt x="2106" y="1889"/>
                    </a:lnTo>
                    <a:lnTo>
                      <a:pt x="2072" y="1900"/>
                    </a:lnTo>
                    <a:lnTo>
                      <a:pt x="2039" y="1911"/>
                    </a:lnTo>
                    <a:lnTo>
                      <a:pt x="2006" y="1923"/>
                    </a:lnTo>
                    <a:lnTo>
                      <a:pt x="1973" y="1937"/>
                    </a:lnTo>
                    <a:lnTo>
                      <a:pt x="1941" y="1951"/>
                    </a:lnTo>
                    <a:lnTo>
                      <a:pt x="1909" y="1966"/>
                    </a:lnTo>
                    <a:lnTo>
                      <a:pt x="1877" y="1982"/>
                    </a:lnTo>
                    <a:lnTo>
                      <a:pt x="1846" y="1998"/>
                    </a:lnTo>
                    <a:lnTo>
                      <a:pt x="1816" y="2015"/>
                    </a:lnTo>
                    <a:lnTo>
                      <a:pt x="1785" y="2033"/>
                    </a:lnTo>
                    <a:lnTo>
                      <a:pt x="1756" y="2052"/>
                    </a:lnTo>
                    <a:lnTo>
                      <a:pt x="1728" y="2070"/>
                    </a:lnTo>
                    <a:lnTo>
                      <a:pt x="1698" y="2090"/>
                    </a:lnTo>
                    <a:lnTo>
                      <a:pt x="1670" y="2111"/>
                    </a:lnTo>
                    <a:lnTo>
                      <a:pt x="1643" y="2131"/>
                    </a:lnTo>
                    <a:lnTo>
                      <a:pt x="1616" y="2153"/>
                    </a:lnTo>
                    <a:lnTo>
                      <a:pt x="1589" y="2177"/>
                    </a:lnTo>
                    <a:lnTo>
                      <a:pt x="1563" y="2199"/>
                    </a:lnTo>
                    <a:lnTo>
                      <a:pt x="1538" y="2223"/>
                    </a:lnTo>
                    <a:lnTo>
                      <a:pt x="1513" y="2248"/>
                    </a:lnTo>
                    <a:lnTo>
                      <a:pt x="1488" y="2272"/>
                    </a:lnTo>
                    <a:lnTo>
                      <a:pt x="1465" y="2298"/>
                    </a:lnTo>
                    <a:lnTo>
                      <a:pt x="1442" y="2324"/>
                    </a:lnTo>
                    <a:lnTo>
                      <a:pt x="1419" y="2350"/>
                    </a:lnTo>
                    <a:lnTo>
                      <a:pt x="1398" y="2378"/>
                    </a:lnTo>
                    <a:lnTo>
                      <a:pt x="1376" y="2405"/>
                    </a:lnTo>
                    <a:lnTo>
                      <a:pt x="1356" y="2433"/>
                    </a:lnTo>
                    <a:lnTo>
                      <a:pt x="1335" y="2461"/>
                    </a:lnTo>
                    <a:lnTo>
                      <a:pt x="1317" y="2491"/>
                    </a:lnTo>
                    <a:lnTo>
                      <a:pt x="1298" y="2520"/>
                    </a:lnTo>
                    <a:lnTo>
                      <a:pt x="1280" y="2551"/>
                    </a:lnTo>
                    <a:lnTo>
                      <a:pt x="1263" y="2581"/>
                    </a:lnTo>
                    <a:lnTo>
                      <a:pt x="1247" y="2612"/>
                    </a:lnTo>
                    <a:lnTo>
                      <a:pt x="1231" y="2644"/>
                    </a:lnTo>
                    <a:lnTo>
                      <a:pt x="1216" y="2676"/>
                    </a:lnTo>
                    <a:lnTo>
                      <a:pt x="1202" y="2708"/>
                    </a:lnTo>
                    <a:lnTo>
                      <a:pt x="1189" y="2741"/>
                    </a:lnTo>
                    <a:lnTo>
                      <a:pt x="1176" y="2774"/>
                    </a:lnTo>
                    <a:lnTo>
                      <a:pt x="1165" y="2807"/>
                    </a:lnTo>
                    <a:lnTo>
                      <a:pt x="1154" y="2841"/>
                    </a:lnTo>
                    <a:lnTo>
                      <a:pt x="1143" y="2875"/>
                    </a:lnTo>
                    <a:lnTo>
                      <a:pt x="1134" y="2910"/>
                    </a:lnTo>
                    <a:lnTo>
                      <a:pt x="1126" y="2944"/>
                    </a:lnTo>
                    <a:lnTo>
                      <a:pt x="1118" y="2980"/>
                    </a:lnTo>
                    <a:lnTo>
                      <a:pt x="1111" y="3015"/>
                    </a:lnTo>
                    <a:lnTo>
                      <a:pt x="1105" y="3051"/>
                    </a:lnTo>
                    <a:lnTo>
                      <a:pt x="1100" y="3088"/>
                    </a:lnTo>
                    <a:lnTo>
                      <a:pt x="1096" y="3123"/>
                    </a:lnTo>
                    <a:lnTo>
                      <a:pt x="1093" y="3160"/>
                    </a:lnTo>
                    <a:lnTo>
                      <a:pt x="1090" y="3197"/>
                    </a:lnTo>
                    <a:lnTo>
                      <a:pt x="1089" y="3235"/>
                    </a:lnTo>
                    <a:lnTo>
                      <a:pt x="1089" y="3271"/>
                    </a:lnTo>
                    <a:lnTo>
                      <a:pt x="1089" y="3309"/>
                    </a:lnTo>
                    <a:lnTo>
                      <a:pt x="1090" y="3346"/>
                    </a:lnTo>
                    <a:lnTo>
                      <a:pt x="1093" y="3383"/>
                    </a:lnTo>
                    <a:lnTo>
                      <a:pt x="1096" y="3420"/>
                    </a:lnTo>
                    <a:lnTo>
                      <a:pt x="1100" y="3457"/>
                    </a:lnTo>
                    <a:lnTo>
                      <a:pt x="1105" y="3492"/>
                    </a:lnTo>
                    <a:lnTo>
                      <a:pt x="1111" y="3528"/>
                    </a:lnTo>
                    <a:lnTo>
                      <a:pt x="1118" y="3563"/>
                    </a:lnTo>
                    <a:lnTo>
                      <a:pt x="1126" y="3599"/>
                    </a:lnTo>
                    <a:lnTo>
                      <a:pt x="1134" y="3633"/>
                    </a:lnTo>
                    <a:lnTo>
                      <a:pt x="1143" y="3669"/>
                    </a:lnTo>
                    <a:lnTo>
                      <a:pt x="1154" y="3702"/>
                    </a:lnTo>
                    <a:lnTo>
                      <a:pt x="1165" y="3736"/>
                    </a:lnTo>
                    <a:lnTo>
                      <a:pt x="1176" y="3769"/>
                    </a:lnTo>
                    <a:lnTo>
                      <a:pt x="1189" y="3802"/>
                    </a:lnTo>
                    <a:lnTo>
                      <a:pt x="1202" y="3835"/>
                    </a:lnTo>
                    <a:lnTo>
                      <a:pt x="1216" y="3867"/>
                    </a:lnTo>
                    <a:lnTo>
                      <a:pt x="1231" y="3899"/>
                    </a:lnTo>
                    <a:lnTo>
                      <a:pt x="1247" y="3931"/>
                    </a:lnTo>
                    <a:lnTo>
                      <a:pt x="1263" y="3962"/>
                    </a:lnTo>
                    <a:lnTo>
                      <a:pt x="1280" y="3992"/>
                    </a:lnTo>
                    <a:lnTo>
                      <a:pt x="1298" y="4023"/>
                    </a:lnTo>
                    <a:lnTo>
                      <a:pt x="1317" y="4052"/>
                    </a:lnTo>
                    <a:lnTo>
                      <a:pt x="1335" y="4082"/>
                    </a:lnTo>
                    <a:lnTo>
                      <a:pt x="1356" y="4110"/>
                    </a:lnTo>
                    <a:lnTo>
                      <a:pt x="1376" y="4138"/>
                    </a:lnTo>
                    <a:lnTo>
                      <a:pt x="1398" y="4166"/>
                    </a:lnTo>
                    <a:lnTo>
                      <a:pt x="1419" y="4193"/>
                    </a:lnTo>
                    <a:lnTo>
                      <a:pt x="1442" y="4219"/>
                    </a:lnTo>
                    <a:lnTo>
                      <a:pt x="1465" y="4245"/>
                    </a:lnTo>
                    <a:lnTo>
                      <a:pt x="1488" y="4270"/>
                    </a:lnTo>
                    <a:lnTo>
                      <a:pt x="1513" y="4296"/>
                    </a:lnTo>
                    <a:lnTo>
                      <a:pt x="1538" y="4319"/>
                    </a:lnTo>
                    <a:lnTo>
                      <a:pt x="1563" y="4344"/>
                    </a:lnTo>
                    <a:lnTo>
                      <a:pt x="1589" y="4366"/>
                    </a:lnTo>
                    <a:lnTo>
                      <a:pt x="1616" y="4389"/>
                    </a:lnTo>
                    <a:lnTo>
                      <a:pt x="1643" y="4411"/>
                    </a:lnTo>
                    <a:lnTo>
                      <a:pt x="1670" y="4432"/>
                    </a:lnTo>
                    <a:lnTo>
                      <a:pt x="1698" y="4453"/>
                    </a:lnTo>
                    <a:lnTo>
                      <a:pt x="1728" y="4473"/>
                    </a:lnTo>
                    <a:lnTo>
                      <a:pt x="1756" y="4491"/>
                    </a:lnTo>
                    <a:lnTo>
                      <a:pt x="1785" y="4511"/>
                    </a:lnTo>
                    <a:lnTo>
                      <a:pt x="1816" y="4528"/>
                    </a:lnTo>
                    <a:lnTo>
                      <a:pt x="1846" y="4545"/>
                    </a:lnTo>
                    <a:lnTo>
                      <a:pt x="1877" y="4561"/>
                    </a:lnTo>
                    <a:lnTo>
                      <a:pt x="1909" y="4577"/>
                    </a:lnTo>
                    <a:lnTo>
                      <a:pt x="1941" y="4592"/>
                    </a:lnTo>
                    <a:lnTo>
                      <a:pt x="1973" y="4606"/>
                    </a:lnTo>
                    <a:lnTo>
                      <a:pt x="2006" y="4620"/>
                    </a:lnTo>
                    <a:lnTo>
                      <a:pt x="2039" y="4632"/>
                    </a:lnTo>
                    <a:lnTo>
                      <a:pt x="2072" y="4643"/>
                    </a:lnTo>
                    <a:lnTo>
                      <a:pt x="2106" y="4654"/>
                    </a:lnTo>
                    <a:lnTo>
                      <a:pt x="2141" y="4665"/>
                    </a:lnTo>
                    <a:lnTo>
                      <a:pt x="2175" y="4674"/>
                    </a:lnTo>
                    <a:lnTo>
                      <a:pt x="2209" y="4682"/>
                    </a:lnTo>
                    <a:lnTo>
                      <a:pt x="2245" y="4691"/>
                    </a:lnTo>
                    <a:lnTo>
                      <a:pt x="2280" y="4697"/>
                    </a:lnTo>
                    <a:lnTo>
                      <a:pt x="2316" y="4703"/>
                    </a:lnTo>
                    <a:lnTo>
                      <a:pt x="2353" y="4708"/>
                    </a:lnTo>
                    <a:lnTo>
                      <a:pt x="2388" y="4712"/>
                    </a:lnTo>
                    <a:lnTo>
                      <a:pt x="2425" y="4715"/>
                    </a:lnTo>
                    <a:lnTo>
                      <a:pt x="2462" y="4718"/>
                    </a:lnTo>
                    <a:lnTo>
                      <a:pt x="2500" y="4719"/>
                    </a:lnTo>
                    <a:lnTo>
                      <a:pt x="2537" y="4720"/>
                    </a:lnTo>
                    <a:lnTo>
                      <a:pt x="2575" y="4719"/>
                    </a:lnTo>
                    <a:lnTo>
                      <a:pt x="2611" y="4718"/>
                    </a:lnTo>
                    <a:lnTo>
                      <a:pt x="2648" y="4715"/>
                    </a:lnTo>
                    <a:lnTo>
                      <a:pt x="2685" y="4712"/>
                    </a:lnTo>
                    <a:lnTo>
                      <a:pt x="2722" y="4708"/>
                    </a:lnTo>
                    <a:lnTo>
                      <a:pt x="2757" y="4703"/>
                    </a:lnTo>
                    <a:lnTo>
                      <a:pt x="2793" y="4697"/>
                    </a:lnTo>
                    <a:lnTo>
                      <a:pt x="2828" y="4691"/>
                    </a:lnTo>
                    <a:lnTo>
                      <a:pt x="2864" y="4682"/>
                    </a:lnTo>
                    <a:lnTo>
                      <a:pt x="2899" y="4674"/>
                    </a:lnTo>
                    <a:lnTo>
                      <a:pt x="2934" y="4665"/>
                    </a:lnTo>
                    <a:lnTo>
                      <a:pt x="2968" y="4654"/>
                    </a:lnTo>
                    <a:lnTo>
                      <a:pt x="3001" y="4643"/>
                    </a:lnTo>
                    <a:lnTo>
                      <a:pt x="3034" y="4632"/>
                    </a:lnTo>
                    <a:lnTo>
                      <a:pt x="3067" y="4620"/>
                    </a:lnTo>
                    <a:lnTo>
                      <a:pt x="3100" y="4606"/>
                    </a:lnTo>
                    <a:lnTo>
                      <a:pt x="3132" y="4592"/>
                    </a:lnTo>
                    <a:lnTo>
                      <a:pt x="3164" y="4577"/>
                    </a:lnTo>
                    <a:lnTo>
                      <a:pt x="3196" y="4561"/>
                    </a:lnTo>
                    <a:lnTo>
                      <a:pt x="3227" y="4545"/>
                    </a:lnTo>
                    <a:lnTo>
                      <a:pt x="3257" y="4528"/>
                    </a:lnTo>
                    <a:lnTo>
                      <a:pt x="3288" y="4511"/>
                    </a:lnTo>
                    <a:lnTo>
                      <a:pt x="3317" y="4491"/>
                    </a:lnTo>
                    <a:lnTo>
                      <a:pt x="3347" y="4473"/>
                    </a:lnTo>
                    <a:lnTo>
                      <a:pt x="3375" y="4453"/>
                    </a:lnTo>
                    <a:lnTo>
                      <a:pt x="3403" y="4432"/>
                    </a:lnTo>
                    <a:lnTo>
                      <a:pt x="3431" y="4411"/>
                    </a:lnTo>
                    <a:lnTo>
                      <a:pt x="3458" y="4389"/>
                    </a:lnTo>
                    <a:lnTo>
                      <a:pt x="3484" y="4366"/>
                    </a:lnTo>
                    <a:lnTo>
                      <a:pt x="3511" y="4344"/>
                    </a:lnTo>
                    <a:lnTo>
                      <a:pt x="3536" y="4319"/>
                    </a:lnTo>
                    <a:lnTo>
                      <a:pt x="3561" y="4296"/>
                    </a:lnTo>
                    <a:lnTo>
                      <a:pt x="3585" y="4270"/>
                    </a:lnTo>
                    <a:lnTo>
                      <a:pt x="3609" y="4245"/>
                    </a:lnTo>
                    <a:lnTo>
                      <a:pt x="3632" y="4219"/>
                    </a:lnTo>
                    <a:lnTo>
                      <a:pt x="3654" y="4193"/>
                    </a:lnTo>
                    <a:lnTo>
                      <a:pt x="3677" y="4166"/>
                    </a:lnTo>
                    <a:lnTo>
                      <a:pt x="3697" y="4138"/>
                    </a:lnTo>
                    <a:lnTo>
                      <a:pt x="3718" y="4110"/>
                    </a:lnTo>
                    <a:lnTo>
                      <a:pt x="3738" y="4082"/>
                    </a:lnTo>
                    <a:lnTo>
                      <a:pt x="3757" y="4052"/>
                    </a:lnTo>
                    <a:lnTo>
                      <a:pt x="3776" y="4023"/>
                    </a:lnTo>
                    <a:lnTo>
                      <a:pt x="3793" y="3992"/>
                    </a:lnTo>
                    <a:lnTo>
                      <a:pt x="3810" y="3962"/>
                    </a:lnTo>
                    <a:lnTo>
                      <a:pt x="3826" y="3931"/>
                    </a:lnTo>
                    <a:lnTo>
                      <a:pt x="3842" y="3899"/>
                    </a:lnTo>
                    <a:lnTo>
                      <a:pt x="3857" y="3867"/>
                    </a:lnTo>
                    <a:lnTo>
                      <a:pt x="3871" y="3835"/>
                    </a:lnTo>
                    <a:lnTo>
                      <a:pt x="3885" y="3802"/>
                    </a:lnTo>
                    <a:lnTo>
                      <a:pt x="3897" y="3769"/>
                    </a:lnTo>
                    <a:lnTo>
                      <a:pt x="3909" y="3736"/>
                    </a:lnTo>
                    <a:lnTo>
                      <a:pt x="3920" y="3702"/>
                    </a:lnTo>
                    <a:lnTo>
                      <a:pt x="3930" y="3669"/>
                    </a:lnTo>
                    <a:lnTo>
                      <a:pt x="3940" y="3633"/>
                    </a:lnTo>
                    <a:lnTo>
                      <a:pt x="3947" y="3599"/>
                    </a:lnTo>
                    <a:lnTo>
                      <a:pt x="3956" y="3563"/>
                    </a:lnTo>
                    <a:lnTo>
                      <a:pt x="3962" y="3528"/>
                    </a:lnTo>
                    <a:lnTo>
                      <a:pt x="3968" y="3492"/>
                    </a:lnTo>
                    <a:lnTo>
                      <a:pt x="3973" y="3457"/>
                    </a:lnTo>
                    <a:lnTo>
                      <a:pt x="3978" y="3420"/>
                    </a:lnTo>
                    <a:lnTo>
                      <a:pt x="3981" y="3383"/>
                    </a:lnTo>
                    <a:lnTo>
                      <a:pt x="3983" y="3346"/>
                    </a:lnTo>
                    <a:lnTo>
                      <a:pt x="3984" y="3309"/>
                    </a:lnTo>
                    <a:lnTo>
                      <a:pt x="3985" y="3271"/>
                    </a:lnTo>
                    <a:lnTo>
                      <a:pt x="3984" y="3235"/>
                    </a:lnTo>
                    <a:lnTo>
                      <a:pt x="3983" y="3197"/>
                    </a:lnTo>
                    <a:lnTo>
                      <a:pt x="3981" y="3160"/>
                    </a:lnTo>
                    <a:lnTo>
                      <a:pt x="3978" y="3123"/>
                    </a:lnTo>
                    <a:lnTo>
                      <a:pt x="3973" y="3088"/>
                    </a:lnTo>
                    <a:lnTo>
                      <a:pt x="3968" y="3051"/>
                    </a:lnTo>
                    <a:lnTo>
                      <a:pt x="3962" y="3015"/>
                    </a:lnTo>
                    <a:lnTo>
                      <a:pt x="3956" y="2980"/>
                    </a:lnTo>
                    <a:lnTo>
                      <a:pt x="3947" y="2944"/>
                    </a:lnTo>
                    <a:lnTo>
                      <a:pt x="3940" y="2910"/>
                    </a:lnTo>
                    <a:lnTo>
                      <a:pt x="3930" y="2875"/>
                    </a:lnTo>
                    <a:lnTo>
                      <a:pt x="3920" y="2841"/>
                    </a:lnTo>
                    <a:lnTo>
                      <a:pt x="3909" y="2807"/>
                    </a:lnTo>
                    <a:lnTo>
                      <a:pt x="3897" y="2774"/>
                    </a:lnTo>
                    <a:lnTo>
                      <a:pt x="3885" y="2741"/>
                    </a:lnTo>
                    <a:lnTo>
                      <a:pt x="3871" y="2708"/>
                    </a:lnTo>
                    <a:lnTo>
                      <a:pt x="3857" y="2676"/>
                    </a:lnTo>
                    <a:lnTo>
                      <a:pt x="3842" y="2644"/>
                    </a:lnTo>
                    <a:lnTo>
                      <a:pt x="3826" y="2612"/>
                    </a:lnTo>
                    <a:lnTo>
                      <a:pt x="3810" y="2581"/>
                    </a:lnTo>
                    <a:lnTo>
                      <a:pt x="3793" y="2551"/>
                    </a:lnTo>
                    <a:lnTo>
                      <a:pt x="3776" y="2520"/>
                    </a:lnTo>
                    <a:lnTo>
                      <a:pt x="3757" y="2491"/>
                    </a:lnTo>
                    <a:lnTo>
                      <a:pt x="3738" y="2461"/>
                    </a:lnTo>
                    <a:lnTo>
                      <a:pt x="3718" y="2433"/>
                    </a:lnTo>
                    <a:lnTo>
                      <a:pt x="3697" y="2405"/>
                    </a:lnTo>
                    <a:lnTo>
                      <a:pt x="3677" y="2378"/>
                    </a:lnTo>
                    <a:lnTo>
                      <a:pt x="3654" y="2350"/>
                    </a:lnTo>
                    <a:lnTo>
                      <a:pt x="3632" y="2324"/>
                    </a:lnTo>
                    <a:lnTo>
                      <a:pt x="3609" y="2298"/>
                    </a:lnTo>
                    <a:lnTo>
                      <a:pt x="3585" y="2272"/>
                    </a:lnTo>
                    <a:lnTo>
                      <a:pt x="3561" y="2248"/>
                    </a:lnTo>
                    <a:lnTo>
                      <a:pt x="3536" y="2223"/>
                    </a:lnTo>
                    <a:lnTo>
                      <a:pt x="3511" y="2199"/>
                    </a:lnTo>
                    <a:lnTo>
                      <a:pt x="3484" y="2177"/>
                    </a:lnTo>
                    <a:lnTo>
                      <a:pt x="3458" y="2153"/>
                    </a:lnTo>
                    <a:lnTo>
                      <a:pt x="3431" y="2131"/>
                    </a:lnTo>
                    <a:lnTo>
                      <a:pt x="3403" y="2111"/>
                    </a:lnTo>
                    <a:lnTo>
                      <a:pt x="3375" y="2090"/>
                    </a:lnTo>
                    <a:lnTo>
                      <a:pt x="3347" y="2070"/>
                    </a:lnTo>
                    <a:lnTo>
                      <a:pt x="3317" y="2052"/>
                    </a:lnTo>
                    <a:lnTo>
                      <a:pt x="3288" y="2033"/>
                    </a:lnTo>
                    <a:lnTo>
                      <a:pt x="3257" y="2015"/>
                    </a:lnTo>
                    <a:lnTo>
                      <a:pt x="3227" y="1998"/>
                    </a:lnTo>
                    <a:lnTo>
                      <a:pt x="3196" y="1982"/>
                    </a:lnTo>
                    <a:lnTo>
                      <a:pt x="3164" y="1966"/>
                    </a:lnTo>
                    <a:lnTo>
                      <a:pt x="3132" y="1951"/>
                    </a:lnTo>
                    <a:lnTo>
                      <a:pt x="3100" y="1937"/>
                    </a:lnTo>
                    <a:lnTo>
                      <a:pt x="3067" y="1923"/>
                    </a:lnTo>
                    <a:lnTo>
                      <a:pt x="3034" y="1911"/>
                    </a:lnTo>
                    <a:lnTo>
                      <a:pt x="3001" y="1900"/>
                    </a:lnTo>
                    <a:lnTo>
                      <a:pt x="2968" y="1889"/>
                    </a:lnTo>
                    <a:lnTo>
                      <a:pt x="2934" y="1878"/>
                    </a:lnTo>
                    <a:lnTo>
                      <a:pt x="2899" y="1869"/>
                    </a:lnTo>
                    <a:lnTo>
                      <a:pt x="2864" y="1861"/>
                    </a:lnTo>
                    <a:lnTo>
                      <a:pt x="2828" y="1853"/>
                    </a:lnTo>
                    <a:lnTo>
                      <a:pt x="2793" y="1846"/>
                    </a:lnTo>
                    <a:lnTo>
                      <a:pt x="2757" y="1840"/>
                    </a:lnTo>
                    <a:lnTo>
                      <a:pt x="2722" y="1835"/>
                    </a:lnTo>
                    <a:lnTo>
                      <a:pt x="2685" y="1831"/>
                    </a:lnTo>
                    <a:lnTo>
                      <a:pt x="2648" y="1827"/>
                    </a:lnTo>
                    <a:lnTo>
                      <a:pt x="2611" y="1825"/>
                    </a:lnTo>
                    <a:lnTo>
                      <a:pt x="2575" y="1824"/>
                    </a:lnTo>
                    <a:lnTo>
                      <a:pt x="2537" y="1824"/>
                    </a:lnTo>
                    <a:close/>
                    <a:moveTo>
                      <a:pt x="4448" y="1028"/>
                    </a:moveTo>
                    <a:lnTo>
                      <a:pt x="4448" y="1028"/>
                    </a:lnTo>
                    <a:lnTo>
                      <a:pt x="4414" y="1029"/>
                    </a:lnTo>
                    <a:lnTo>
                      <a:pt x="4383" y="1032"/>
                    </a:lnTo>
                    <a:lnTo>
                      <a:pt x="4352" y="1036"/>
                    </a:lnTo>
                    <a:lnTo>
                      <a:pt x="4321" y="1042"/>
                    </a:lnTo>
                    <a:lnTo>
                      <a:pt x="4291" y="1048"/>
                    </a:lnTo>
                    <a:lnTo>
                      <a:pt x="4261" y="1056"/>
                    </a:lnTo>
                    <a:lnTo>
                      <a:pt x="4232" y="1066"/>
                    </a:lnTo>
                    <a:lnTo>
                      <a:pt x="4204" y="1078"/>
                    </a:lnTo>
                    <a:lnTo>
                      <a:pt x="4175" y="1091"/>
                    </a:lnTo>
                    <a:lnTo>
                      <a:pt x="4148" y="1104"/>
                    </a:lnTo>
                    <a:lnTo>
                      <a:pt x="4123" y="1119"/>
                    </a:lnTo>
                    <a:lnTo>
                      <a:pt x="4097" y="1136"/>
                    </a:lnTo>
                    <a:lnTo>
                      <a:pt x="4072" y="1153"/>
                    </a:lnTo>
                    <a:lnTo>
                      <a:pt x="4049" y="1172"/>
                    </a:lnTo>
                    <a:lnTo>
                      <a:pt x="4026" y="1191"/>
                    </a:lnTo>
                    <a:lnTo>
                      <a:pt x="4004" y="1212"/>
                    </a:lnTo>
                    <a:lnTo>
                      <a:pt x="3983" y="1234"/>
                    </a:lnTo>
                    <a:lnTo>
                      <a:pt x="3963" y="1256"/>
                    </a:lnTo>
                    <a:lnTo>
                      <a:pt x="3945" y="1281"/>
                    </a:lnTo>
                    <a:lnTo>
                      <a:pt x="3928" y="1305"/>
                    </a:lnTo>
                    <a:lnTo>
                      <a:pt x="3912" y="1330"/>
                    </a:lnTo>
                    <a:lnTo>
                      <a:pt x="3896" y="1357"/>
                    </a:lnTo>
                    <a:lnTo>
                      <a:pt x="3882" y="1384"/>
                    </a:lnTo>
                    <a:lnTo>
                      <a:pt x="3870" y="1411"/>
                    </a:lnTo>
                    <a:lnTo>
                      <a:pt x="3859" y="1440"/>
                    </a:lnTo>
                    <a:lnTo>
                      <a:pt x="3849" y="1468"/>
                    </a:lnTo>
                    <a:lnTo>
                      <a:pt x="3841" y="1499"/>
                    </a:lnTo>
                    <a:lnTo>
                      <a:pt x="3833" y="1528"/>
                    </a:lnTo>
                    <a:lnTo>
                      <a:pt x="3829" y="1560"/>
                    </a:lnTo>
                    <a:lnTo>
                      <a:pt x="3824" y="1591"/>
                    </a:lnTo>
                    <a:lnTo>
                      <a:pt x="3821" y="1623"/>
                    </a:lnTo>
                    <a:lnTo>
                      <a:pt x="3821" y="1655"/>
                    </a:lnTo>
                    <a:lnTo>
                      <a:pt x="3821" y="1688"/>
                    </a:lnTo>
                    <a:lnTo>
                      <a:pt x="3824" y="1720"/>
                    </a:lnTo>
                    <a:lnTo>
                      <a:pt x="3829" y="1750"/>
                    </a:lnTo>
                    <a:lnTo>
                      <a:pt x="3833" y="1782"/>
                    </a:lnTo>
                    <a:lnTo>
                      <a:pt x="3841" y="1811"/>
                    </a:lnTo>
                    <a:lnTo>
                      <a:pt x="3849" y="1842"/>
                    </a:lnTo>
                    <a:lnTo>
                      <a:pt x="3859" y="1870"/>
                    </a:lnTo>
                    <a:lnTo>
                      <a:pt x="3870" y="1900"/>
                    </a:lnTo>
                    <a:lnTo>
                      <a:pt x="3882" y="1927"/>
                    </a:lnTo>
                    <a:lnTo>
                      <a:pt x="3896" y="1954"/>
                    </a:lnTo>
                    <a:lnTo>
                      <a:pt x="3912" y="1981"/>
                    </a:lnTo>
                    <a:lnTo>
                      <a:pt x="3928" y="2005"/>
                    </a:lnTo>
                    <a:lnTo>
                      <a:pt x="3945" y="2030"/>
                    </a:lnTo>
                    <a:lnTo>
                      <a:pt x="3963" y="2054"/>
                    </a:lnTo>
                    <a:lnTo>
                      <a:pt x="3983" y="2076"/>
                    </a:lnTo>
                    <a:lnTo>
                      <a:pt x="4004" y="2098"/>
                    </a:lnTo>
                    <a:lnTo>
                      <a:pt x="4026" y="2119"/>
                    </a:lnTo>
                    <a:lnTo>
                      <a:pt x="4049" y="2139"/>
                    </a:lnTo>
                    <a:lnTo>
                      <a:pt x="4072" y="2157"/>
                    </a:lnTo>
                    <a:lnTo>
                      <a:pt x="4097" y="2174"/>
                    </a:lnTo>
                    <a:lnTo>
                      <a:pt x="4123" y="2191"/>
                    </a:lnTo>
                    <a:lnTo>
                      <a:pt x="4148" y="2206"/>
                    </a:lnTo>
                    <a:lnTo>
                      <a:pt x="4175" y="2220"/>
                    </a:lnTo>
                    <a:lnTo>
                      <a:pt x="4204" y="2233"/>
                    </a:lnTo>
                    <a:lnTo>
                      <a:pt x="4232" y="2244"/>
                    </a:lnTo>
                    <a:lnTo>
                      <a:pt x="4261" y="2254"/>
                    </a:lnTo>
                    <a:lnTo>
                      <a:pt x="4291" y="2263"/>
                    </a:lnTo>
                    <a:lnTo>
                      <a:pt x="4321" y="2269"/>
                    </a:lnTo>
                    <a:lnTo>
                      <a:pt x="4352" y="2275"/>
                    </a:lnTo>
                    <a:lnTo>
                      <a:pt x="4383" y="2279"/>
                    </a:lnTo>
                    <a:lnTo>
                      <a:pt x="4414" y="2281"/>
                    </a:lnTo>
                    <a:lnTo>
                      <a:pt x="4448" y="2282"/>
                    </a:lnTo>
                    <a:lnTo>
                      <a:pt x="4479" y="2281"/>
                    </a:lnTo>
                    <a:lnTo>
                      <a:pt x="4511" y="2279"/>
                    </a:lnTo>
                    <a:lnTo>
                      <a:pt x="4542" y="2275"/>
                    </a:lnTo>
                    <a:lnTo>
                      <a:pt x="4574" y="2269"/>
                    </a:lnTo>
                    <a:lnTo>
                      <a:pt x="4603" y="2263"/>
                    </a:lnTo>
                    <a:lnTo>
                      <a:pt x="4634" y="2254"/>
                    </a:lnTo>
                    <a:lnTo>
                      <a:pt x="4662" y="2244"/>
                    </a:lnTo>
                    <a:lnTo>
                      <a:pt x="4691" y="2233"/>
                    </a:lnTo>
                    <a:lnTo>
                      <a:pt x="4718" y="2220"/>
                    </a:lnTo>
                    <a:lnTo>
                      <a:pt x="4745" y="2206"/>
                    </a:lnTo>
                    <a:lnTo>
                      <a:pt x="4772" y="2191"/>
                    </a:lnTo>
                    <a:lnTo>
                      <a:pt x="4797" y="2174"/>
                    </a:lnTo>
                    <a:lnTo>
                      <a:pt x="4821" y="2157"/>
                    </a:lnTo>
                    <a:lnTo>
                      <a:pt x="4846" y="2139"/>
                    </a:lnTo>
                    <a:lnTo>
                      <a:pt x="4868" y="2119"/>
                    </a:lnTo>
                    <a:lnTo>
                      <a:pt x="4890" y="2098"/>
                    </a:lnTo>
                    <a:lnTo>
                      <a:pt x="4911" y="2076"/>
                    </a:lnTo>
                    <a:lnTo>
                      <a:pt x="4930" y="2054"/>
                    </a:lnTo>
                    <a:lnTo>
                      <a:pt x="4949" y="2030"/>
                    </a:lnTo>
                    <a:lnTo>
                      <a:pt x="4966" y="2005"/>
                    </a:lnTo>
                    <a:lnTo>
                      <a:pt x="4983" y="1981"/>
                    </a:lnTo>
                    <a:lnTo>
                      <a:pt x="4998" y="1954"/>
                    </a:lnTo>
                    <a:lnTo>
                      <a:pt x="5011" y="1927"/>
                    </a:lnTo>
                    <a:lnTo>
                      <a:pt x="5025" y="1900"/>
                    </a:lnTo>
                    <a:lnTo>
                      <a:pt x="5036" y="1870"/>
                    </a:lnTo>
                    <a:lnTo>
                      <a:pt x="5046" y="1842"/>
                    </a:lnTo>
                    <a:lnTo>
                      <a:pt x="5054" y="1811"/>
                    </a:lnTo>
                    <a:lnTo>
                      <a:pt x="5060" y="1782"/>
                    </a:lnTo>
                    <a:lnTo>
                      <a:pt x="5067" y="1750"/>
                    </a:lnTo>
                    <a:lnTo>
                      <a:pt x="5070" y="1720"/>
                    </a:lnTo>
                    <a:lnTo>
                      <a:pt x="5073" y="1688"/>
                    </a:lnTo>
                    <a:lnTo>
                      <a:pt x="5074" y="1655"/>
                    </a:lnTo>
                    <a:lnTo>
                      <a:pt x="5073" y="1623"/>
                    </a:lnTo>
                    <a:lnTo>
                      <a:pt x="5070" y="1591"/>
                    </a:lnTo>
                    <a:lnTo>
                      <a:pt x="5067" y="1560"/>
                    </a:lnTo>
                    <a:lnTo>
                      <a:pt x="5060" y="1528"/>
                    </a:lnTo>
                    <a:lnTo>
                      <a:pt x="5054" y="1499"/>
                    </a:lnTo>
                    <a:lnTo>
                      <a:pt x="5046" y="1468"/>
                    </a:lnTo>
                    <a:lnTo>
                      <a:pt x="5036" y="1440"/>
                    </a:lnTo>
                    <a:lnTo>
                      <a:pt x="5025" y="1411"/>
                    </a:lnTo>
                    <a:lnTo>
                      <a:pt x="5011" y="1384"/>
                    </a:lnTo>
                    <a:lnTo>
                      <a:pt x="4998" y="1357"/>
                    </a:lnTo>
                    <a:lnTo>
                      <a:pt x="4983" y="1330"/>
                    </a:lnTo>
                    <a:lnTo>
                      <a:pt x="4966" y="1305"/>
                    </a:lnTo>
                    <a:lnTo>
                      <a:pt x="4949" y="1281"/>
                    </a:lnTo>
                    <a:lnTo>
                      <a:pt x="4930" y="1256"/>
                    </a:lnTo>
                    <a:lnTo>
                      <a:pt x="4911" y="1234"/>
                    </a:lnTo>
                    <a:lnTo>
                      <a:pt x="4890" y="1212"/>
                    </a:lnTo>
                    <a:lnTo>
                      <a:pt x="4868" y="1191"/>
                    </a:lnTo>
                    <a:lnTo>
                      <a:pt x="4846" y="1172"/>
                    </a:lnTo>
                    <a:lnTo>
                      <a:pt x="4821" y="1153"/>
                    </a:lnTo>
                    <a:lnTo>
                      <a:pt x="4797" y="1136"/>
                    </a:lnTo>
                    <a:lnTo>
                      <a:pt x="4772" y="1119"/>
                    </a:lnTo>
                    <a:lnTo>
                      <a:pt x="4745" y="1104"/>
                    </a:lnTo>
                    <a:lnTo>
                      <a:pt x="4718" y="1091"/>
                    </a:lnTo>
                    <a:lnTo>
                      <a:pt x="4691" y="1078"/>
                    </a:lnTo>
                    <a:lnTo>
                      <a:pt x="4662" y="1066"/>
                    </a:lnTo>
                    <a:lnTo>
                      <a:pt x="4634" y="1056"/>
                    </a:lnTo>
                    <a:lnTo>
                      <a:pt x="4603" y="1048"/>
                    </a:lnTo>
                    <a:lnTo>
                      <a:pt x="4574" y="1042"/>
                    </a:lnTo>
                    <a:lnTo>
                      <a:pt x="4542" y="1036"/>
                    </a:lnTo>
                    <a:lnTo>
                      <a:pt x="4511" y="1032"/>
                    </a:lnTo>
                    <a:lnTo>
                      <a:pt x="4479" y="1029"/>
                    </a:lnTo>
                    <a:lnTo>
                      <a:pt x="4448" y="10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t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467" y="2190"/>
              <a:ext cx="5854" cy="1226"/>
              <a:chOff x="12467" y="2190"/>
              <a:chExt cx="5854" cy="122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2467" y="2190"/>
                <a:ext cx="5854" cy="1226"/>
                <a:chOff x="808" y="4641"/>
                <a:chExt cx="5405" cy="1226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45" y="4641"/>
                  <a:ext cx="5368" cy="1226"/>
                </a:xfrm>
                <a:prstGeom prst="rect">
                  <a:avLst/>
                </a:prstGeom>
                <a:solidFill>
                  <a:srgbClr val="81FFB4"/>
                </a:solidFill>
                <a:ln>
                  <a:solidFill>
                    <a:srgbClr val="000000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>
                      <a:solidFill>
                        <a:schemeClr val="accent6">
                          <a:lumMod val="75000"/>
                        </a:schemeClr>
                      </a:solidFill>
                      <a:latin typeface="字体管家棉花糖" panose="00020600040101010101" charset="-122"/>
                      <a:ea typeface="字体管家棉花糖" panose="00020600040101010101" charset="-122"/>
                      <a:sym typeface="+mn-ea"/>
                    </a:rPr>
                    <a:t>   </a:t>
                  </a:r>
                  <a:r>
                    <a:rPr lang="en-US" altLang="zh-CN" sz="2000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Tính</a:t>
                  </a:r>
                  <a:r>
                    <a:rPr lang="en-US" altLang="zh-CN" sz="2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lang="en-US" altLang="zh-CN" sz="2000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cấp</a:t>
                  </a:r>
                  <a:r>
                    <a:rPr lang="en-US" altLang="zh-CN" sz="2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lang="en-US" altLang="zh-CN" sz="2000" dirty="0" err="1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  <a:sym typeface="+mn-ea"/>
                    </a:rPr>
                    <a:t>bách</a:t>
                  </a:r>
                  <a:endParaRPr lang="zh-CN" altLang="en-US" sz="2000" dirty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  <a:sym typeface="+mn-ea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808" y="4642"/>
                  <a:ext cx="1358" cy="122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 2050"/>
              <p:cNvSpPr/>
              <p:nvPr/>
            </p:nvSpPr>
            <p:spPr bwMode="auto">
              <a:xfrm>
                <a:off x="12800" y="2324"/>
                <a:ext cx="936" cy="957"/>
              </a:xfrm>
              <a:custGeom>
                <a:avLst/>
                <a:gdLst>
                  <a:gd name="T0" fmla="*/ 1054621 w 5074"/>
                  <a:gd name="T1" fmla="*/ 447065 h 4720"/>
                  <a:gd name="T2" fmla="*/ 1147355 w 5074"/>
                  <a:gd name="T3" fmla="*/ 366736 h 4720"/>
                  <a:gd name="T4" fmla="*/ 1187528 w 5074"/>
                  <a:gd name="T5" fmla="*/ 246993 h 4720"/>
                  <a:gd name="T6" fmla="*/ 1164626 w 5074"/>
                  <a:gd name="T7" fmla="*/ 133256 h 4720"/>
                  <a:gd name="T8" fmla="*/ 1083905 w 5074"/>
                  <a:gd name="T9" fmla="*/ 40540 h 4720"/>
                  <a:gd name="T10" fmla="*/ 964890 w 5074"/>
                  <a:gd name="T11" fmla="*/ 375 h 4720"/>
                  <a:gd name="T12" fmla="*/ 850755 w 5074"/>
                  <a:gd name="T13" fmla="*/ 23273 h 4720"/>
                  <a:gd name="T14" fmla="*/ 757269 w 5074"/>
                  <a:gd name="T15" fmla="*/ 103977 h 4720"/>
                  <a:gd name="T16" fmla="*/ 717472 w 5074"/>
                  <a:gd name="T17" fmla="*/ 222969 h 4720"/>
                  <a:gd name="T18" fmla="*/ 739999 w 5074"/>
                  <a:gd name="T19" fmla="*/ 337082 h 4720"/>
                  <a:gd name="T20" fmla="*/ 820719 w 5074"/>
                  <a:gd name="T21" fmla="*/ 430173 h 4720"/>
                  <a:gd name="T22" fmla="*/ 940486 w 5074"/>
                  <a:gd name="T23" fmla="*/ 470338 h 4720"/>
                  <a:gd name="T24" fmla="*/ 154307 w 5074"/>
                  <a:gd name="T25" fmla="*/ 400144 h 4720"/>
                  <a:gd name="T26" fmla="*/ 53688 w 5074"/>
                  <a:gd name="T27" fmla="*/ 471464 h 4720"/>
                  <a:gd name="T28" fmla="*/ 3004 w 5074"/>
                  <a:gd name="T29" fmla="*/ 585576 h 4720"/>
                  <a:gd name="T30" fmla="*/ 14267 w 5074"/>
                  <a:gd name="T31" fmla="*/ 701941 h 4720"/>
                  <a:gd name="T32" fmla="*/ 85601 w 5074"/>
                  <a:gd name="T33" fmla="*/ 802915 h 4720"/>
                  <a:gd name="T34" fmla="*/ 199360 w 5074"/>
                  <a:gd name="T35" fmla="*/ 853965 h 4720"/>
                  <a:gd name="T36" fmla="*/ 316499 w 5074"/>
                  <a:gd name="T37" fmla="*/ 842329 h 4720"/>
                  <a:gd name="T38" fmla="*/ 416742 w 5074"/>
                  <a:gd name="T39" fmla="*/ 771009 h 4720"/>
                  <a:gd name="T40" fmla="*/ 467803 w 5074"/>
                  <a:gd name="T41" fmla="*/ 656896 h 4720"/>
                  <a:gd name="T42" fmla="*/ 456164 w 5074"/>
                  <a:gd name="T43" fmla="*/ 540532 h 4720"/>
                  <a:gd name="T44" fmla="*/ 384830 w 5074"/>
                  <a:gd name="T45" fmla="*/ 439933 h 4720"/>
                  <a:gd name="T46" fmla="*/ 271070 w 5074"/>
                  <a:gd name="T47" fmla="*/ 388883 h 4720"/>
                  <a:gd name="T48" fmla="*/ 883418 w 5074"/>
                  <a:gd name="T49" fmla="*/ 688803 h 4720"/>
                  <a:gd name="T50" fmla="*/ 740750 w 5074"/>
                  <a:gd name="T51" fmla="*/ 727090 h 4720"/>
                  <a:gd name="T52" fmla="*/ 616854 w 5074"/>
                  <a:gd name="T53" fmla="*/ 799912 h 4720"/>
                  <a:gd name="T54" fmla="*/ 516610 w 5074"/>
                  <a:gd name="T55" fmla="*/ 902763 h 4720"/>
                  <a:gd name="T56" fmla="*/ 446402 w 5074"/>
                  <a:gd name="T57" fmla="*/ 1028887 h 4720"/>
                  <a:gd name="T58" fmla="*/ 411486 w 5074"/>
                  <a:gd name="T59" fmla="*/ 1172278 h 4720"/>
                  <a:gd name="T60" fmla="*/ 414865 w 5074"/>
                  <a:gd name="T61" fmla="*/ 1310790 h 4720"/>
                  <a:gd name="T62" fmla="*/ 456539 w 5074"/>
                  <a:gd name="T63" fmla="*/ 1451553 h 4720"/>
                  <a:gd name="T64" fmla="*/ 532754 w 5074"/>
                  <a:gd name="T65" fmla="*/ 1573923 h 4720"/>
                  <a:gd name="T66" fmla="*/ 637503 w 5074"/>
                  <a:gd name="T67" fmla="*/ 1671519 h 4720"/>
                  <a:gd name="T68" fmla="*/ 765529 w 5074"/>
                  <a:gd name="T69" fmla="*/ 1738711 h 4720"/>
                  <a:gd name="T70" fmla="*/ 910450 w 5074"/>
                  <a:gd name="T71" fmla="*/ 1769866 h 4720"/>
                  <a:gd name="T72" fmla="*/ 1048614 w 5074"/>
                  <a:gd name="T73" fmla="*/ 1763110 h 4720"/>
                  <a:gd name="T74" fmla="*/ 1187903 w 5074"/>
                  <a:gd name="T75" fmla="*/ 1718065 h 4720"/>
                  <a:gd name="T76" fmla="*/ 1308045 w 5074"/>
                  <a:gd name="T77" fmla="*/ 1638862 h 4720"/>
                  <a:gd name="T78" fmla="*/ 1403408 w 5074"/>
                  <a:gd name="T79" fmla="*/ 1532257 h 4720"/>
                  <a:gd name="T80" fmla="*/ 1467608 w 5074"/>
                  <a:gd name="T81" fmla="*/ 1402380 h 4720"/>
                  <a:gd name="T82" fmla="*/ 1495391 w 5074"/>
                  <a:gd name="T83" fmla="*/ 1255986 h 4720"/>
                  <a:gd name="T84" fmla="*/ 1485254 w 5074"/>
                  <a:gd name="T85" fmla="*/ 1118600 h 4720"/>
                  <a:gd name="T86" fmla="*/ 1436447 w 5074"/>
                  <a:gd name="T87" fmla="*/ 980465 h 4720"/>
                  <a:gd name="T88" fmla="*/ 1354975 w 5074"/>
                  <a:gd name="T89" fmla="*/ 862599 h 4720"/>
                  <a:gd name="T90" fmla="*/ 1245346 w 5074"/>
                  <a:gd name="T91" fmla="*/ 770258 h 4720"/>
                  <a:gd name="T92" fmla="*/ 1114316 w 5074"/>
                  <a:gd name="T93" fmla="*/ 709073 h 4720"/>
                  <a:gd name="T94" fmla="*/ 966767 w 5074"/>
                  <a:gd name="T95" fmla="*/ 684674 h 4720"/>
                  <a:gd name="T96" fmla="*/ 1588877 w 5074"/>
                  <a:gd name="T97" fmla="*/ 400144 h 4720"/>
                  <a:gd name="T98" fmla="*/ 1487882 w 5074"/>
                  <a:gd name="T99" fmla="*/ 471464 h 4720"/>
                  <a:gd name="T100" fmla="*/ 1437573 w 5074"/>
                  <a:gd name="T101" fmla="*/ 585576 h 4720"/>
                  <a:gd name="T102" fmla="*/ 1448836 w 5074"/>
                  <a:gd name="T103" fmla="*/ 701941 h 4720"/>
                  <a:gd name="T104" fmla="*/ 1520170 w 5074"/>
                  <a:gd name="T105" fmla="*/ 802915 h 4720"/>
                  <a:gd name="T106" fmla="*/ 1633930 w 5074"/>
                  <a:gd name="T107" fmla="*/ 853965 h 4720"/>
                  <a:gd name="T108" fmla="*/ 1750317 w 5074"/>
                  <a:gd name="T109" fmla="*/ 842329 h 4720"/>
                  <a:gd name="T110" fmla="*/ 1850936 w 5074"/>
                  <a:gd name="T111" fmla="*/ 771009 h 4720"/>
                  <a:gd name="T112" fmla="*/ 1902372 w 5074"/>
                  <a:gd name="T113" fmla="*/ 656896 h 4720"/>
                  <a:gd name="T114" fmla="*/ 1890733 w 5074"/>
                  <a:gd name="T115" fmla="*/ 540532 h 4720"/>
                  <a:gd name="T116" fmla="*/ 1819399 w 5074"/>
                  <a:gd name="T117" fmla="*/ 439933 h 4720"/>
                  <a:gd name="T118" fmla="*/ 1705264 w 5074"/>
                  <a:gd name="T119" fmla="*/ 388883 h 47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74" h="4720">
                    <a:moveTo>
                      <a:pt x="2537" y="1253"/>
                    </a:moveTo>
                    <a:lnTo>
                      <a:pt x="2537" y="1253"/>
                    </a:lnTo>
                    <a:lnTo>
                      <a:pt x="2570" y="1253"/>
                    </a:lnTo>
                    <a:lnTo>
                      <a:pt x="2600" y="1250"/>
                    </a:lnTo>
                    <a:lnTo>
                      <a:pt x="2632" y="1245"/>
                    </a:lnTo>
                    <a:lnTo>
                      <a:pt x="2663" y="1240"/>
                    </a:lnTo>
                    <a:lnTo>
                      <a:pt x="2693" y="1233"/>
                    </a:lnTo>
                    <a:lnTo>
                      <a:pt x="2723" y="1224"/>
                    </a:lnTo>
                    <a:lnTo>
                      <a:pt x="2752" y="1215"/>
                    </a:lnTo>
                    <a:lnTo>
                      <a:pt x="2780" y="1203"/>
                    </a:lnTo>
                    <a:lnTo>
                      <a:pt x="2809" y="1191"/>
                    </a:lnTo>
                    <a:lnTo>
                      <a:pt x="2836" y="1178"/>
                    </a:lnTo>
                    <a:lnTo>
                      <a:pt x="2861" y="1162"/>
                    </a:lnTo>
                    <a:lnTo>
                      <a:pt x="2887" y="1146"/>
                    </a:lnTo>
                    <a:lnTo>
                      <a:pt x="2912" y="1129"/>
                    </a:lnTo>
                    <a:lnTo>
                      <a:pt x="2935" y="1110"/>
                    </a:lnTo>
                    <a:lnTo>
                      <a:pt x="2958" y="1089"/>
                    </a:lnTo>
                    <a:lnTo>
                      <a:pt x="2980" y="1070"/>
                    </a:lnTo>
                    <a:lnTo>
                      <a:pt x="3001" y="1048"/>
                    </a:lnTo>
                    <a:lnTo>
                      <a:pt x="3021" y="1025"/>
                    </a:lnTo>
                    <a:lnTo>
                      <a:pt x="3039" y="1001"/>
                    </a:lnTo>
                    <a:lnTo>
                      <a:pt x="3056" y="977"/>
                    </a:lnTo>
                    <a:lnTo>
                      <a:pt x="3072" y="951"/>
                    </a:lnTo>
                    <a:lnTo>
                      <a:pt x="3088" y="925"/>
                    </a:lnTo>
                    <a:lnTo>
                      <a:pt x="3102" y="898"/>
                    </a:lnTo>
                    <a:lnTo>
                      <a:pt x="3114" y="870"/>
                    </a:lnTo>
                    <a:lnTo>
                      <a:pt x="3125" y="842"/>
                    </a:lnTo>
                    <a:lnTo>
                      <a:pt x="3135" y="812"/>
                    </a:lnTo>
                    <a:lnTo>
                      <a:pt x="3143" y="783"/>
                    </a:lnTo>
                    <a:lnTo>
                      <a:pt x="3151" y="752"/>
                    </a:lnTo>
                    <a:lnTo>
                      <a:pt x="3156" y="722"/>
                    </a:lnTo>
                    <a:lnTo>
                      <a:pt x="3160" y="690"/>
                    </a:lnTo>
                    <a:lnTo>
                      <a:pt x="3163" y="658"/>
                    </a:lnTo>
                    <a:lnTo>
                      <a:pt x="3163" y="626"/>
                    </a:lnTo>
                    <a:lnTo>
                      <a:pt x="3163" y="594"/>
                    </a:lnTo>
                    <a:lnTo>
                      <a:pt x="3160" y="562"/>
                    </a:lnTo>
                    <a:lnTo>
                      <a:pt x="3156" y="531"/>
                    </a:lnTo>
                    <a:lnTo>
                      <a:pt x="3151" y="500"/>
                    </a:lnTo>
                    <a:lnTo>
                      <a:pt x="3143" y="469"/>
                    </a:lnTo>
                    <a:lnTo>
                      <a:pt x="3135" y="440"/>
                    </a:lnTo>
                    <a:lnTo>
                      <a:pt x="3125" y="412"/>
                    </a:lnTo>
                    <a:lnTo>
                      <a:pt x="3114" y="382"/>
                    </a:lnTo>
                    <a:lnTo>
                      <a:pt x="3102" y="355"/>
                    </a:lnTo>
                    <a:lnTo>
                      <a:pt x="3088" y="328"/>
                    </a:lnTo>
                    <a:lnTo>
                      <a:pt x="3072" y="301"/>
                    </a:lnTo>
                    <a:lnTo>
                      <a:pt x="3056" y="277"/>
                    </a:lnTo>
                    <a:lnTo>
                      <a:pt x="3039" y="252"/>
                    </a:lnTo>
                    <a:lnTo>
                      <a:pt x="3021" y="228"/>
                    </a:lnTo>
                    <a:lnTo>
                      <a:pt x="3001" y="206"/>
                    </a:lnTo>
                    <a:lnTo>
                      <a:pt x="2980" y="184"/>
                    </a:lnTo>
                    <a:lnTo>
                      <a:pt x="2958" y="163"/>
                    </a:lnTo>
                    <a:lnTo>
                      <a:pt x="2935" y="143"/>
                    </a:lnTo>
                    <a:lnTo>
                      <a:pt x="2912" y="125"/>
                    </a:lnTo>
                    <a:lnTo>
                      <a:pt x="2887" y="108"/>
                    </a:lnTo>
                    <a:lnTo>
                      <a:pt x="2861" y="90"/>
                    </a:lnTo>
                    <a:lnTo>
                      <a:pt x="2836" y="76"/>
                    </a:lnTo>
                    <a:lnTo>
                      <a:pt x="2809" y="62"/>
                    </a:lnTo>
                    <a:lnTo>
                      <a:pt x="2780" y="50"/>
                    </a:lnTo>
                    <a:lnTo>
                      <a:pt x="2752" y="38"/>
                    </a:lnTo>
                    <a:lnTo>
                      <a:pt x="2723" y="28"/>
                    </a:lnTo>
                    <a:lnTo>
                      <a:pt x="2693" y="21"/>
                    </a:lnTo>
                    <a:lnTo>
                      <a:pt x="2663" y="13"/>
                    </a:lnTo>
                    <a:lnTo>
                      <a:pt x="2632" y="7"/>
                    </a:lnTo>
                    <a:lnTo>
                      <a:pt x="2600" y="3"/>
                    </a:lnTo>
                    <a:lnTo>
                      <a:pt x="2570" y="1"/>
                    </a:lnTo>
                    <a:lnTo>
                      <a:pt x="2537" y="0"/>
                    </a:lnTo>
                    <a:lnTo>
                      <a:pt x="2505" y="1"/>
                    </a:lnTo>
                    <a:lnTo>
                      <a:pt x="2473" y="3"/>
                    </a:lnTo>
                    <a:lnTo>
                      <a:pt x="2441" y="7"/>
                    </a:lnTo>
                    <a:lnTo>
                      <a:pt x="2410" y="13"/>
                    </a:lnTo>
                    <a:lnTo>
                      <a:pt x="2380" y="21"/>
                    </a:lnTo>
                    <a:lnTo>
                      <a:pt x="2350" y="28"/>
                    </a:lnTo>
                    <a:lnTo>
                      <a:pt x="2321" y="38"/>
                    </a:lnTo>
                    <a:lnTo>
                      <a:pt x="2293" y="50"/>
                    </a:lnTo>
                    <a:lnTo>
                      <a:pt x="2266" y="62"/>
                    </a:lnTo>
                    <a:lnTo>
                      <a:pt x="2237" y="76"/>
                    </a:lnTo>
                    <a:lnTo>
                      <a:pt x="2212" y="90"/>
                    </a:lnTo>
                    <a:lnTo>
                      <a:pt x="2186" y="108"/>
                    </a:lnTo>
                    <a:lnTo>
                      <a:pt x="2161" y="125"/>
                    </a:lnTo>
                    <a:lnTo>
                      <a:pt x="2138" y="143"/>
                    </a:lnTo>
                    <a:lnTo>
                      <a:pt x="2115" y="163"/>
                    </a:lnTo>
                    <a:lnTo>
                      <a:pt x="2094" y="184"/>
                    </a:lnTo>
                    <a:lnTo>
                      <a:pt x="2073" y="206"/>
                    </a:lnTo>
                    <a:lnTo>
                      <a:pt x="2054" y="228"/>
                    </a:lnTo>
                    <a:lnTo>
                      <a:pt x="2035" y="252"/>
                    </a:lnTo>
                    <a:lnTo>
                      <a:pt x="2017" y="277"/>
                    </a:lnTo>
                    <a:lnTo>
                      <a:pt x="2001" y="301"/>
                    </a:lnTo>
                    <a:lnTo>
                      <a:pt x="1986" y="328"/>
                    </a:lnTo>
                    <a:lnTo>
                      <a:pt x="1971" y="355"/>
                    </a:lnTo>
                    <a:lnTo>
                      <a:pt x="1959" y="382"/>
                    </a:lnTo>
                    <a:lnTo>
                      <a:pt x="1948" y="412"/>
                    </a:lnTo>
                    <a:lnTo>
                      <a:pt x="1938" y="440"/>
                    </a:lnTo>
                    <a:lnTo>
                      <a:pt x="1930" y="469"/>
                    </a:lnTo>
                    <a:lnTo>
                      <a:pt x="1922" y="500"/>
                    </a:lnTo>
                    <a:lnTo>
                      <a:pt x="1918" y="531"/>
                    </a:lnTo>
                    <a:lnTo>
                      <a:pt x="1914" y="562"/>
                    </a:lnTo>
                    <a:lnTo>
                      <a:pt x="1911" y="594"/>
                    </a:lnTo>
                    <a:lnTo>
                      <a:pt x="1910" y="626"/>
                    </a:lnTo>
                    <a:lnTo>
                      <a:pt x="1911" y="658"/>
                    </a:lnTo>
                    <a:lnTo>
                      <a:pt x="1914" y="690"/>
                    </a:lnTo>
                    <a:lnTo>
                      <a:pt x="1918" y="722"/>
                    </a:lnTo>
                    <a:lnTo>
                      <a:pt x="1922" y="752"/>
                    </a:lnTo>
                    <a:lnTo>
                      <a:pt x="1930" y="783"/>
                    </a:lnTo>
                    <a:lnTo>
                      <a:pt x="1938" y="812"/>
                    </a:lnTo>
                    <a:lnTo>
                      <a:pt x="1948" y="842"/>
                    </a:lnTo>
                    <a:lnTo>
                      <a:pt x="1959" y="870"/>
                    </a:lnTo>
                    <a:lnTo>
                      <a:pt x="1971" y="898"/>
                    </a:lnTo>
                    <a:lnTo>
                      <a:pt x="1986" y="925"/>
                    </a:lnTo>
                    <a:lnTo>
                      <a:pt x="2001" y="951"/>
                    </a:lnTo>
                    <a:lnTo>
                      <a:pt x="2017" y="977"/>
                    </a:lnTo>
                    <a:lnTo>
                      <a:pt x="2035" y="1001"/>
                    </a:lnTo>
                    <a:lnTo>
                      <a:pt x="2054" y="1025"/>
                    </a:lnTo>
                    <a:lnTo>
                      <a:pt x="2073" y="1048"/>
                    </a:lnTo>
                    <a:lnTo>
                      <a:pt x="2094" y="1070"/>
                    </a:lnTo>
                    <a:lnTo>
                      <a:pt x="2115" y="1089"/>
                    </a:lnTo>
                    <a:lnTo>
                      <a:pt x="2138" y="1110"/>
                    </a:lnTo>
                    <a:lnTo>
                      <a:pt x="2161" y="1129"/>
                    </a:lnTo>
                    <a:lnTo>
                      <a:pt x="2186" y="1146"/>
                    </a:lnTo>
                    <a:lnTo>
                      <a:pt x="2212" y="1162"/>
                    </a:lnTo>
                    <a:lnTo>
                      <a:pt x="2237" y="1178"/>
                    </a:lnTo>
                    <a:lnTo>
                      <a:pt x="2266" y="1191"/>
                    </a:lnTo>
                    <a:lnTo>
                      <a:pt x="2293" y="1203"/>
                    </a:lnTo>
                    <a:lnTo>
                      <a:pt x="2321" y="1215"/>
                    </a:lnTo>
                    <a:lnTo>
                      <a:pt x="2350" y="1224"/>
                    </a:lnTo>
                    <a:lnTo>
                      <a:pt x="2380" y="1233"/>
                    </a:lnTo>
                    <a:lnTo>
                      <a:pt x="2410" y="1240"/>
                    </a:lnTo>
                    <a:lnTo>
                      <a:pt x="2441" y="1245"/>
                    </a:lnTo>
                    <a:lnTo>
                      <a:pt x="2473" y="1250"/>
                    </a:lnTo>
                    <a:lnTo>
                      <a:pt x="2505" y="1253"/>
                    </a:lnTo>
                    <a:lnTo>
                      <a:pt x="2537" y="1253"/>
                    </a:lnTo>
                    <a:close/>
                    <a:moveTo>
                      <a:pt x="627" y="1028"/>
                    </a:moveTo>
                    <a:lnTo>
                      <a:pt x="627" y="1028"/>
                    </a:lnTo>
                    <a:lnTo>
                      <a:pt x="595" y="1029"/>
                    </a:lnTo>
                    <a:lnTo>
                      <a:pt x="563" y="1032"/>
                    </a:lnTo>
                    <a:lnTo>
                      <a:pt x="531" y="1036"/>
                    </a:lnTo>
                    <a:lnTo>
                      <a:pt x="501" y="1042"/>
                    </a:lnTo>
                    <a:lnTo>
                      <a:pt x="470" y="1048"/>
                    </a:lnTo>
                    <a:lnTo>
                      <a:pt x="440" y="1056"/>
                    </a:lnTo>
                    <a:lnTo>
                      <a:pt x="411" y="1066"/>
                    </a:lnTo>
                    <a:lnTo>
                      <a:pt x="383" y="1078"/>
                    </a:lnTo>
                    <a:lnTo>
                      <a:pt x="355" y="1091"/>
                    </a:lnTo>
                    <a:lnTo>
                      <a:pt x="328" y="1104"/>
                    </a:lnTo>
                    <a:lnTo>
                      <a:pt x="302" y="1119"/>
                    </a:lnTo>
                    <a:lnTo>
                      <a:pt x="276" y="1136"/>
                    </a:lnTo>
                    <a:lnTo>
                      <a:pt x="252" y="1153"/>
                    </a:lnTo>
                    <a:lnTo>
                      <a:pt x="228" y="1172"/>
                    </a:lnTo>
                    <a:lnTo>
                      <a:pt x="205" y="1191"/>
                    </a:lnTo>
                    <a:lnTo>
                      <a:pt x="183" y="1212"/>
                    </a:lnTo>
                    <a:lnTo>
                      <a:pt x="162" y="1234"/>
                    </a:lnTo>
                    <a:lnTo>
                      <a:pt x="143" y="1256"/>
                    </a:lnTo>
                    <a:lnTo>
                      <a:pt x="124" y="1281"/>
                    </a:lnTo>
                    <a:lnTo>
                      <a:pt x="107" y="1305"/>
                    </a:lnTo>
                    <a:lnTo>
                      <a:pt x="91" y="1330"/>
                    </a:lnTo>
                    <a:lnTo>
                      <a:pt x="75" y="1357"/>
                    </a:lnTo>
                    <a:lnTo>
                      <a:pt x="62" y="1384"/>
                    </a:lnTo>
                    <a:lnTo>
                      <a:pt x="49" y="1411"/>
                    </a:lnTo>
                    <a:lnTo>
                      <a:pt x="38" y="1440"/>
                    </a:lnTo>
                    <a:lnTo>
                      <a:pt x="29" y="1468"/>
                    </a:lnTo>
                    <a:lnTo>
                      <a:pt x="20" y="1499"/>
                    </a:lnTo>
                    <a:lnTo>
                      <a:pt x="13" y="1528"/>
                    </a:lnTo>
                    <a:lnTo>
                      <a:pt x="8" y="1560"/>
                    </a:lnTo>
                    <a:lnTo>
                      <a:pt x="3" y="1591"/>
                    </a:lnTo>
                    <a:lnTo>
                      <a:pt x="0" y="1623"/>
                    </a:lnTo>
                    <a:lnTo>
                      <a:pt x="0" y="1655"/>
                    </a:lnTo>
                    <a:lnTo>
                      <a:pt x="0" y="1688"/>
                    </a:lnTo>
                    <a:lnTo>
                      <a:pt x="3" y="1720"/>
                    </a:lnTo>
                    <a:lnTo>
                      <a:pt x="8" y="1750"/>
                    </a:lnTo>
                    <a:lnTo>
                      <a:pt x="13" y="1782"/>
                    </a:lnTo>
                    <a:lnTo>
                      <a:pt x="20" y="1811"/>
                    </a:lnTo>
                    <a:lnTo>
                      <a:pt x="29" y="1842"/>
                    </a:lnTo>
                    <a:lnTo>
                      <a:pt x="38" y="1870"/>
                    </a:lnTo>
                    <a:lnTo>
                      <a:pt x="49" y="1900"/>
                    </a:lnTo>
                    <a:lnTo>
                      <a:pt x="62" y="1927"/>
                    </a:lnTo>
                    <a:lnTo>
                      <a:pt x="75" y="1954"/>
                    </a:lnTo>
                    <a:lnTo>
                      <a:pt x="91" y="1981"/>
                    </a:lnTo>
                    <a:lnTo>
                      <a:pt x="107" y="2005"/>
                    </a:lnTo>
                    <a:lnTo>
                      <a:pt x="124" y="2030"/>
                    </a:lnTo>
                    <a:lnTo>
                      <a:pt x="143" y="2054"/>
                    </a:lnTo>
                    <a:lnTo>
                      <a:pt x="162" y="2076"/>
                    </a:lnTo>
                    <a:lnTo>
                      <a:pt x="183" y="2098"/>
                    </a:lnTo>
                    <a:lnTo>
                      <a:pt x="205" y="2119"/>
                    </a:lnTo>
                    <a:lnTo>
                      <a:pt x="228" y="2139"/>
                    </a:lnTo>
                    <a:lnTo>
                      <a:pt x="252" y="2157"/>
                    </a:lnTo>
                    <a:lnTo>
                      <a:pt x="276" y="2174"/>
                    </a:lnTo>
                    <a:lnTo>
                      <a:pt x="302" y="2191"/>
                    </a:lnTo>
                    <a:lnTo>
                      <a:pt x="328" y="2206"/>
                    </a:lnTo>
                    <a:lnTo>
                      <a:pt x="355" y="2220"/>
                    </a:lnTo>
                    <a:lnTo>
                      <a:pt x="383" y="2233"/>
                    </a:lnTo>
                    <a:lnTo>
                      <a:pt x="411" y="2244"/>
                    </a:lnTo>
                    <a:lnTo>
                      <a:pt x="440" y="2254"/>
                    </a:lnTo>
                    <a:lnTo>
                      <a:pt x="470" y="2263"/>
                    </a:lnTo>
                    <a:lnTo>
                      <a:pt x="501" y="2269"/>
                    </a:lnTo>
                    <a:lnTo>
                      <a:pt x="531" y="2275"/>
                    </a:lnTo>
                    <a:lnTo>
                      <a:pt x="563" y="2279"/>
                    </a:lnTo>
                    <a:lnTo>
                      <a:pt x="595" y="2281"/>
                    </a:lnTo>
                    <a:lnTo>
                      <a:pt x="627" y="2282"/>
                    </a:lnTo>
                    <a:lnTo>
                      <a:pt x="659" y="2281"/>
                    </a:lnTo>
                    <a:lnTo>
                      <a:pt x="691" y="2279"/>
                    </a:lnTo>
                    <a:lnTo>
                      <a:pt x="722" y="2275"/>
                    </a:lnTo>
                    <a:lnTo>
                      <a:pt x="753" y="2269"/>
                    </a:lnTo>
                    <a:lnTo>
                      <a:pt x="784" y="2263"/>
                    </a:lnTo>
                    <a:lnTo>
                      <a:pt x="813" y="2254"/>
                    </a:lnTo>
                    <a:lnTo>
                      <a:pt x="843" y="2244"/>
                    </a:lnTo>
                    <a:lnTo>
                      <a:pt x="871" y="2233"/>
                    </a:lnTo>
                    <a:lnTo>
                      <a:pt x="898" y="2220"/>
                    </a:lnTo>
                    <a:lnTo>
                      <a:pt x="925" y="2206"/>
                    </a:lnTo>
                    <a:lnTo>
                      <a:pt x="952" y="2191"/>
                    </a:lnTo>
                    <a:lnTo>
                      <a:pt x="977" y="2174"/>
                    </a:lnTo>
                    <a:lnTo>
                      <a:pt x="1002" y="2157"/>
                    </a:lnTo>
                    <a:lnTo>
                      <a:pt x="1025" y="2139"/>
                    </a:lnTo>
                    <a:lnTo>
                      <a:pt x="1047" y="2119"/>
                    </a:lnTo>
                    <a:lnTo>
                      <a:pt x="1069" y="2098"/>
                    </a:lnTo>
                    <a:lnTo>
                      <a:pt x="1090" y="2076"/>
                    </a:lnTo>
                    <a:lnTo>
                      <a:pt x="1110" y="2054"/>
                    </a:lnTo>
                    <a:lnTo>
                      <a:pt x="1128" y="2030"/>
                    </a:lnTo>
                    <a:lnTo>
                      <a:pt x="1147" y="2005"/>
                    </a:lnTo>
                    <a:lnTo>
                      <a:pt x="1162" y="1981"/>
                    </a:lnTo>
                    <a:lnTo>
                      <a:pt x="1177" y="1954"/>
                    </a:lnTo>
                    <a:lnTo>
                      <a:pt x="1191" y="1927"/>
                    </a:lnTo>
                    <a:lnTo>
                      <a:pt x="1204" y="1900"/>
                    </a:lnTo>
                    <a:lnTo>
                      <a:pt x="1215" y="1870"/>
                    </a:lnTo>
                    <a:lnTo>
                      <a:pt x="1225" y="1842"/>
                    </a:lnTo>
                    <a:lnTo>
                      <a:pt x="1234" y="1811"/>
                    </a:lnTo>
                    <a:lnTo>
                      <a:pt x="1240" y="1782"/>
                    </a:lnTo>
                    <a:lnTo>
                      <a:pt x="1246" y="1750"/>
                    </a:lnTo>
                    <a:lnTo>
                      <a:pt x="1249" y="1720"/>
                    </a:lnTo>
                    <a:lnTo>
                      <a:pt x="1252" y="1688"/>
                    </a:lnTo>
                    <a:lnTo>
                      <a:pt x="1253" y="1655"/>
                    </a:lnTo>
                    <a:lnTo>
                      <a:pt x="1252" y="1623"/>
                    </a:lnTo>
                    <a:lnTo>
                      <a:pt x="1249" y="1591"/>
                    </a:lnTo>
                    <a:lnTo>
                      <a:pt x="1246" y="1560"/>
                    </a:lnTo>
                    <a:lnTo>
                      <a:pt x="1240" y="1528"/>
                    </a:lnTo>
                    <a:lnTo>
                      <a:pt x="1234" y="1499"/>
                    </a:lnTo>
                    <a:lnTo>
                      <a:pt x="1225" y="1468"/>
                    </a:lnTo>
                    <a:lnTo>
                      <a:pt x="1215" y="1440"/>
                    </a:lnTo>
                    <a:lnTo>
                      <a:pt x="1204" y="1411"/>
                    </a:lnTo>
                    <a:lnTo>
                      <a:pt x="1191" y="1384"/>
                    </a:lnTo>
                    <a:lnTo>
                      <a:pt x="1177" y="1357"/>
                    </a:lnTo>
                    <a:lnTo>
                      <a:pt x="1162" y="1330"/>
                    </a:lnTo>
                    <a:lnTo>
                      <a:pt x="1147" y="1305"/>
                    </a:lnTo>
                    <a:lnTo>
                      <a:pt x="1128" y="1281"/>
                    </a:lnTo>
                    <a:lnTo>
                      <a:pt x="1110" y="1256"/>
                    </a:lnTo>
                    <a:lnTo>
                      <a:pt x="1090" y="1234"/>
                    </a:lnTo>
                    <a:lnTo>
                      <a:pt x="1069" y="1212"/>
                    </a:lnTo>
                    <a:lnTo>
                      <a:pt x="1047" y="1191"/>
                    </a:lnTo>
                    <a:lnTo>
                      <a:pt x="1025" y="1172"/>
                    </a:lnTo>
                    <a:lnTo>
                      <a:pt x="1002" y="1153"/>
                    </a:lnTo>
                    <a:lnTo>
                      <a:pt x="977" y="1136"/>
                    </a:lnTo>
                    <a:lnTo>
                      <a:pt x="952" y="1119"/>
                    </a:lnTo>
                    <a:lnTo>
                      <a:pt x="925" y="1104"/>
                    </a:lnTo>
                    <a:lnTo>
                      <a:pt x="898" y="1091"/>
                    </a:lnTo>
                    <a:lnTo>
                      <a:pt x="871" y="1078"/>
                    </a:lnTo>
                    <a:lnTo>
                      <a:pt x="843" y="1066"/>
                    </a:lnTo>
                    <a:lnTo>
                      <a:pt x="813" y="1056"/>
                    </a:lnTo>
                    <a:lnTo>
                      <a:pt x="784" y="1048"/>
                    </a:lnTo>
                    <a:lnTo>
                      <a:pt x="753" y="1042"/>
                    </a:lnTo>
                    <a:lnTo>
                      <a:pt x="722" y="1036"/>
                    </a:lnTo>
                    <a:lnTo>
                      <a:pt x="691" y="1032"/>
                    </a:lnTo>
                    <a:lnTo>
                      <a:pt x="659" y="1029"/>
                    </a:lnTo>
                    <a:lnTo>
                      <a:pt x="627" y="1028"/>
                    </a:lnTo>
                    <a:close/>
                    <a:moveTo>
                      <a:pt x="2537" y="1824"/>
                    </a:moveTo>
                    <a:lnTo>
                      <a:pt x="2537" y="1824"/>
                    </a:lnTo>
                    <a:lnTo>
                      <a:pt x="2500" y="1824"/>
                    </a:lnTo>
                    <a:lnTo>
                      <a:pt x="2462" y="1825"/>
                    </a:lnTo>
                    <a:lnTo>
                      <a:pt x="2425" y="1827"/>
                    </a:lnTo>
                    <a:lnTo>
                      <a:pt x="2388" y="1831"/>
                    </a:lnTo>
                    <a:lnTo>
                      <a:pt x="2353" y="1835"/>
                    </a:lnTo>
                    <a:lnTo>
                      <a:pt x="2316" y="1840"/>
                    </a:lnTo>
                    <a:lnTo>
                      <a:pt x="2280" y="1846"/>
                    </a:lnTo>
                    <a:lnTo>
                      <a:pt x="2245" y="1853"/>
                    </a:lnTo>
                    <a:lnTo>
                      <a:pt x="2209" y="1861"/>
                    </a:lnTo>
                    <a:lnTo>
                      <a:pt x="2175" y="1869"/>
                    </a:lnTo>
                    <a:lnTo>
                      <a:pt x="2141" y="1878"/>
                    </a:lnTo>
                    <a:lnTo>
                      <a:pt x="2106" y="1889"/>
                    </a:lnTo>
                    <a:lnTo>
                      <a:pt x="2072" y="1900"/>
                    </a:lnTo>
                    <a:lnTo>
                      <a:pt x="2039" y="1911"/>
                    </a:lnTo>
                    <a:lnTo>
                      <a:pt x="2006" y="1923"/>
                    </a:lnTo>
                    <a:lnTo>
                      <a:pt x="1973" y="1937"/>
                    </a:lnTo>
                    <a:lnTo>
                      <a:pt x="1941" y="1951"/>
                    </a:lnTo>
                    <a:lnTo>
                      <a:pt x="1909" y="1966"/>
                    </a:lnTo>
                    <a:lnTo>
                      <a:pt x="1877" y="1982"/>
                    </a:lnTo>
                    <a:lnTo>
                      <a:pt x="1846" y="1998"/>
                    </a:lnTo>
                    <a:lnTo>
                      <a:pt x="1816" y="2015"/>
                    </a:lnTo>
                    <a:lnTo>
                      <a:pt x="1785" y="2033"/>
                    </a:lnTo>
                    <a:lnTo>
                      <a:pt x="1756" y="2052"/>
                    </a:lnTo>
                    <a:lnTo>
                      <a:pt x="1728" y="2070"/>
                    </a:lnTo>
                    <a:lnTo>
                      <a:pt x="1698" y="2090"/>
                    </a:lnTo>
                    <a:lnTo>
                      <a:pt x="1670" y="2111"/>
                    </a:lnTo>
                    <a:lnTo>
                      <a:pt x="1643" y="2131"/>
                    </a:lnTo>
                    <a:lnTo>
                      <a:pt x="1616" y="2153"/>
                    </a:lnTo>
                    <a:lnTo>
                      <a:pt x="1589" y="2177"/>
                    </a:lnTo>
                    <a:lnTo>
                      <a:pt x="1563" y="2199"/>
                    </a:lnTo>
                    <a:lnTo>
                      <a:pt x="1538" y="2223"/>
                    </a:lnTo>
                    <a:lnTo>
                      <a:pt x="1513" y="2248"/>
                    </a:lnTo>
                    <a:lnTo>
                      <a:pt x="1488" y="2272"/>
                    </a:lnTo>
                    <a:lnTo>
                      <a:pt x="1465" y="2298"/>
                    </a:lnTo>
                    <a:lnTo>
                      <a:pt x="1442" y="2324"/>
                    </a:lnTo>
                    <a:lnTo>
                      <a:pt x="1419" y="2350"/>
                    </a:lnTo>
                    <a:lnTo>
                      <a:pt x="1398" y="2378"/>
                    </a:lnTo>
                    <a:lnTo>
                      <a:pt x="1376" y="2405"/>
                    </a:lnTo>
                    <a:lnTo>
                      <a:pt x="1356" y="2433"/>
                    </a:lnTo>
                    <a:lnTo>
                      <a:pt x="1335" y="2461"/>
                    </a:lnTo>
                    <a:lnTo>
                      <a:pt x="1317" y="2491"/>
                    </a:lnTo>
                    <a:lnTo>
                      <a:pt x="1298" y="2520"/>
                    </a:lnTo>
                    <a:lnTo>
                      <a:pt x="1280" y="2551"/>
                    </a:lnTo>
                    <a:lnTo>
                      <a:pt x="1263" y="2581"/>
                    </a:lnTo>
                    <a:lnTo>
                      <a:pt x="1247" y="2612"/>
                    </a:lnTo>
                    <a:lnTo>
                      <a:pt x="1231" y="2644"/>
                    </a:lnTo>
                    <a:lnTo>
                      <a:pt x="1216" y="2676"/>
                    </a:lnTo>
                    <a:lnTo>
                      <a:pt x="1202" y="2708"/>
                    </a:lnTo>
                    <a:lnTo>
                      <a:pt x="1189" y="2741"/>
                    </a:lnTo>
                    <a:lnTo>
                      <a:pt x="1176" y="2774"/>
                    </a:lnTo>
                    <a:lnTo>
                      <a:pt x="1165" y="2807"/>
                    </a:lnTo>
                    <a:lnTo>
                      <a:pt x="1154" y="2841"/>
                    </a:lnTo>
                    <a:lnTo>
                      <a:pt x="1143" y="2875"/>
                    </a:lnTo>
                    <a:lnTo>
                      <a:pt x="1134" y="2910"/>
                    </a:lnTo>
                    <a:lnTo>
                      <a:pt x="1126" y="2944"/>
                    </a:lnTo>
                    <a:lnTo>
                      <a:pt x="1118" y="2980"/>
                    </a:lnTo>
                    <a:lnTo>
                      <a:pt x="1111" y="3015"/>
                    </a:lnTo>
                    <a:lnTo>
                      <a:pt x="1105" y="3051"/>
                    </a:lnTo>
                    <a:lnTo>
                      <a:pt x="1100" y="3088"/>
                    </a:lnTo>
                    <a:lnTo>
                      <a:pt x="1096" y="3123"/>
                    </a:lnTo>
                    <a:lnTo>
                      <a:pt x="1093" y="3160"/>
                    </a:lnTo>
                    <a:lnTo>
                      <a:pt x="1090" y="3197"/>
                    </a:lnTo>
                    <a:lnTo>
                      <a:pt x="1089" y="3235"/>
                    </a:lnTo>
                    <a:lnTo>
                      <a:pt x="1089" y="3271"/>
                    </a:lnTo>
                    <a:lnTo>
                      <a:pt x="1089" y="3309"/>
                    </a:lnTo>
                    <a:lnTo>
                      <a:pt x="1090" y="3346"/>
                    </a:lnTo>
                    <a:lnTo>
                      <a:pt x="1093" y="3383"/>
                    </a:lnTo>
                    <a:lnTo>
                      <a:pt x="1096" y="3420"/>
                    </a:lnTo>
                    <a:lnTo>
                      <a:pt x="1100" y="3457"/>
                    </a:lnTo>
                    <a:lnTo>
                      <a:pt x="1105" y="3492"/>
                    </a:lnTo>
                    <a:lnTo>
                      <a:pt x="1111" y="3528"/>
                    </a:lnTo>
                    <a:lnTo>
                      <a:pt x="1118" y="3563"/>
                    </a:lnTo>
                    <a:lnTo>
                      <a:pt x="1126" y="3599"/>
                    </a:lnTo>
                    <a:lnTo>
                      <a:pt x="1134" y="3633"/>
                    </a:lnTo>
                    <a:lnTo>
                      <a:pt x="1143" y="3669"/>
                    </a:lnTo>
                    <a:lnTo>
                      <a:pt x="1154" y="3702"/>
                    </a:lnTo>
                    <a:lnTo>
                      <a:pt x="1165" y="3736"/>
                    </a:lnTo>
                    <a:lnTo>
                      <a:pt x="1176" y="3769"/>
                    </a:lnTo>
                    <a:lnTo>
                      <a:pt x="1189" y="3802"/>
                    </a:lnTo>
                    <a:lnTo>
                      <a:pt x="1202" y="3835"/>
                    </a:lnTo>
                    <a:lnTo>
                      <a:pt x="1216" y="3867"/>
                    </a:lnTo>
                    <a:lnTo>
                      <a:pt x="1231" y="3899"/>
                    </a:lnTo>
                    <a:lnTo>
                      <a:pt x="1247" y="3931"/>
                    </a:lnTo>
                    <a:lnTo>
                      <a:pt x="1263" y="3962"/>
                    </a:lnTo>
                    <a:lnTo>
                      <a:pt x="1280" y="3992"/>
                    </a:lnTo>
                    <a:lnTo>
                      <a:pt x="1298" y="4023"/>
                    </a:lnTo>
                    <a:lnTo>
                      <a:pt x="1317" y="4052"/>
                    </a:lnTo>
                    <a:lnTo>
                      <a:pt x="1335" y="4082"/>
                    </a:lnTo>
                    <a:lnTo>
                      <a:pt x="1356" y="4110"/>
                    </a:lnTo>
                    <a:lnTo>
                      <a:pt x="1376" y="4138"/>
                    </a:lnTo>
                    <a:lnTo>
                      <a:pt x="1398" y="4166"/>
                    </a:lnTo>
                    <a:lnTo>
                      <a:pt x="1419" y="4193"/>
                    </a:lnTo>
                    <a:lnTo>
                      <a:pt x="1442" y="4219"/>
                    </a:lnTo>
                    <a:lnTo>
                      <a:pt x="1465" y="4245"/>
                    </a:lnTo>
                    <a:lnTo>
                      <a:pt x="1488" y="4270"/>
                    </a:lnTo>
                    <a:lnTo>
                      <a:pt x="1513" y="4296"/>
                    </a:lnTo>
                    <a:lnTo>
                      <a:pt x="1538" y="4319"/>
                    </a:lnTo>
                    <a:lnTo>
                      <a:pt x="1563" y="4344"/>
                    </a:lnTo>
                    <a:lnTo>
                      <a:pt x="1589" y="4366"/>
                    </a:lnTo>
                    <a:lnTo>
                      <a:pt x="1616" y="4389"/>
                    </a:lnTo>
                    <a:lnTo>
                      <a:pt x="1643" y="4411"/>
                    </a:lnTo>
                    <a:lnTo>
                      <a:pt x="1670" y="4432"/>
                    </a:lnTo>
                    <a:lnTo>
                      <a:pt x="1698" y="4453"/>
                    </a:lnTo>
                    <a:lnTo>
                      <a:pt x="1728" y="4473"/>
                    </a:lnTo>
                    <a:lnTo>
                      <a:pt x="1756" y="4491"/>
                    </a:lnTo>
                    <a:lnTo>
                      <a:pt x="1785" y="4511"/>
                    </a:lnTo>
                    <a:lnTo>
                      <a:pt x="1816" y="4528"/>
                    </a:lnTo>
                    <a:lnTo>
                      <a:pt x="1846" y="4545"/>
                    </a:lnTo>
                    <a:lnTo>
                      <a:pt x="1877" y="4561"/>
                    </a:lnTo>
                    <a:lnTo>
                      <a:pt x="1909" y="4577"/>
                    </a:lnTo>
                    <a:lnTo>
                      <a:pt x="1941" y="4592"/>
                    </a:lnTo>
                    <a:lnTo>
                      <a:pt x="1973" y="4606"/>
                    </a:lnTo>
                    <a:lnTo>
                      <a:pt x="2006" y="4620"/>
                    </a:lnTo>
                    <a:lnTo>
                      <a:pt x="2039" y="4632"/>
                    </a:lnTo>
                    <a:lnTo>
                      <a:pt x="2072" y="4643"/>
                    </a:lnTo>
                    <a:lnTo>
                      <a:pt x="2106" y="4654"/>
                    </a:lnTo>
                    <a:lnTo>
                      <a:pt x="2141" y="4665"/>
                    </a:lnTo>
                    <a:lnTo>
                      <a:pt x="2175" y="4674"/>
                    </a:lnTo>
                    <a:lnTo>
                      <a:pt x="2209" y="4682"/>
                    </a:lnTo>
                    <a:lnTo>
                      <a:pt x="2245" y="4691"/>
                    </a:lnTo>
                    <a:lnTo>
                      <a:pt x="2280" y="4697"/>
                    </a:lnTo>
                    <a:lnTo>
                      <a:pt x="2316" y="4703"/>
                    </a:lnTo>
                    <a:lnTo>
                      <a:pt x="2353" y="4708"/>
                    </a:lnTo>
                    <a:lnTo>
                      <a:pt x="2388" y="4712"/>
                    </a:lnTo>
                    <a:lnTo>
                      <a:pt x="2425" y="4715"/>
                    </a:lnTo>
                    <a:lnTo>
                      <a:pt x="2462" y="4718"/>
                    </a:lnTo>
                    <a:lnTo>
                      <a:pt x="2500" y="4719"/>
                    </a:lnTo>
                    <a:lnTo>
                      <a:pt x="2537" y="4720"/>
                    </a:lnTo>
                    <a:lnTo>
                      <a:pt x="2575" y="4719"/>
                    </a:lnTo>
                    <a:lnTo>
                      <a:pt x="2611" y="4718"/>
                    </a:lnTo>
                    <a:lnTo>
                      <a:pt x="2648" y="4715"/>
                    </a:lnTo>
                    <a:lnTo>
                      <a:pt x="2685" y="4712"/>
                    </a:lnTo>
                    <a:lnTo>
                      <a:pt x="2722" y="4708"/>
                    </a:lnTo>
                    <a:lnTo>
                      <a:pt x="2757" y="4703"/>
                    </a:lnTo>
                    <a:lnTo>
                      <a:pt x="2793" y="4697"/>
                    </a:lnTo>
                    <a:lnTo>
                      <a:pt x="2828" y="4691"/>
                    </a:lnTo>
                    <a:lnTo>
                      <a:pt x="2864" y="4682"/>
                    </a:lnTo>
                    <a:lnTo>
                      <a:pt x="2899" y="4674"/>
                    </a:lnTo>
                    <a:lnTo>
                      <a:pt x="2934" y="4665"/>
                    </a:lnTo>
                    <a:lnTo>
                      <a:pt x="2968" y="4654"/>
                    </a:lnTo>
                    <a:lnTo>
                      <a:pt x="3001" y="4643"/>
                    </a:lnTo>
                    <a:lnTo>
                      <a:pt x="3034" y="4632"/>
                    </a:lnTo>
                    <a:lnTo>
                      <a:pt x="3067" y="4620"/>
                    </a:lnTo>
                    <a:lnTo>
                      <a:pt x="3100" y="4606"/>
                    </a:lnTo>
                    <a:lnTo>
                      <a:pt x="3132" y="4592"/>
                    </a:lnTo>
                    <a:lnTo>
                      <a:pt x="3164" y="4577"/>
                    </a:lnTo>
                    <a:lnTo>
                      <a:pt x="3196" y="4561"/>
                    </a:lnTo>
                    <a:lnTo>
                      <a:pt x="3227" y="4545"/>
                    </a:lnTo>
                    <a:lnTo>
                      <a:pt x="3257" y="4528"/>
                    </a:lnTo>
                    <a:lnTo>
                      <a:pt x="3288" y="4511"/>
                    </a:lnTo>
                    <a:lnTo>
                      <a:pt x="3317" y="4491"/>
                    </a:lnTo>
                    <a:lnTo>
                      <a:pt x="3347" y="4473"/>
                    </a:lnTo>
                    <a:lnTo>
                      <a:pt x="3375" y="4453"/>
                    </a:lnTo>
                    <a:lnTo>
                      <a:pt x="3403" y="4432"/>
                    </a:lnTo>
                    <a:lnTo>
                      <a:pt x="3431" y="4411"/>
                    </a:lnTo>
                    <a:lnTo>
                      <a:pt x="3458" y="4389"/>
                    </a:lnTo>
                    <a:lnTo>
                      <a:pt x="3484" y="4366"/>
                    </a:lnTo>
                    <a:lnTo>
                      <a:pt x="3511" y="4344"/>
                    </a:lnTo>
                    <a:lnTo>
                      <a:pt x="3536" y="4319"/>
                    </a:lnTo>
                    <a:lnTo>
                      <a:pt x="3561" y="4296"/>
                    </a:lnTo>
                    <a:lnTo>
                      <a:pt x="3585" y="4270"/>
                    </a:lnTo>
                    <a:lnTo>
                      <a:pt x="3609" y="4245"/>
                    </a:lnTo>
                    <a:lnTo>
                      <a:pt x="3632" y="4219"/>
                    </a:lnTo>
                    <a:lnTo>
                      <a:pt x="3654" y="4193"/>
                    </a:lnTo>
                    <a:lnTo>
                      <a:pt x="3677" y="4166"/>
                    </a:lnTo>
                    <a:lnTo>
                      <a:pt x="3697" y="4138"/>
                    </a:lnTo>
                    <a:lnTo>
                      <a:pt x="3718" y="4110"/>
                    </a:lnTo>
                    <a:lnTo>
                      <a:pt x="3738" y="4082"/>
                    </a:lnTo>
                    <a:lnTo>
                      <a:pt x="3757" y="4052"/>
                    </a:lnTo>
                    <a:lnTo>
                      <a:pt x="3776" y="4023"/>
                    </a:lnTo>
                    <a:lnTo>
                      <a:pt x="3793" y="3992"/>
                    </a:lnTo>
                    <a:lnTo>
                      <a:pt x="3810" y="3962"/>
                    </a:lnTo>
                    <a:lnTo>
                      <a:pt x="3826" y="3931"/>
                    </a:lnTo>
                    <a:lnTo>
                      <a:pt x="3842" y="3899"/>
                    </a:lnTo>
                    <a:lnTo>
                      <a:pt x="3857" y="3867"/>
                    </a:lnTo>
                    <a:lnTo>
                      <a:pt x="3871" y="3835"/>
                    </a:lnTo>
                    <a:lnTo>
                      <a:pt x="3885" y="3802"/>
                    </a:lnTo>
                    <a:lnTo>
                      <a:pt x="3897" y="3769"/>
                    </a:lnTo>
                    <a:lnTo>
                      <a:pt x="3909" y="3736"/>
                    </a:lnTo>
                    <a:lnTo>
                      <a:pt x="3920" y="3702"/>
                    </a:lnTo>
                    <a:lnTo>
                      <a:pt x="3930" y="3669"/>
                    </a:lnTo>
                    <a:lnTo>
                      <a:pt x="3940" y="3633"/>
                    </a:lnTo>
                    <a:lnTo>
                      <a:pt x="3947" y="3599"/>
                    </a:lnTo>
                    <a:lnTo>
                      <a:pt x="3956" y="3563"/>
                    </a:lnTo>
                    <a:lnTo>
                      <a:pt x="3962" y="3528"/>
                    </a:lnTo>
                    <a:lnTo>
                      <a:pt x="3968" y="3492"/>
                    </a:lnTo>
                    <a:lnTo>
                      <a:pt x="3973" y="3457"/>
                    </a:lnTo>
                    <a:lnTo>
                      <a:pt x="3978" y="3420"/>
                    </a:lnTo>
                    <a:lnTo>
                      <a:pt x="3981" y="3383"/>
                    </a:lnTo>
                    <a:lnTo>
                      <a:pt x="3983" y="3346"/>
                    </a:lnTo>
                    <a:lnTo>
                      <a:pt x="3984" y="3309"/>
                    </a:lnTo>
                    <a:lnTo>
                      <a:pt x="3985" y="3271"/>
                    </a:lnTo>
                    <a:lnTo>
                      <a:pt x="3984" y="3235"/>
                    </a:lnTo>
                    <a:lnTo>
                      <a:pt x="3983" y="3197"/>
                    </a:lnTo>
                    <a:lnTo>
                      <a:pt x="3981" y="3160"/>
                    </a:lnTo>
                    <a:lnTo>
                      <a:pt x="3978" y="3123"/>
                    </a:lnTo>
                    <a:lnTo>
                      <a:pt x="3973" y="3088"/>
                    </a:lnTo>
                    <a:lnTo>
                      <a:pt x="3968" y="3051"/>
                    </a:lnTo>
                    <a:lnTo>
                      <a:pt x="3962" y="3015"/>
                    </a:lnTo>
                    <a:lnTo>
                      <a:pt x="3956" y="2980"/>
                    </a:lnTo>
                    <a:lnTo>
                      <a:pt x="3947" y="2944"/>
                    </a:lnTo>
                    <a:lnTo>
                      <a:pt x="3940" y="2910"/>
                    </a:lnTo>
                    <a:lnTo>
                      <a:pt x="3930" y="2875"/>
                    </a:lnTo>
                    <a:lnTo>
                      <a:pt x="3920" y="2841"/>
                    </a:lnTo>
                    <a:lnTo>
                      <a:pt x="3909" y="2807"/>
                    </a:lnTo>
                    <a:lnTo>
                      <a:pt x="3897" y="2774"/>
                    </a:lnTo>
                    <a:lnTo>
                      <a:pt x="3885" y="2741"/>
                    </a:lnTo>
                    <a:lnTo>
                      <a:pt x="3871" y="2708"/>
                    </a:lnTo>
                    <a:lnTo>
                      <a:pt x="3857" y="2676"/>
                    </a:lnTo>
                    <a:lnTo>
                      <a:pt x="3842" y="2644"/>
                    </a:lnTo>
                    <a:lnTo>
                      <a:pt x="3826" y="2612"/>
                    </a:lnTo>
                    <a:lnTo>
                      <a:pt x="3810" y="2581"/>
                    </a:lnTo>
                    <a:lnTo>
                      <a:pt x="3793" y="2551"/>
                    </a:lnTo>
                    <a:lnTo>
                      <a:pt x="3776" y="2520"/>
                    </a:lnTo>
                    <a:lnTo>
                      <a:pt x="3757" y="2491"/>
                    </a:lnTo>
                    <a:lnTo>
                      <a:pt x="3738" y="2461"/>
                    </a:lnTo>
                    <a:lnTo>
                      <a:pt x="3718" y="2433"/>
                    </a:lnTo>
                    <a:lnTo>
                      <a:pt x="3697" y="2405"/>
                    </a:lnTo>
                    <a:lnTo>
                      <a:pt x="3677" y="2378"/>
                    </a:lnTo>
                    <a:lnTo>
                      <a:pt x="3654" y="2350"/>
                    </a:lnTo>
                    <a:lnTo>
                      <a:pt x="3632" y="2324"/>
                    </a:lnTo>
                    <a:lnTo>
                      <a:pt x="3609" y="2298"/>
                    </a:lnTo>
                    <a:lnTo>
                      <a:pt x="3585" y="2272"/>
                    </a:lnTo>
                    <a:lnTo>
                      <a:pt x="3561" y="2248"/>
                    </a:lnTo>
                    <a:lnTo>
                      <a:pt x="3536" y="2223"/>
                    </a:lnTo>
                    <a:lnTo>
                      <a:pt x="3511" y="2199"/>
                    </a:lnTo>
                    <a:lnTo>
                      <a:pt x="3484" y="2177"/>
                    </a:lnTo>
                    <a:lnTo>
                      <a:pt x="3458" y="2153"/>
                    </a:lnTo>
                    <a:lnTo>
                      <a:pt x="3431" y="2131"/>
                    </a:lnTo>
                    <a:lnTo>
                      <a:pt x="3403" y="2111"/>
                    </a:lnTo>
                    <a:lnTo>
                      <a:pt x="3375" y="2090"/>
                    </a:lnTo>
                    <a:lnTo>
                      <a:pt x="3347" y="2070"/>
                    </a:lnTo>
                    <a:lnTo>
                      <a:pt x="3317" y="2052"/>
                    </a:lnTo>
                    <a:lnTo>
                      <a:pt x="3288" y="2033"/>
                    </a:lnTo>
                    <a:lnTo>
                      <a:pt x="3257" y="2015"/>
                    </a:lnTo>
                    <a:lnTo>
                      <a:pt x="3227" y="1998"/>
                    </a:lnTo>
                    <a:lnTo>
                      <a:pt x="3196" y="1982"/>
                    </a:lnTo>
                    <a:lnTo>
                      <a:pt x="3164" y="1966"/>
                    </a:lnTo>
                    <a:lnTo>
                      <a:pt x="3132" y="1951"/>
                    </a:lnTo>
                    <a:lnTo>
                      <a:pt x="3100" y="1937"/>
                    </a:lnTo>
                    <a:lnTo>
                      <a:pt x="3067" y="1923"/>
                    </a:lnTo>
                    <a:lnTo>
                      <a:pt x="3034" y="1911"/>
                    </a:lnTo>
                    <a:lnTo>
                      <a:pt x="3001" y="1900"/>
                    </a:lnTo>
                    <a:lnTo>
                      <a:pt x="2968" y="1889"/>
                    </a:lnTo>
                    <a:lnTo>
                      <a:pt x="2934" y="1878"/>
                    </a:lnTo>
                    <a:lnTo>
                      <a:pt x="2899" y="1869"/>
                    </a:lnTo>
                    <a:lnTo>
                      <a:pt x="2864" y="1861"/>
                    </a:lnTo>
                    <a:lnTo>
                      <a:pt x="2828" y="1853"/>
                    </a:lnTo>
                    <a:lnTo>
                      <a:pt x="2793" y="1846"/>
                    </a:lnTo>
                    <a:lnTo>
                      <a:pt x="2757" y="1840"/>
                    </a:lnTo>
                    <a:lnTo>
                      <a:pt x="2722" y="1835"/>
                    </a:lnTo>
                    <a:lnTo>
                      <a:pt x="2685" y="1831"/>
                    </a:lnTo>
                    <a:lnTo>
                      <a:pt x="2648" y="1827"/>
                    </a:lnTo>
                    <a:lnTo>
                      <a:pt x="2611" y="1825"/>
                    </a:lnTo>
                    <a:lnTo>
                      <a:pt x="2575" y="1824"/>
                    </a:lnTo>
                    <a:lnTo>
                      <a:pt x="2537" y="1824"/>
                    </a:lnTo>
                    <a:close/>
                    <a:moveTo>
                      <a:pt x="4448" y="1028"/>
                    </a:moveTo>
                    <a:lnTo>
                      <a:pt x="4448" y="1028"/>
                    </a:lnTo>
                    <a:lnTo>
                      <a:pt x="4414" y="1029"/>
                    </a:lnTo>
                    <a:lnTo>
                      <a:pt x="4383" y="1032"/>
                    </a:lnTo>
                    <a:lnTo>
                      <a:pt x="4352" y="1036"/>
                    </a:lnTo>
                    <a:lnTo>
                      <a:pt x="4321" y="1042"/>
                    </a:lnTo>
                    <a:lnTo>
                      <a:pt x="4291" y="1048"/>
                    </a:lnTo>
                    <a:lnTo>
                      <a:pt x="4261" y="1056"/>
                    </a:lnTo>
                    <a:lnTo>
                      <a:pt x="4232" y="1066"/>
                    </a:lnTo>
                    <a:lnTo>
                      <a:pt x="4204" y="1078"/>
                    </a:lnTo>
                    <a:lnTo>
                      <a:pt x="4175" y="1091"/>
                    </a:lnTo>
                    <a:lnTo>
                      <a:pt x="4148" y="1104"/>
                    </a:lnTo>
                    <a:lnTo>
                      <a:pt x="4123" y="1119"/>
                    </a:lnTo>
                    <a:lnTo>
                      <a:pt x="4097" y="1136"/>
                    </a:lnTo>
                    <a:lnTo>
                      <a:pt x="4072" y="1153"/>
                    </a:lnTo>
                    <a:lnTo>
                      <a:pt x="4049" y="1172"/>
                    </a:lnTo>
                    <a:lnTo>
                      <a:pt x="4026" y="1191"/>
                    </a:lnTo>
                    <a:lnTo>
                      <a:pt x="4004" y="1212"/>
                    </a:lnTo>
                    <a:lnTo>
                      <a:pt x="3983" y="1234"/>
                    </a:lnTo>
                    <a:lnTo>
                      <a:pt x="3963" y="1256"/>
                    </a:lnTo>
                    <a:lnTo>
                      <a:pt x="3945" y="1281"/>
                    </a:lnTo>
                    <a:lnTo>
                      <a:pt x="3928" y="1305"/>
                    </a:lnTo>
                    <a:lnTo>
                      <a:pt x="3912" y="1330"/>
                    </a:lnTo>
                    <a:lnTo>
                      <a:pt x="3896" y="1357"/>
                    </a:lnTo>
                    <a:lnTo>
                      <a:pt x="3882" y="1384"/>
                    </a:lnTo>
                    <a:lnTo>
                      <a:pt x="3870" y="1411"/>
                    </a:lnTo>
                    <a:lnTo>
                      <a:pt x="3859" y="1440"/>
                    </a:lnTo>
                    <a:lnTo>
                      <a:pt x="3849" y="1468"/>
                    </a:lnTo>
                    <a:lnTo>
                      <a:pt x="3841" y="1499"/>
                    </a:lnTo>
                    <a:lnTo>
                      <a:pt x="3833" y="1528"/>
                    </a:lnTo>
                    <a:lnTo>
                      <a:pt x="3829" y="1560"/>
                    </a:lnTo>
                    <a:lnTo>
                      <a:pt x="3824" y="1591"/>
                    </a:lnTo>
                    <a:lnTo>
                      <a:pt x="3821" y="1623"/>
                    </a:lnTo>
                    <a:lnTo>
                      <a:pt x="3821" y="1655"/>
                    </a:lnTo>
                    <a:lnTo>
                      <a:pt x="3821" y="1688"/>
                    </a:lnTo>
                    <a:lnTo>
                      <a:pt x="3824" y="1720"/>
                    </a:lnTo>
                    <a:lnTo>
                      <a:pt x="3829" y="1750"/>
                    </a:lnTo>
                    <a:lnTo>
                      <a:pt x="3833" y="1782"/>
                    </a:lnTo>
                    <a:lnTo>
                      <a:pt x="3841" y="1811"/>
                    </a:lnTo>
                    <a:lnTo>
                      <a:pt x="3849" y="1842"/>
                    </a:lnTo>
                    <a:lnTo>
                      <a:pt x="3859" y="1870"/>
                    </a:lnTo>
                    <a:lnTo>
                      <a:pt x="3870" y="1900"/>
                    </a:lnTo>
                    <a:lnTo>
                      <a:pt x="3882" y="1927"/>
                    </a:lnTo>
                    <a:lnTo>
                      <a:pt x="3896" y="1954"/>
                    </a:lnTo>
                    <a:lnTo>
                      <a:pt x="3912" y="1981"/>
                    </a:lnTo>
                    <a:lnTo>
                      <a:pt x="3928" y="2005"/>
                    </a:lnTo>
                    <a:lnTo>
                      <a:pt x="3945" y="2030"/>
                    </a:lnTo>
                    <a:lnTo>
                      <a:pt x="3963" y="2054"/>
                    </a:lnTo>
                    <a:lnTo>
                      <a:pt x="3983" y="2076"/>
                    </a:lnTo>
                    <a:lnTo>
                      <a:pt x="4004" y="2098"/>
                    </a:lnTo>
                    <a:lnTo>
                      <a:pt x="4026" y="2119"/>
                    </a:lnTo>
                    <a:lnTo>
                      <a:pt x="4049" y="2139"/>
                    </a:lnTo>
                    <a:lnTo>
                      <a:pt x="4072" y="2157"/>
                    </a:lnTo>
                    <a:lnTo>
                      <a:pt x="4097" y="2174"/>
                    </a:lnTo>
                    <a:lnTo>
                      <a:pt x="4123" y="2191"/>
                    </a:lnTo>
                    <a:lnTo>
                      <a:pt x="4148" y="2206"/>
                    </a:lnTo>
                    <a:lnTo>
                      <a:pt x="4175" y="2220"/>
                    </a:lnTo>
                    <a:lnTo>
                      <a:pt x="4204" y="2233"/>
                    </a:lnTo>
                    <a:lnTo>
                      <a:pt x="4232" y="2244"/>
                    </a:lnTo>
                    <a:lnTo>
                      <a:pt x="4261" y="2254"/>
                    </a:lnTo>
                    <a:lnTo>
                      <a:pt x="4291" y="2263"/>
                    </a:lnTo>
                    <a:lnTo>
                      <a:pt x="4321" y="2269"/>
                    </a:lnTo>
                    <a:lnTo>
                      <a:pt x="4352" y="2275"/>
                    </a:lnTo>
                    <a:lnTo>
                      <a:pt x="4383" y="2279"/>
                    </a:lnTo>
                    <a:lnTo>
                      <a:pt x="4414" y="2281"/>
                    </a:lnTo>
                    <a:lnTo>
                      <a:pt x="4448" y="2282"/>
                    </a:lnTo>
                    <a:lnTo>
                      <a:pt x="4479" y="2281"/>
                    </a:lnTo>
                    <a:lnTo>
                      <a:pt x="4511" y="2279"/>
                    </a:lnTo>
                    <a:lnTo>
                      <a:pt x="4542" y="2275"/>
                    </a:lnTo>
                    <a:lnTo>
                      <a:pt x="4574" y="2269"/>
                    </a:lnTo>
                    <a:lnTo>
                      <a:pt x="4603" y="2263"/>
                    </a:lnTo>
                    <a:lnTo>
                      <a:pt x="4634" y="2254"/>
                    </a:lnTo>
                    <a:lnTo>
                      <a:pt x="4662" y="2244"/>
                    </a:lnTo>
                    <a:lnTo>
                      <a:pt x="4691" y="2233"/>
                    </a:lnTo>
                    <a:lnTo>
                      <a:pt x="4718" y="2220"/>
                    </a:lnTo>
                    <a:lnTo>
                      <a:pt x="4745" y="2206"/>
                    </a:lnTo>
                    <a:lnTo>
                      <a:pt x="4772" y="2191"/>
                    </a:lnTo>
                    <a:lnTo>
                      <a:pt x="4797" y="2174"/>
                    </a:lnTo>
                    <a:lnTo>
                      <a:pt x="4821" y="2157"/>
                    </a:lnTo>
                    <a:lnTo>
                      <a:pt x="4846" y="2139"/>
                    </a:lnTo>
                    <a:lnTo>
                      <a:pt x="4868" y="2119"/>
                    </a:lnTo>
                    <a:lnTo>
                      <a:pt x="4890" y="2098"/>
                    </a:lnTo>
                    <a:lnTo>
                      <a:pt x="4911" y="2076"/>
                    </a:lnTo>
                    <a:lnTo>
                      <a:pt x="4930" y="2054"/>
                    </a:lnTo>
                    <a:lnTo>
                      <a:pt x="4949" y="2030"/>
                    </a:lnTo>
                    <a:lnTo>
                      <a:pt x="4966" y="2005"/>
                    </a:lnTo>
                    <a:lnTo>
                      <a:pt x="4983" y="1981"/>
                    </a:lnTo>
                    <a:lnTo>
                      <a:pt x="4998" y="1954"/>
                    </a:lnTo>
                    <a:lnTo>
                      <a:pt x="5011" y="1927"/>
                    </a:lnTo>
                    <a:lnTo>
                      <a:pt x="5025" y="1900"/>
                    </a:lnTo>
                    <a:lnTo>
                      <a:pt x="5036" y="1870"/>
                    </a:lnTo>
                    <a:lnTo>
                      <a:pt x="5046" y="1842"/>
                    </a:lnTo>
                    <a:lnTo>
                      <a:pt x="5054" y="1811"/>
                    </a:lnTo>
                    <a:lnTo>
                      <a:pt x="5060" y="1782"/>
                    </a:lnTo>
                    <a:lnTo>
                      <a:pt x="5067" y="1750"/>
                    </a:lnTo>
                    <a:lnTo>
                      <a:pt x="5070" y="1720"/>
                    </a:lnTo>
                    <a:lnTo>
                      <a:pt x="5073" y="1688"/>
                    </a:lnTo>
                    <a:lnTo>
                      <a:pt x="5074" y="1655"/>
                    </a:lnTo>
                    <a:lnTo>
                      <a:pt x="5073" y="1623"/>
                    </a:lnTo>
                    <a:lnTo>
                      <a:pt x="5070" y="1591"/>
                    </a:lnTo>
                    <a:lnTo>
                      <a:pt x="5067" y="1560"/>
                    </a:lnTo>
                    <a:lnTo>
                      <a:pt x="5060" y="1528"/>
                    </a:lnTo>
                    <a:lnTo>
                      <a:pt x="5054" y="1499"/>
                    </a:lnTo>
                    <a:lnTo>
                      <a:pt x="5046" y="1468"/>
                    </a:lnTo>
                    <a:lnTo>
                      <a:pt x="5036" y="1440"/>
                    </a:lnTo>
                    <a:lnTo>
                      <a:pt x="5025" y="1411"/>
                    </a:lnTo>
                    <a:lnTo>
                      <a:pt x="5011" y="1384"/>
                    </a:lnTo>
                    <a:lnTo>
                      <a:pt x="4998" y="1357"/>
                    </a:lnTo>
                    <a:lnTo>
                      <a:pt x="4983" y="1330"/>
                    </a:lnTo>
                    <a:lnTo>
                      <a:pt x="4966" y="1305"/>
                    </a:lnTo>
                    <a:lnTo>
                      <a:pt x="4949" y="1281"/>
                    </a:lnTo>
                    <a:lnTo>
                      <a:pt x="4930" y="1256"/>
                    </a:lnTo>
                    <a:lnTo>
                      <a:pt x="4911" y="1234"/>
                    </a:lnTo>
                    <a:lnTo>
                      <a:pt x="4890" y="1212"/>
                    </a:lnTo>
                    <a:lnTo>
                      <a:pt x="4868" y="1191"/>
                    </a:lnTo>
                    <a:lnTo>
                      <a:pt x="4846" y="1172"/>
                    </a:lnTo>
                    <a:lnTo>
                      <a:pt x="4821" y="1153"/>
                    </a:lnTo>
                    <a:lnTo>
                      <a:pt x="4797" y="1136"/>
                    </a:lnTo>
                    <a:lnTo>
                      <a:pt x="4772" y="1119"/>
                    </a:lnTo>
                    <a:lnTo>
                      <a:pt x="4745" y="1104"/>
                    </a:lnTo>
                    <a:lnTo>
                      <a:pt x="4718" y="1091"/>
                    </a:lnTo>
                    <a:lnTo>
                      <a:pt x="4691" y="1078"/>
                    </a:lnTo>
                    <a:lnTo>
                      <a:pt x="4662" y="1066"/>
                    </a:lnTo>
                    <a:lnTo>
                      <a:pt x="4634" y="1056"/>
                    </a:lnTo>
                    <a:lnTo>
                      <a:pt x="4603" y="1048"/>
                    </a:lnTo>
                    <a:lnTo>
                      <a:pt x="4574" y="1042"/>
                    </a:lnTo>
                    <a:lnTo>
                      <a:pt x="4542" y="1036"/>
                    </a:lnTo>
                    <a:lnTo>
                      <a:pt x="4511" y="1032"/>
                    </a:lnTo>
                    <a:lnTo>
                      <a:pt x="4479" y="1029"/>
                    </a:lnTo>
                    <a:lnTo>
                      <a:pt x="4448" y="10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t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1" name="图片 20" descr="g14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8" r="-16"/>
            <a:stretch>
              <a:fillRect/>
            </a:stretch>
          </p:blipFill>
          <p:spPr>
            <a:xfrm>
              <a:off x="5952" y="298"/>
              <a:ext cx="2928" cy="3118"/>
            </a:xfrm>
            <a:prstGeom prst="rect">
              <a:avLst/>
            </a:prstGeom>
          </p:spPr>
        </p:pic>
        <p:pic>
          <p:nvPicPr>
            <p:cNvPr id="22" name="图片 21" descr="g1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08" y="1817"/>
              <a:ext cx="2359" cy="2824"/>
            </a:xfrm>
            <a:prstGeom prst="rect">
              <a:avLst/>
            </a:prstGeom>
          </p:spPr>
        </p:pic>
        <p:pic>
          <p:nvPicPr>
            <p:cNvPr id="23" name="图片 22" descr="g14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318" y="1"/>
              <a:ext cx="2526" cy="2211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766" y="5627"/>
              <a:ext cx="6086" cy="2205"/>
            </a:xfrm>
            <a:prstGeom prst="rect">
              <a:avLst/>
            </a:prstGeom>
            <a:noFill/>
            <a:effectLst>
              <a:outerShdw blurRad="508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dirty="0">
                <a:solidFill>
                  <a:schemeClr val="accent6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  <a:p>
              <a:pPr algn="just"/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về thế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endParaRPr lang="zh-CN" alt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52" y="4402"/>
              <a:ext cx="5655" cy="2181"/>
            </a:xfrm>
            <a:prstGeom prst="rect">
              <a:avLst/>
            </a:prstGeom>
            <a:noFill/>
            <a:effectLst>
              <a:outerShdw blurRad="508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  <a:sym typeface="+mn-ea"/>
              </a:endParaRPr>
            </a:p>
            <a:p>
              <a:pPr algn="just"/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ham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zh-CN" alt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666" y="3155"/>
              <a:ext cx="5655" cy="2593"/>
            </a:xfrm>
            <a:prstGeom prst="rect">
              <a:avLst/>
            </a:prstGeom>
            <a:noFill/>
            <a:effectLst>
              <a:outerShdw blurRad="508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  <a:sym typeface="+mn-ea"/>
              </a:endParaRPr>
            </a:p>
            <a:p>
              <a:pPr algn="just"/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chưa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này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mới nhưng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mau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chán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1700" dirty="0">
                <a:solidFill>
                  <a:schemeClr val="tx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775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/>
              <a:t>Nội</a:t>
            </a:r>
            <a:r>
              <a:rPr lang="en-US" sz="2000" b="1" i="1" dirty="0"/>
              <a:t> dung 1: </a:t>
            </a:r>
            <a:r>
              <a:rPr lang="en-US" sz="2000" b="1" i="1" dirty="0" err="1"/>
              <a:t>Tạo</a:t>
            </a:r>
            <a:r>
              <a:rPr lang="en-US" sz="2000" b="1" i="1" dirty="0"/>
              <a:t> </a:t>
            </a:r>
            <a:r>
              <a:rPr lang="en-US" sz="2000" b="1" i="1" dirty="0" err="1"/>
              <a:t>môi</a:t>
            </a:r>
            <a:r>
              <a:rPr lang="en-US" sz="2000" b="1" i="1" dirty="0"/>
              <a:t> </a:t>
            </a:r>
            <a:r>
              <a:rPr lang="en-US" sz="2000" b="1" i="1" dirty="0" err="1"/>
              <a:t>trường</a:t>
            </a:r>
            <a:r>
              <a:rPr lang="en-US" sz="2000" b="1" i="1" dirty="0"/>
              <a:t> </a:t>
            </a:r>
            <a:r>
              <a:rPr lang="en-US" sz="2000" b="1" i="1" dirty="0" err="1"/>
              <a:t>hoạt</a:t>
            </a:r>
            <a:r>
              <a:rPr lang="en-US" sz="2000" b="1" i="1" dirty="0"/>
              <a:t> </a:t>
            </a:r>
            <a:r>
              <a:rPr lang="en-US" sz="2000" b="1" i="1" dirty="0" err="1"/>
              <a:t>động</a:t>
            </a:r>
            <a:r>
              <a:rPr lang="en-US" sz="2000" b="1" i="1" dirty="0"/>
              <a:t> </a:t>
            </a:r>
            <a:r>
              <a:rPr lang="en-US" sz="2000" b="1" i="1" dirty="0" err="1"/>
              <a:t>hấp</a:t>
            </a:r>
            <a:r>
              <a:rPr lang="en-US" sz="2000" b="1" i="1" dirty="0"/>
              <a:t> </a:t>
            </a:r>
            <a:r>
              <a:rPr lang="en-US" sz="2000" b="1" i="1" dirty="0" err="1"/>
              <a:t>dẫn</a:t>
            </a:r>
            <a:r>
              <a:rPr lang="en-US" sz="2000" b="1" i="1" dirty="0"/>
              <a:t>, </a:t>
            </a:r>
            <a:r>
              <a:rPr lang="en-US" sz="2000" b="1" i="1" dirty="0" err="1"/>
              <a:t>xây</a:t>
            </a:r>
            <a:r>
              <a:rPr lang="en-US" sz="2000" b="1" i="1" dirty="0"/>
              <a:t> </a:t>
            </a:r>
            <a:r>
              <a:rPr lang="en-US" sz="2000" b="1" i="1" dirty="0" err="1"/>
              <a:t>dựng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khu</a:t>
            </a:r>
            <a:r>
              <a:rPr lang="en-US" sz="2000" b="1" i="1" dirty="0"/>
              <a:t> </a:t>
            </a:r>
            <a:r>
              <a:rPr lang="en-US" sz="2000" b="1" i="1" dirty="0" err="1"/>
              <a:t>vực</a:t>
            </a:r>
            <a:r>
              <a:rPr lang="en-US" sz="2000" b="1" i="1" dirty="0"/>
              <a:t> </a:t>
            </a:r>
            <a:r>
              <a:rPr lang="en-US" sz="2000" b="1" i="1" dirty="0" err="1"/>
              <a:t>giúp</a:t>
            </a:r>
            <a:r>
              <a:rPr lang="en-US" sz="2000" b="1" i="1" dirty="0"/>
              <a:t> </a:t>
            </a:r>
            <a:r>
              <a:rPr lang="en-US" sz="2000" b="1" i="1" dirty="0" err="1"/>
              <a:t>trẻ</a:t>
            </a:r>
            <a:r>
              <a:rPr lang="en-US" sz="2000" b="1" i="1" dirty="0"/>
              <a:t> </a:t>
            </a:r>
            <a:r>
              <a:rPr lang="en-US" sz="2000" b="1" i="1" dirty="0" err="1"/>
              <a:t>phát</a:t>
            </a:r>
            <a:r>
              <a:rPr lang="en-US" sz="2000" b="1" i="1" dirty="0"/>
              <a:t> </a:t>
            </a:r>
            <a:r>
              <a:rPr lang="en-US" sz="2000" b="1" i="1" dirty="0" err="1"/>
              <a:t>triển</a:t>
            </a:r>
            <a:r>
              <a:rPr lang="en-US" sz="2000" b="1" i="1" dirty="0"/>
              <a:t> </a:t>
            </a:r>
            <a:r>
              <a:rPr lang="en-US" sz="2000" b="1" i="1" dirty="0" err="1"/>
              <a:t>kĩ</a:t>
            </a:r>
            <a:r>
              <a:rPr lang="en-US" sz="2000" b="1" i="1" dirty="0"/>
              <a:t> </a:t>
            </a:r>
            <a:r>
              <a:rPr lang="en-US" sz="2000" b="1" i="1" dirty="0" err="1"/>
              <a:t>năng</a:t>
            </a:r>
            <a:r>
              <a:rPr lang="en-US" sz="2000" b="1" i="1" dirty="0"/>
              <a:t> </a:t>
            </a:r>
            <a:r>
              <a:rPr lang="en-US" sz="2000" b="1" i="1" dirty="0" err="1"/>
              <a:t>vận</a:t>
            </a:r>
            <a:r>
              <a:rPr lang="en-US" sz="2000" b="1" i="1" dirty="0"/>
              <a:t> </a:t>
            </a:r>
            <a:r>
              <a:rPr lang="en-US" sz="2000" b="1" i="1" dirty="0" err="1"/>
              <a:t>động</a:t>
            </a:r>
            <a:r>
              <a:rPr lang="en-US" sz="2000" b="1" i="1" dirty="0"/>
              <a:t> </a:t>
            </a:r>
            <a:r>
              <a:rPr lang="en-US" sz="2000" b="1" i="1" dirty="0" err="1"/>
              <a:t>tinh</a:t>
            </a:r>
            <a:r>
              <a:rPr lang="en-US" sz="2000" b="1" i="1" dirty="0"/>
              <a:t>:</a:t>
            </a:r>
            <a:endParaRPr lang="zh-CN" altLang="en-US" b="1" i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0735" y="1779905"/>
            <a:ext cx="8529955" cy="3937000"/>
            <a:chOff x="2831" y="2743"/>
            <a:chExt cx="14190" cy="6441"/>
          </a:xfrm>
        </p:grpSpPr>
        <p:sp>
          <p:nvSpPr>
            <p:cNvPr id="8" name="矩形 7"/>
            <p:cNvSpPr/>
            <p:nvPr>
              <p:custDataLst>
                <p:tags r:id="rId1"/>
              </p:custDataLst>
            </p:nvPr>
          </p:nvSpPr>
          <p:spPr>
            <a:xfrm>
              <a:off x="2831" y="2743"/>
              <a:ext cx="4645" cy="31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7604" y="2743"/>
              <a:ext cx="4645" cy="3153"/>
            </a:xfrm>
            <a:prstGeom prst="rect">
              <a:avLst/>
            </a:prstGeom>
            <a:blipFill dpi="0"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12377" y="2743"/>
              <a:ext cx="4645" cy="31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2831" y="6032"/>
              <a:ext cx="4645" cy="3153"/>
            </a:xfrm>
            <a:prstGeom prst="rect">
              <a:avLst/>
            </a:prstGeom>
            <a:blipFill dpi="0"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7604" y="6032"/>
              <a:ext cx="4645" cy="3153"/>
            </a:xfrm>
            <a:prstGeom prst="rect">
              <a:avLst/>
            </a:prstGeom>
            <a:solidFill>
              <a:srgbClr val="FFD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12377" y="6032"/>
              <a:ext cx="4645" cy="3153"/>
            </a:xfrm>
            <a:prstGeom prst="rect">
              <a:avLst/>
            </a:prstGeom>
            <a:blipFill dpi="0"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8705" y="1779905"/>
            <a:ext cx="2174240" cy="1317625"/>
            <a:chOff x="2877" y="6577"/>
            <a:chExt cx="3424" cy="2075"/>
          </a:xfrm>
        </p:grpSpPr>
        <p:sp>
          <p:nvSpPr>
            <p:cNvPr id="20" name="文本框 13"/>
            <p:cNvSpPr txBox="1"/>
            <p:nvPr/>
          </p:nvSpPr>
          <p:spPr>
            <a:xfrm>
              <a:off x="2877" y="7053"/>
              <a:ext cx="3424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 dirty="0" err="1"/>
                <a:t>Xây</a:t>
              </a:r>
              <a:r>
                <a:rPr lang="en-US" sz="2000" i="1" dirty="0"/>
                <a:t> </a:t>
              </a:r>
              <a:r>
                <a:rPr lang="en-US" sz="2000" i="1" dirty="0" err="1"/>
                <a:t>dựng</a:t>
              </a:r>
              <a:r>
                <a:rPr lang="en-US" sz="2000" i="1" dirty="0"/>
                <a:t> </a:t>
              </a:r>
              <a:r>
                <a:rPr lang="en-US" sz="2000" i="1" dirty="0" err="1"/>
                <a:t>môi</a:t>
              </a:r>
              <a:r>
                <a:rPr lang="en-US" sz="2000" i="1" dirty="0"/>
                <a:t> </a:t>
              </a:r>
              <a:r>
                <a:rPr lang="en-US" sz="2000" i="1" dirty="0" err="1"/>
                <a:t>trường</a:t>
              </a:r>
              <a:r>
                <a:rPr lang="en-US" sz="2000" i="1" dirty="0"/>
                <a:t> </a:t>
              </a:r>
              <a:r>
                <a:rPr lang="en-US" sz="2000" i="1" dirty="0" err="1"/>
                <a:t>đồ</a:t>
              </a:r>
              <a:r>
                <a:rPr lang="en-US" sz="2000" i="1" dirty="0"/>
                <a:t> </a:t>
              </a:r>
              <a:r>
                <a:rPr lang="en-US" sz="2000" i="1" dirty="0" err="1"/>
                <a:t>chơi</a:t>
              </a:r>
              <a:r>
                <a:rPr lang="en-US" sz="2000" i="1" dirty="0"/>
                <a:t> </a:t>
              </a:r>
              <a:r>
                <a:rPr lang="en-US" sz="2000" i="1" dirty="0" err="1"/>
                <a:t>lấy</a:t>
              </a:r>
              <a:r>
                <a:rPr lang="en-US" sz="2000" i="1" dirty="0"/>
                <a:t> </a:t>
              </a:r>
              <a:r>
                <a:rPr lang="en-US" sz="2000" i="1" dirty="0" err="1"/>
                <a:t>trẻ</a:t>
              </a:r>
              <a:r>
                <a:rPr lang="en-US" sz="2000" i="1" dirty="0"/>
                <a:t> làm </a:t>
              </a:r>
              <a:r>
                <a:rPr lang="en-US" sz="2000" i="1" dirty="0" err="1"/>
                <a:t>trung</a:t>
              </a:r>
              <a:r>
                <a:rPr lang="en-US" sz="2000" i="1" dirty="0"/>
                <a:t> </a:t>
              </a:r>
              <a:r>
                <a:rPr lang="en-US" sz="2000" i="1" dirty="0" err="1"/>
                <a:t>tâm</a:t>
              </a:r>
              <a:endParaRPr lang="zh-CN" altLang="en-US" dirty="0">
                <a:solidFill>
                  <a:schemeClr val="bg1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21" name="文本框 15"/>
            <p:cNvSpPr txBox="1"/>
            <p:nvPr/>
          </p:nvSpPr>
          <p:spPr>
            <a:xfrm>
              <a:off x="3378" y="6577"/>
              <a:ext cx="2087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000" dirty="0">
                <a:solidFill>
                  <a:schemeClr val="bg1"/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</p:grpSp>
      <p:sp>
        <p:nvSpPr>
          <p:cNvPr id="15" name="文本框 13"/>
          <p:cNvSpPr txBox="1"/>
          <p:nvPr/>
        </p:nvSpPr>
        <p:spPr>
          <a:xfrm>
            <a:off x="6822406" y="2240756"/>
            <a:ext cx="2225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i="1" dirty="0" err="1"/>
              <a:t>Xây</a:t>
            </a:r>
            <a:r>
              <a:rPr lang="en-US" i="1" dirty="0"/>
              <a:t> </a:t>
            </a:r>
            <a:r>
              <a:rPr lang="en-US" i="1" dirty="0" err="1"/>
              <a:t>dựng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khu</a:t>
            </a:r>
            <a:r>
              <a:rPr lang="en-US" i="1" dirty="0"/>
              <a:t> </a:t>
            </a:r>
            <a:r>
              <a:rPr lang="en-US" i="1" dirty="0" err="1"/>
              <a:t>vực</a:t>
            </a:r>
            <a:r>
              <a:rPr lang="en-US" i="1" dirty="0"/>
              <a:t> </a:t>
            </a:r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triển</a:t>
            </a:r>
            <a:r>
              <a:rPr lang="en-US" i="1" dirty="0"/>
              <a:t> </a:t>
            </a:r>
            <a:r>
              <a:rPr lang="en-US" i="1" dirty="0" err="1"/>
              <a:t>vận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trẻ</a:t>
            </a:r>
            <a:endParaRPr lang="zh-CN" altLang="en-US" sz="1600" dirty="0">
              <a:solidFill>
                <a:schemeClr val="bg1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18" name="文本框 13"/>
          <p:cNvSpPr txBox="1"/>
          <p:nvPr/>
        </p:nvSpPr>
        <p:spPr>
          <a:xfrm>
            <a:off x="3901748" y="3876732"/>
            <a:ext cx="2328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i="1" dirty="0" err="1"/>
              <a:t>Lựa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dung </a:t>
            </a:r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4 </a:t>
            </a:r>
            <a:r>
              <a:rPr lang="en-US" i="1" dirty="0" err="1"/>
              <a:t>lĩnh</a:t>
            </a:r>
            <a:r>
              <a:rPr lang="en-US" i="1" dirty="0"/>
              <a:t> </a:t>
            </a:r>
            <a:r>
              <a:rPr lang="en-US" i="1" dirty="0" err="1"/>
              <a:t>vực</a:t>
            </a:r>
            <a:r>
              <a:rPr lang="en-US" i="1" dirty="0"/>
              <a:t> trong </a:t>
            </a:r>
            <a:r>
              <a:rPr lang="en-US" i="1" dirty="0" err="1"/>
              <a:t>đó</a:t>
            </a:r>
            <a:r>
              <a:rPr lang="en-US" i="1" dirty="0"/>
              <a:t> </a:t>
            </a:r>
            <a:r>
              <a:rPr lang="en-US" i="1" dirty="0" err="1"/>
              <a:t>tích</a:t>
            </a:r>
            <a:r>
              <a:rPr lang="en-US" i="1" dirty="0"/>
              <a:t> hợp </a:t>
            </a: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triển</a:t>
            </a:r>
            <a:r>
              <a:rPr lang="en-US" i="1" dirty="0"/>
              <a:t> </a:t>
            </a:r>
            <a:r>
              <a:rPr lang="en-US" i="1" dirty="0" err="1"/>
              <a:t>vận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r>
              <a:rPr lang="en-US" i="1" dirty="0"/>
              <a:t>, làm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</a:t>
            </a:r>
            <a:r>
              <a:rPr lang="en-US" i="1" dirty="0" err="1"/>
              <a:t>từng</a:t>
            </a:r>
            <a:r>
              <a:rPr lang="en-US" i="1" dirty="0"/>
              <a:t> </a:t>
            </a:r>
            <a:r>
              <a:rPr lang="en-US" i="1" dirty="0" err="1"/>
              <a:t>chủ</a:t>
            </a:r>
            <a:r>
              <a:rPr lang="en-US" i="1" dirty="0"/>
              <a:t> </a:t>
            </a:r>
            <a:r>
              <a:rPr lang="en-US" i="1" dirty="0" err="1"/>
              <a:t>điểm</a:t>
            </a:r>
            <a:endParaRPr lang="zh-CN" altLang="en-US" sz="1600" dirty="0">
              <a:solidFill>
                <a:srgbClr val="2E7E38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pic>
        <p:nvPicPr>
          <p:cNvPr id="22" name="图片 21" descr="cac9d45ff3c72428d18fdc5ec263228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925685" y="3782060"/>
            <a:ext cx="2285365" cy="2971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775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Nội</a:t>
            </a:r>
            <a:r>
              <a:rPr lang="en-US" sz="2000" b="1" dirty="0"/>
              <a:t> dung 2: </a:t>
            </a:r>
            <a:r>
              <a:rPr lang="en-US" sz="2000" b="1" dirty="0" err="1"/>
              <a:t>Thiết</a:t>
            </a:r>
            <a:r>
              <a:rPr lang="en-US" sz="2000" b="1" dirty="0"/>
              <a:t> </a:t>
            </a:r>
            <a:r>
              <a:rPr lang="en-US" sz="2000" b="1" dirty="0" err="1"/>
              <a:t>kế</a:t>
            </a:r>
            <a:r>
              <a:rPr lang="en-US" sz="2000" b="1" dirty="0"/>
              <a:t>, </a:t>
            </a:r>
            <a:r>
              <a:rPr lang="en-US" sz="2000" b="1" dirty="0" err="1"/>
              <a:t>sáng</a:t>
            </a:r>
            <a:r>
              <a:rPr lang="en-US" sz="2000" b="1" dirty="0"/>
              <a:t>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dùng</a:t>
            </a:r>
            <a:r>
              <a:rPr lang="en-US" sz="2000" b="1" dirty="0"/>
              <a:t>,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 </a:t>
            </a:r>
            <a:r>
              <a:rPr lang="en-US" sz="2000" b="1" dirty="0" err="1"/>
              <a:t>phát</a:t>
            </a:r>
            <a:r>
              <a:rPr lang="en-US" sz="2000" b="1" dirty="0"/>
              <a:t> </a:t>
            </a:r>
            <a:r>
              <a:rPr lang="en-US" sz="2000" b="1" dirty="0" err="1"/>
              <a:t>triển</a:t>
            </a:r>
            <a:r>
              <a:rPr lang="en-US" sz="2000" b="1" dirty="0"/>
              <a:t> </a:t>
            </a:r>
            <a:r>
              <a:rPr lang="en-US" sz="2000" b="1" dirty="0" err="1"/>
              <a:t>theo</a:t>
            </a:r>
            <a:r>
              <a:rPr lang="en-US" sz="2000" b="1" dirty="0"/>
              <a:t> 4 </a:t>
            </a:r>
            <a:r>
              <a:rPr lang="en-US" sz="2000" b="1" dirty="0" err="1"/>
              <a:t>lĩnh</a:t>
            </a:r>
            <a:r>
              <a:rPr lang="en-US" sz="2000" b="1" dirty="0"/>
              <a:t> </a:t>
            </a:r>
            <a:r>
              <a:rPr lang="en-US" sz="2000" b="1" dirty="0" err="1"/>
              <a:t>vực</a:t>
            </a:r>
            <a:r>
              <a:rPr lang="en-US" sz="2000" b="1" dirty="0"/>
              <a:t> trong </a:t>
            </a:r>
            <a:r>
              <a:rPr lang="en-US" sz="2000" b="1" dirty="0" err="1"/>
              <a:t>đó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hợp </a:t>
            </a:r>
            <a:r>
              <a:rPr lang="en-US" sz="2000" b="1" dirty="0" err="1"/>
              <a:t>phát</a:t>
            </a:r>
            <a:r>
              <a:rPr lang="en-US" sz="2000" b="1" dirty="0"/>
              <a:t> </a:t>
            </a:r>
            <a:r>
              <a:rPr lang="en-US" sz="2000" b="1" dirty="0" err="1"/>
              <a:t>triển</a:t>
            </a:r>
            <a:r>
              <a:rPr lang="en-US" sz="2000" b="1" dirty="0"/>
              <a:t> </a:t>
            </a:r>
            <a:r>
              <a:rPr lang="en-US" sz="2000" b="1" dirty="0" err="1"/>
              <a:t>vận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tinh</a:t>
            </a:r>
            <a:endParaRPr lang="en-US" sz="2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1975" y="2275840"/>
            <a:ext cx="7564120" cy="1993900"/>
            <a:chOff x="707" y="2702"/>
            <a:chExt cx="11912" cy="3140"/>
          </a:xfrm>
        </p:grpSpPr>
        <p:grpSp>
          <p:nvGrpSpPr>
            <p:cNvPr id="23" name="组合 22"/>
            <p:cNvGrpSpPr/>
            <p:nvPr/>
          </p:nvGrpSpPr>
          <p:grpSpPr>
            <a:xfrm>
              <a:off x="707" y="2702"/>
              <a:ext cx="3118" cy="3118"/>
              <a:chOff x="707" y="2702"/>
              <a:chExt cx="3118" cy="3118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07" y="2702"/>
                <a:ext cx="3118" cy="3118"/>
                <a:chOff x="1736" y="2746"/>
                <a:chExt cx="3118" cy="3118"/>
              </a:xfrm>
              <a:solidFill>
                <a:srgbClr val="00B0F0"/>
              </a:solidFill>
            </p:grpSpPr>
            <p:sp>
              <p:nvSpPr>
                <p:cNvPr id="271" name=" 271"/>
                <p:cNvSpPr/>
                <p:nvPr/>
              </p:nvSpPr>
              <p:spPr>
                <a:xfrm>
                  <a:off x="1736" y="2746"/>
                  <a:ext cx="3118" cy="3118"/>
                </a:xfrm>
                <a:custGeom>
                  <a:avLst/>
                  <a:gdLst>
                    <a:gd name="connsiteX0" fmla="*/ 2055718 w 4111436"/>
                    <a:gd name="connsiteY0" fmla="*/ 3729003 h 4111436"/>
                    <a:gd name="connsiteX1" fmla="*/ 2055718 w 4111436"/>
                    <a:gd name="connsiteY1" fmla="*/ 4019426 h 4111436"/>
                    <a:gd name="connsiteX2" fmla="*/ 2055718 w 4111436"/>
                    <a:gd name="connsiteY2" fmla="*/ 3729003 h 4111436"/>
                    <a:gd name="connsiteX3" fmla="*/ 2488796 w 4111436"/>
                    <a:gd name="connsiteY3" fmla="*/ 3671988 h 4111436"/>
                    <a:gd name="connsiteX4" fmla="*/ 2563963 w 4111436"/>
                    <a:gd name="connsiteY4" fmla="*/ 3952515 h 4111436"/>
                    <a:gd name="connsiteX5" fmla="*/ 2488796 w 4111436"/>
                    <a:gd name="connsiteY5" fmla="*/ 3671988 h 4111436"/>
                    <a:gd name="connsiteX6" fmla="*/ 1622639 w 4111436"/>
                    <a:gd name="connsiteY6" fmla="*/ 3671987 h 4111436"/>
                    <a:gd name="connsiteX7" fmla="*/ 1547472 w 4111436"/>
                    <a:gd name="connsiteY7" fmla="*/ 3952514 h 4111436"/>
                    <a:gd name="connsiteX8" fmla="*/ 1622639 w 4111436"/>
                    <a:gd name="connsiteY8" fmla="*/ 3671987 h 4111436"/>
                    <a:gd name="connsiteX9" fmla="*/ 2892361 w 4111436"/>
                    <a:gd name="connsiteY9" fmla="*/ 3504825 h 4111436"/>
                    <a:gd name="connsiteX10" fmla="*/ 3037572 w 4111436"/>
                    <a:gd name="connsiteY10" fmla="*/ 3756339 h 4111436"/>
                    <a:gd name="connsiteX11" fmla="*/ 2892361 w 4111436"/>
                    <a:gd name="connsiteY11" fmla="*/ 3504825 h 4111436"/>
                    <a:gd name="connsiteX12" fmla="*/ 1219076 w 4111436"/>
                    <a:gd name="connsiteY12" fmla="*/ 3504825 h 4111436"/>
                    <a:gd name="connsiteX13" fmla="*/ 1073864 w 4111436"/>
                    <a:gd name="connsiteY13" fmla="*/ 3756338 h 4111436"/>
                    <a:gd name="connsiteX14" fmla="*/ 1219076 w 4111436"/>
                    <a:gd name="connsiteY14" fmla="*/ 3504825 h 4111436"/>
                    <a:gd name="connsiteX15" fmla="*/ 3323502 w 4111436"/>
                    <a:gd name="connsiteY15" fmla="*/ 3230123 h 4111436"/>
                    <a:gd name="connsiteX16" fmla="*/ 3444269 w 4111436"/>
                    <a:gd name="connsiteY16" fmla="*/ 3444269 h 4111436"/>
                    <a:gd name="connsiteX17" fmla="*/ 3238909 w 4111436"/>
                    <a:gd name="connsiteY17" fmla="*/ 3238909 h 4111436"/>
                    <a:gd name="connsiteX18" fmla="*/ 3323502 w 4111436"/>
                    <a:gd name="connsiteY18" fmla="*/ 3230123 h 4111436"/>
                    <a:gd name="connsiteX19" fmla="*/ 787934 w 4111436"/>
                    <a:gd name="connsiteY19" fmla="*/ 3230122 h 4111436"/>
                    <a:gd name="connsiteX20" fmla="*/ 872527 w 4111436"/>
                    <a:gd name="connsiteY20" fmla="*/ 3238909 h 4111436"/>
                    <a:gd name="connsiteX21" fmla="*/ 667167 w 4111436"/>
                    <a:gd name="connsiteY21" fmla="*/ 3444269 h 4111436"/>
                    <a:gd name="connsiteX22" fmla="*/ 787934 w 4111436"/>
                    <a:gd name="connsiteY22" fmla="*/ 3230122 h 4111436"/>
                    <a:gd name="connsiteX23" fmla="*/ 3715047 w 4111436"/>
                    <a:gd name="connsiteY23" fmla="*/ 2836253 h 4111436"/>
                    <a:gd name="connsiteX24" fmla="*/ 3756338 w 4111436"/>
                    <a:gd name="connsiteY24" fmla="*/ 3037573 h 4111436"/>
                    <a:gd name="connsiteX25" fmla="*/ 3504825 w 4111436"/>
                    <a:gd name="connsiteY25" fmla="*/ 2892361 h 4111436"/>
                    <a:gd name="connsiteX26" fmla="*/ 3715047 w 4111436"/>
                    <a:gd name="connsiteY26" fmla="*/ 2836253 h 4111436"/>
                    <a:gd name="connsiteX27" fmla="*/ 396389 w 4111436"/>
                    <a:gd name="connsiteY27" fmla="*/ 2836252 h 4111436"/>
                    <a:gd name="connsiteX28" fmla="*/ 606611 w 4111436"/>
                    <a:gd name="connsiteY28" fmla="*/ 2892361 h 4111436"/>
                    <a:gd name="connsiteX29" fmla="*/ 355097 w 4111436"/>
                    <a:gd name="connsiteY29" fmla="*/ 3037572 h 4111436"/>
                    <a:gd name="connsiteX30" fmla="*/ 396389 w 4111436"/>
                    <a:gd name="connsiteY30" fmla="*/ 2836252 h 4111436"/>
                    <a:gd name="connsiteX31" fmla="*/ 3954844 w 4111436"/>
                    <a:gd name="connsiteY31" fmla="*/ 2366424 h 4111436"/>
                    <a:gd name="connsiteX32" fmla="*/ 3952514 w 4111436"/>
                    <a:gd name="connsiteY32" fmla="*/ 2563964 h 4111436"/>
                    <a:gd name="connsiteX33" fmla="*/ 3671987 w 4111436"/>
                    <a:gd name="connsiteY33" fmla="*/ 2488797 h 4111436"/>
                    <a:gd name="connsiteX34" fmla="*/ 3954844 w 4111436"/>
                    <a:gd name="connsiteY34" fmla="*/ 2366424 h 4111436"/>
                    <a:gd name="connsiteX35" fmla="*/ 156592 w 4111436"/>
                    <a:gd name="connsiteY35" fmla="*/ 2366423 h 4111436"/>
                    <a:gd name="connsiteX36" fmla="*/ 439449 w 4111436"/>
                    <a:gd name="connsiteY36" fmla="*/ 2488796 h 4111436"/>
                    <a:gd name="connsiteX37" fmla="*/ 158922 w 4111436"/>
                    <a:gd name="connsiteY37" fmla="*/ 2563963 h 4111436"/>
                    <a:gd name="connsiteX38" fmla="*/ 156592 w 4111436"/>
                    <a:gd name="connsiteY38" fmla="*/ 2366423 h 4111436"/>
                    <a:gd name="connsiteX39" fmla="*/ 4008082 w 4111436"/>
                    <a:gd name="connsiteY39" fmla="*/ 1860732 h 4111436"/>
                    <a:gd name="connsiteX40" fmla="*/ 4019426 w 4111436"/>
                    <a:gd name="connsiteY40" fmla="*/ 2055719 h 4111436"/>
                    <a:gd name="connsiteX41" fmla="*/ 3729003 w 4111436"/>
                    <a:gd name="connsiteY41" fmla="*/ 2055719 h 4111436"/>
                    <a:gd name="connsiteX42" fmla="*/ 4008082 w 4111436"/>
                    <a:gd name="connsiteY42" fmla="*/ 1860732 h 4111436"/>
                    <a:gd name="connsiteX43" fmla="*/ 103354 w 4111436"/>
                    <a:gd name="connsiteY43" fmla="*/ 1860732 h 4111436"/>
                    <a:gd name="connsiteX44" fmla="*/ 382433 w 4111436"/>
                    <a:gd name="connsiteY44" fmla="*/ 2055718 h 4111436"/>
                    <a:gd name="connsiteX45" fmla="*/ 92010 w 4111436"/>
                    <a:gd name="connsiteY45" fmla="*/ 2055718 h 4111436"/>
                    <a:gd name="connsiteX46" fmla="*/ 103354 w 4111436"/>
                    <a:gd name="connsiteY46" fmla="*/ 1860732 h 4111436"/>
                    <a:gd name="connsiteX47" fmla="*/ 3923829 w 4111436"/>
                    <a:gd name="connsiteY47" fmla="*/ 1358232 h 4111436"/>
                    <a:gd name="connsiteX48" fmla="*/ 3952515 w 4111436"/>
                    <a:gd name="connsiteY48" fmla="*/ 1547474 h 4111436"/>
                    <a:gd name="connsiteX49" fmla="*/ 3671988 w 4111436"/>
                    <a:gd name="connsiteY49" fmla="*/ 1622641 h 4111436"/>
                    <a:gd name="connsiteX50" fmla="*/ 3923829 w 4111436"/>
                    <a:gd name="connsiteY50" fmla="*/ 1358232 h 4111436"/>
                    <a:gd name="connsiteX51" fmla="*/ 187608 w 4111436"/>
                    <a:gd name="connsiteY51" fmla="*/ 1358232 h 4111436"/>
                    <a:gd name="connsiteX52" fmla="*/ 439450 w 4111436"/>
                    <a:gd name="connsiteY52" fmla="*/ 1622641 h 4111436"/>
                    <a:gd name="connsiteX53" fmla="*/ 158923 w 4111436"/>
                    <a:gd name="connsiteY53" fmla="*/ 1547474 h 4111436"/>
                    <a:gd name="connsiteX54" fmla="*/ 187608 w 4111436"/>
                    <a:gd name="connsiteY54" fmla="*/ 1358232 h 4111436"/>
                    <a:gd name="connsiteX55" fmla="*/ 3709013 w 4111436"/>
                    <a:gd name="connsiteY55" fmla="*/ 895087 h 4111436"/>
                    <a:gd name="connsiteX56" fmla="*/ 3756339 w 4111436"/>
                    <a:gd name="connsiteY56" fmla="*/ 1073865 h 4111436"/>
                    <a:gd name="connsiteX57" fmla="*/ 3504825 w 4111436"/>
                    <a:gd name="connsiteY57" fmla="*/ 1219077 h 4111436"/>
                    <a:gd name="connsiteX58" fmla="*/ 3709013 w 4111436"/>
                    <a:gd name="connsiteY58" fmla="*/ 895087 h 4111436"/>
                    <a:gd name="connsiteX59" fmla="*/ 402423 w 4111436"/>
                    <a:gd name="connsiteY59" fmla="*/ 895086 h 4111436"/>
                    <a:gd name="connsiteX60" fmla="*/ 606612 w 4111436"/>
                    <a:gd name="connsiteY60" fmla="*/ 1219076 h 4111436"/>
                    <a:gd name="connsiteX61" fmla="*/ 355098 w 4111436"/>
                    <a:gd name="connsiteY61" fmla="*/ 1073864 h 4111436"/>
                    <a:gd name="connsiteX62" fmla="*/ 402423 w 4111436"/>
                    <a:gd name="connsiteY62" fmla="*/ 895086 h 4111436"/>
                    <a:gd name="connsiteX63" fmla="*/ 3379430 w 4111436"/>
                    <a:gd name="connsiteY63" fmla="*/ 504060 h 4111436"/>
                    <a:gd name="connsiteX64" fmla="*/ 3444269 w 4111436"/>
                    <a:gd name="connsiteY64" fmla="*/ 667168 h 4111436"/>
                    <a:gd name="connsiteX65" fmla="*/ 3238909 w 4111436"/>
                    <a:gd name="connsiteY65" fmla="*/ 872528 h 4111436"/>
                    <a:gd name="connsiteX66" fmla="*/ 3379430 w 4111436"/>
                    <a:gd name="connsiteY66" fmla="*/ 504060 h 4111436"/>
                    <a:gd name="connsiteX67" fmla="*/ 732007 w 4111436"/>
                    <a:gd name="connsiteY67" fmla="*/ 504060 h 4111436"/>
                    <a:gd name="connsiteX68" fmla="*/ 872528 w 4111436"/>
                    <a:gd name="connsiteY68" fmla="*/ 872527 h 4111436"/>
                    <a:gd name="connsiteX69" fmla="*/ 667167 w 4111436"/>
                    <a:gd name="connsiteY69" fmla="*/ 667167 h 4111436"/>
                    <a:gd name="connsiteX70" fmla="*/ 732007 w 4111436"/>
                    <a:gd name="connsiteY70" fmla="*/ 504060 h 4111436"/>
                    <a:gd name="connsiteX71" fmla="*/ 2958580 w 4111436"/>
                    <a:gd name="connsiteY71" fmla="*/ 212554 h 4111436"/>
                    <a:gd name="connsiteX72" fmla="*/ 3037573 w 4111436"/>
                    <a:gd name="connsiteY72" fmla="*/ 355098 h 4111436"/>
                    <a:gd name="connsiteX73" fmla="*/ 2892361 w 4111436"/>
                    <a:gd name="connsiteY73" fmla="*/ 606612 h 4111436"/>
                    <a:gd name="connsiteX74" fmla="*/ 2958580 w 4111436"/>
                    <a:gd name="connsiteY74" fmla="*/ 212554 h 4111436"/>
                    <a:gd name="connsiteX75" fmla="*/ 1152857 w 4111436"/>
                    <a:gd name="connsiteY75" fmla="*/ 212554 h 4111436"/>
                    <a:gd name="connsiteX76" fmla="*/ 1219077 w 4111436"/>
                    <a:gd name="connsiteY76" fmla="*/ 606611 h 4111436"/>
                    <a:gd name="connsiteX77" fmla="*/ 1073865 w 4111436"/>
                    <a:gd name="connsiteY77" fmla="*/ 355098 h 4111436"/>
                    <a:gd name="connsiteX78" fmla="*/ 1152857 w 4111436"/>
                    <a:gd name="connsiteY78" fmla="*/ 212554 h 4111436"/>
                    <a:gd name="connsiteX79" fmla="*/ 2476140 w 4111436"/>
                    <a:gd name="connsiteY79" fmla="*/ 40943 h 4111436"/>
                    <a:gd name="connsiteX80" fmla="*/ 2563964 w 4111436"/>
                    <a:gd name="connsiteY80" fmla="*/ 158922 h 4111436"/>
                    <a:gd name="connsiteX81" fmla="*/ 2488797 w 4111436"/>
                    <a:gd name="connsiteY81" fmla="*/ 439449 h 4111436"/>
                    <a:gd name="connsiteX82" fmla="*/ 2476140 w 4111436"/>
                    <a:gd name="connsiteY82" fmla="*/ 40943 h 4111436"/>
                    <a:gd name="connsiteX83" fmla="*/ 1635297 w 4111436"/>
                    <a:gd name="connsiteY83" fmla="*/ 40941 h 4111436"/>
                    <a:gd name="connsiteX84" fmla="*/ 1622640 w 4111436"/>
                    <a:gd name="connsiteY84" fmla="*/ 439449 h 4111436"/>
                    <a:gd name="connsiteX85" fmla="*/ 1547473 w 4111436"/>
                    <a:gd name="connsiteY85" fmla="*/ 158922 h 4111436"/>
                    <a:gd name="connsiteX86" fmla="*/ 1635297 w 4111436"/>
                    <a:gd name="connsiteY86" fmla="*/ 40941 h 4111436"/>
                    <a:gd name="connsiteX87" fmla="*/ 2171086 w 4111436"/>
                    <a:gd name="connsiteY87" fmla="*/ 781 h 4111436"/>
                    <a:gd name="connsiteX88" fmla="*/ 2055719 w 4111436"/>
                    <a:gd name="connsiteY88" fmla="*/ 382434 h 4111436"/>
                    <a:gd name="connsiteX89" fmla="*/ 1940352 w 4111436"/>
                    <a:gd name="connsiteY89" fmla="*/ 783 h 4111436"/>
                    <a:gd name="connsiteX90" fmla="*/ 2055719 w 4111436"/>
                    <a:gd name="connsiteY90" fmla="*/ 92011 h 4111436"/>
                    <a:gd name="connsiteX91" fmla="*/ 2171086 w 4111436"/>
                    <a:gd name="connsiteY91" fmla="*/ 781 h 41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4111436" h="4111436">
                      <a:moveTo>
                        <a:pt x="2055718" y="3729003"/>
                      </a:moveTo>
                      <a:cubicBezTo>
                        <a:pt x="2451017" y="4019426"/>
                        <a:pt x="2136392" y="4245311"/>
                        <a:pt x="2055718" y="4019426"/>
                      </a:cubicBezTo>
                      <a:cubicBezTo>
                        <a:pt x="1975045" y="4245311"/>
                        <a:pt x="1660420" y="4019426"/>
                        <a:pt x="2055718" y="3729003"/>
                      </a:cubicBezTo>
                      <a:close/>
                      <a:moveTo>
                        <a:pt x="2488796" y="3671988"/>
                      </a:moveTo>
                      <a:cubicBezTo>
                        <a:pt x="2945792" y="3850204"/>
                        <a:pt x="2700351" y="4149823"/>
                        <a:pt x="2563963" y="3952515"/>
                      </a:cubicBezTo>
                      <a:cubicBezTo>
                        <a:pt x="2544502" y="4191583"/>
                        <a:pt x="2182134" y="4054825"/>
                        <a:pt x="2488796" y="3671988"/>
                      </a:cubicBezTo>
                      <a:close/>
                      <a:moveTo>
                        <a:pt x="1622639" y="3671987"/>
                      </a:moveTo>
                      <a:cubicBezTo>
                        <a:pt x="1929302" y="4054825"/>
                        <a:pt x="1566934" y="4191583"/>
                        <a:pt x="1547472" y="3952514"/>
                      </a:cubicBezTo>
                      <a:cubicBezTo>
                        <a:pt x="1411085" y="4149823"/>
                        <a:pt x="1165644" y="3850204"/>
                        <a:pt x="1622639" y="3671987"/>
                      </a:cubicBezTo>
                      <a:close/>
                      <a:moveTo>
                        <a:pt x="2892361" y="3504825"/>
                      </a:moveTo>
                      <a:cubicBezTo>
                        <a:pt x="3379911" y="3558689"/>
                        <a:pt x="3220380" y="3911624"/>
                        <a:pt x="3037572" y="3756339"/>
                      </a:cubicBezTo>
                      <a:cubicBezTo>
                        <a:pt x="3080650" y="3992297"/>
                        <a:pt x="2695234" y="3953988"/>
                        <a:pt x="2892361" y="3504825"/>
                      </a:cubicBezTo>
                      <a:close/>
                      <a:moveTo>
                        <a:pt x="1219076" y="3504825"/>
                      </a:moveTo>
                      <a:cubicBezTo>
                        <a:pt x="1416203" y="3953988"/>
                        <a:pt x="1030787" y="3992297"/>
                        <a:pt x="1073864" y="3756338"/>
                      </a:cubicBezTo>
                      <a:cubicBezTo>
                        <a:pt x="891057" y="3911624"/>
                        <a:pt x="731526" y="3558689"/>
                        <a:pt x="1219076" y="3504825"/>
                      </a:cubicBezTo>
                      <a:close/>
                      <a:moveTo>
                        <a:pt x="3323502" y="3230123"/>
                      </a:moveTo>
                      <a:cubicBezTo>
                        <a:pt x="3715342" y="3210632"/>
                        <a:pt x="3647491" y="3540532"/>
                        <a:pt x="3444269" y="3444269"/>
                      </a:cubicBezTo>
                      <a:cubicBezTo>
                        <a:pt x="3546949" y="3661039"/>
                        <a:pt x="3164751" y="3723787"/>
                        <a:pt x="3238909" y="3238909"/>
                      </a:cubicBezTo>
                      <a:cubicBezTo>
                        <a:pt x="3269214" y="3234274"/>
                        <a:pt x="3297379" y="3231422"/>
                        <a:pt x="3323502" y="3230123"/>
                      </a:cubicBezTo>
                      <a:close/>
                      <a:moveTo>
                        <a:pt x="787934" y="3230122"/>
                      </a:moveTo>
                      <a:cubicBezTo>
                        <a:pt x="814056" y="3231422"/>
                        <a:pt x="842222" y="3234274"/>
                        <a:pt x="872527" y="3238909"/>
                      </a:cubicBezTo>
                      <a:cubicBezTo>
                        <a:pt x="946685" y="3723787"/>
                        <a:pt x="564487" y="3661039"/>
                        <a:pt x="667167" y="3444269"/>
                      </a:cubicBezTo>
                      <a:cubicBezTo>
                        <a:pt x="463946" y="3540532"/>
                        <a:pt x="396094" y="3210632"/>
                        <a:pt x="787934" y="3230122"/>
                      </a:cubicBezTo>
                      <a:close/>
                      <a:moveTo>
                        <a:pt x="3715047" y="2836253"/>
                      </a:moveTo>
                      <a:cubicBezTo>
                        <a:pt x="3958712" y="2824701"/>
                        <a:pt x="3948055" y="3072573"/>
                        <a:pt x="3756338" y="3037573"/>
                      </a:cubicBezTo>
                      <a:cubicBezTo>
                        <a:pt x="3911624" y="3220380"/>
                        <a:pt x="3558689" y="3379911"/>
                        <a:pt x="3504825" y="2892361"/>
                      </a:cubicBezTo>
                      <a:cubicBezTo>
                        <a:pt x="3589043" y="2855400"/>
                        <a:pt x="3658817" y="2838918"/>
                        <a:pt x="3715047" y="2836253"/>
                      </a:cubicBezTo>
                      <a:close/>
                      <a:moveTo>
                        <a:pt x="396389" y="2836252"/>
                      </a:moveTo>
                      <a:cubicBezTo>
                        <a:pt x="452619" y="2838918"/>
                        <a:pt x="522393" y="2855399"/>
                        <a:pt x="606611" y="2892361"/>
                      </a:cubicBezTo>
                      <a:cubicBezTo>
                        <a:pt x="552747" y="3379911"/>
                        <a:pt x="199812" y="3220380"/>
                        <a:pt x="355097" y="3037572"/>
                      </a:cubicBezTo>
                      <a:cubicBezTo>
                        <a:pt x="163381" y="3072573"/>
                        <a:pt x="152725" y="2824701"/>
                        <a:pt x="396389" y="2836252"/>
                      </a:cubicBezTo>
                      <a:close/>
                      <a:moveTo>
                        <a:pt x="3954844" y="2366424"/>
                      </a:moveTo>
                      <a:cubicBezTo>
                        <a:pt x="4103597" y="2375127"/>
                        <a:pt x="4116874" y="2550584"/>
                        <a:pt x="3952514" y="2563964"/>
                      </a:cubicBezTo>
                      <a:cubicBezTo>
                        <a:pt x="4149823" y="2700351"/>
                        <a:pt x="3850204" y="2945792"/>
                        <a:pt x="3671987" y="2488797"/>
                      </a:cubicBezTo>
                      <a:cubicBezTo>
                        <a:pt x="3791624" y="2392965"/>
                        <a:pt x="3887230" y="2362468"/>
                        <a:pt x="3954844" y="2366424"/>
                      </a:cubicBezTo>
                      <a:close/>
                      <a:moveTo>
                        <a:pt x="156592" y="2366423"/>
                      </a:moveTo>
                      <a:cubicBezTo>
                        <a:pt x="224207" y="2362467"/>
                        <a:pt x="319813" y="2392964"/>
                        <a:pt x="439449" y="2488796"/>
                      </a:cubicBezTo>
                      <a:cubicBezTo>
                        <a:pt x="261233" y="2945792"/>
                        <a:pt x="-38385" y="2700351"/>
                        <a:pt x="158922" y="2563963"/>
                      </a:cubicBezTo>
                      <a:cubicBezTo>
                        <a:pt x="-5437" y="2550584"/>
                        <a:pt x="7840" y="2375127"/>
                        <a:pt x="156592" y="2366423"/>
                      </a:cubicBezTo>
                      <a:close/>
                      <a:moveTo>
                        <a:pt x="4008082" y="1860732"/>
                      </a:moveTo>
                      <a:cubicBezTo>
                        <a:pt x="4125310" y="1863490"/>
                        <a:pt x="4160604" y="2005298"/>
                        <a:pt x="4019426" y="2055719"/>
                      </a:cubicBezTo>
                      <a:cubicBezTo>
                        <a:pt x="4245311" y="2136392"/>
                        <a:pt x="4019426" y="2451017"/>
                        <a:pt x="3729003" y="2055719"/>
                      </a:cubicBezTo>
                      <a:cubicBezTo>
                        <a:pt x="3837912" y="1907482"/>
                        <a:pt x="3937745" y="1859078"/>
                        <a:pt x="4008082" y="1860732"/>
                      </a:cubicBezTo>
                      <a:close/>
                      <a:moveTo>
                        <a:pt x="103354" y="1860732"/>
                      </a:moveTo>
                      <a:cubicBezTo>
                        <a:pt x="173691" y="1859078"/>
                        <a:pt x="273524" y="1907481"/>
                        <a:pt x="382433" y="2055718"/>
                      </a:cubicBezTo>
                      <a:cubicBezTo>
                        <a:pt x="92010" y="2451017"/>
                        <a:pt x="-133875" y="2136392"/>
                        <a:pt x="92010" y="2055718"/>
                      </a:cubicBezTo>
                      <a:cubicBezTo>
                        <a:pt x="-49167" y="2005298"/>
                        <a:pt x="-13874" y="1863489"/>
                        <a:pt x="103354" y="1860732"/>
                      </a:cubicBezTo>
                      <a:close/>
                      <a:moveTo>
                        <a:pt x="3923829" y="1358232"/>
                      </a:moveTo>
                      <a:cubicBezTo>
                        <a:pt x="4017255" y="1359533"/>
                        <a:pt x="4063500" y="1470756"/>
                        <a:pt x="3952515" y="1547474"/>
                      </a:cubicBezTo>
                      <a:cubicBezTo>
                        <a:pt x="4191583" y="1566935"/>
                        <a:pt x="4054825" y="1929303"/>
                        <a:pt x="3671988" y="1622641"/>
                      </a:cubicBezTo>
                      <a:cubicBezTo>
                        <a:pt x="3749957" y="1422705"/>
                        <a:pt x="3851164" y="1357220"/>
                        <a:pt x="3923829" y="1358232"/>
                      </a:cubicBezTo>
                      <a:close/>
                      <a:moveTo>
                        <a:pt x="187608" y="1358232"/>
                      </a:moveTo>
                      <a:cubicBezTo>
                        <a:pt x="260273" y="1357220"/>
                        <a:pt x="361480" y="1422705"/>
                        <a:pt x="439450" y="1622641"/>
                      </a:cubicBezTo>
                      <a:cubicBezTo>
                        <a:pt x="56612" y="1929303"/>
                        <a:pt x="-80145" y="1566935"/>
                        <a:pt x="158923" y="1547474"/>
                      </a:cubicBezTo>
                      <a:cubicBezTo>
                        <a:pt x="47937" y="1470756"/>
                        <a:pt x="94182" y="1359532"/>
                        <a:pt x="187608" y="1358232"/>
                      </a:cubicBezTo>
                      <a:close/>
                      <a:moveTo>
                        <a:pt x="3709013" y="895087"/>
                      </a:moveTo>
                      <a:cubicBezTo>
                        <a:pt x="3784569" y="896877"/>
                        <a:pt x="3833981" y="982461"/>
                        <a:pt x="3756339" y="1073865"/>
                      </a:cubicBezTo>
                      <a:cubicBezTo>
                        <a:pt x="3992297" y="1030788"/>
                        <a:pt x="3953988" y="1416203"/>
                        <a:pt x="3504825" y="1219077"/>
                      </a:cubicBezTo>
                      <a:cubicBezTo>
                        <a:pt x="3531757" y="975302"/>
                        <a:pt x="3633457" y="893297"/>
                        <a:pt x="3709013" y="895087"/>
                      </a:cubicBezTo>
                      <a:close/>
                      <a:moveTo>
                        <a:pt x="402423" y="895086"/>
                      </a:moveTo>
                      <a:cubicBezTo>
                        <a:pt x="477979" y="893297"/>
                        <a:pt x="579679" y="975301"/>
                        <a:pt x="606612" y="1219076"/>
                      </a:cubicBezTo>
                      <a:cubicBezTo>
                        <a:pt x="157448" y="1416203"/>
                        <a:pt x="119139" y="1030788"/>
                        <a:pt x="355098" y="1073864"/>
                      </a:cubicBezTo>
                      <a:cubicBezTo>
                        <a:pt x="277455" y="982461"/>
                        <a:pt x="326867" y="896876"/>
                        <a:pt x="402423" y="895086"/>
                      </a:cubicBezTo>
                      <a:close/>
                      <a:moveTo>
                        <a:pt x="3379430" y="504060"/>
                      </a:moveTo>
                      <a:cubicBezTo>
                        <a:pt x="3441305" y="506975"/>
                        <a:pt x="3489192" y="572331"/>
                        <a:pt x="3444269" y="667168"/>
                      </a:cubicBezTo>
                      <a:cubicBezTo>
                        <a:pt x="3661039" y="564487"/>
                        <a:pt x="3723787" y="946686"/>
                        <a:pt x="3238909" y="872528"/>
                      </a:cubicBezTo>
                      <a:cubicBezTo>
                        <a:pt x="3197195" y="599784"/>
                        <a:pt x="3299875" y="500312"/>
                        <a:pt x="3379430" y="504060"/>
                      </a:cubicBezTo>
                      <a:close/>
                      <a:moveTo>
                        <a:pt x="732007" y="504060"/>
                      </a:moveTo>
                      <a:cubicBezTo>
                        <a:pt x="811561" y="500312"/>
                        <a:pt x="914241" y="599783"/>
                        <a:pt x="872528" y="872527"/>
                      </a:cubicBezTo>
                      <a:cubicBezTo>
                        <a:pt x="387649" y="946686"/>
                        <a:pt x="450398" y="564487"/>
                        <a:pt x="667167" y="667167"/>
                      </a:cubicBezTo>
                      <a:cubicBezTo>
                        <a:pt x="622245" y="572331"/>
                        <a:pt x="670131" y="506975"/>
                        <a:pt x="732007" y="504060"/>
                      </a:cubicBezTo>
                      <a:close/>
                      <a:moveTo>
                        <a:pt x="2958580" y="212554"/>
                      </a:moveTo>
                      <a:cubicBezTo>
                        <a:pt x="3009624" y="216698"/>
                        <a:pt x="3053727" y="266613"/>
                        <a:pt x="3037573" y="355098"/>
                      </a:cubicBezTo>
                      <a:cubicBezTo>
                        <a:pt x="3220380" y="199812"/>
                        <a:pt x="3379911" y="552747"/>
                        <a:pt x="2892361" y="606612"/>
                      </a:cubicBezTo>
                      <a:cubicBezTo>
                        <a:pt x="2769157" y="325885"/>
                        <a:pt x="2873508" y="205647"/>
                        <a:pt x="2958580" y="212554"/>
                      </a:cubicBezTo>
                      <a:close/>
                      <a:moveTo>
                        <a:pt x="1152857" y="212554"/>
                      </a:moveTo>
                      <a:cubicBezTo>
                        <a:pt x="1237929" y="205647"/>
                        <a:pt x="1342281" y="325885"/>
                        <a:pt x="1219077" y="606611"/>
                      </a:cubicBezTo>
                      <a:cubicBezTo>
                        <a:pt x="731526" y="552747"/>
                        <a:pt x="891057" y="199812"/>
                        <a:pt x="1073865" y="355098"/>
                      </a:cubicBezTo>
                      <a:cubicBezTo>
                        <a:pt x="1057711" y="266613"/>
                        <a:pt x="1101814" y="216698"/>
                        <a:pt x="1152857" y="212554"/>
                      </a:cubicBezTo>
                      <a:close/>
                      <a:moveTo>
                        <a:pt x="2476140" y="40943"/>
                      </a:moveTo>
                      <a:cubicBezTo>
                        <a:pt x="2518313" y="46208"/>
                        <a:pt x="2557882" y="84213"/>
                        <a:pt x="2563964" y="158922"/>
                      </a:cubicBezTo>
                      <a:cubicBezTo>
                        <a:pt x="2700351" y="-38385"/>
                        <a:pt x="2945792" y="261233"/>
                        <a:pt x="2488797" y="439449"/>
                      </a:cubicBezTo>
                      <a:cubicBezTo>
                        <a:pt x="2277966" y="176248"/>
                        <a:pt x="2383357" y="29360"/>
                        <a:pt x="2476140" y="40943"/>
                      </a:cubicBezTo>
                      <a:close/>
                      <a:moveTo>
                        <a:pt x="1635297" y="40941"/>
                      </a:moveTo>
                      <a:cubicBezTo>
                        <a:pt x="1728079" y="29358"/>
                        <a:pt x="1833470" y="176248"/>
                        <a:pt x="1622640" y="439449"/>
                      </a:cubicBezTo>
                      <a:cubicBezTo>
                        <a:pt x="1165644" y="261233"/>
                        <a:pt x="1411085" y="-38387"/>
                        <a:pt x="1547473" y="158922"/>
                      </a:cubicBezTo>
                      <a:cubicBezTo>
                        <a:pt x="1553555" y="84213"/>
                        <a:pt x="1593123" y="46206"/>
                        <a:pt x="1635297" y="40941"/>
                      </a:cubicBezTo>
                      <a:close/>
                      <a:moveTo>
                        <a:pt x="2171086" y="781"/>
                      </a:moveTo>
                      <a:cubicBezTo>
                        <a:pt x="2263704" y="13607"/>
                        <a:pt x="2327487" y="182768"/>
                        <a:pt x="2055719" y="382434"/>
                      </a:cubicBezTo>
                      <a:cubicBezTo>
                        <a:pt x="1783951" y="182768"/>
                        <a:pt x="1847733" y="13608"/>
                        <a:pt x="1940352" y="783"/>
                      </a:cubicBezTo>
                      <a:cubicBezTo>
                        <a:pt x="1982451" y="-5047"/>
                        <a:pt x="2030509" y="21423"/>
                        <a:pt x="2055719" y="92011"/>
                      </a:cubicBezTo>
                      <a:cubicBezTo>
                        <a:pt x="2080930" y="21423"/>
                        <a:pt x="2128987" y="-5049"/>
                        <a:pt x="2171086" y="781"/>
                      </a:cubicBezTo>
                      <a:close/>
                    </a:path>
                  </a:pathLst>
                </a:custGeom>
                <a:solidFill>
                  <a:srgbClr val="FFDE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 184"/>
                <p:cNvSpPr/>
                <p:nvPr/>
              </p:nvSpPr>
              <p:spPr>
                <a:xfrm>
                  <a:off x="2125" y="3135"/>
                  <a:ext cx="2339" cy="2339"/>
                </a:xfrm>
                <a:prstGeom prst="ellipse">
                  <a:avLst/>
                </a:prstGeom>
                <a:solidFill>
                  <a:srgbClr val="FFDE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2" name="图片 21" descr="2008022008522758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1" y="3405"/>
                <a:ext cx="1711" cy="1711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5073" y="2724"/>
              <a:ext cx="3118" cy="3118"/>
              <a:chOff x="5073" y="2724"/>
              <a:chExt cx="3118" cy="311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073" y="2724"/>
                <a:ext cx="3118" cy="3118"/>
                <a:chOff x="1736" y="2746"/>
                <a:chExt cx="3118" cy="3118"/>
              </a:xfrm>
              <a:solidFill>
                <a:srgbClr val="FFC000"/>
              </a:solidFill>
            </p:grpSpPr>
            <p:sp>
              <p:nvSpPr>
                <p:cNvPr id="17" name=" 271"/>
                <p:cNvSpPr/>
                <p:nvPr/>
              </p:nvSpPr>
              <p:spPr>
                <a:xfrm>
                  <a:off x="1736" y="2746"/>
                  <a:ext cx="3118" cy="3118"/>
                </a:xfrm>
                <a:custGeom>
                  <a:avLst/>
                  <a:gdLst>
                    <a:gd name="connsiteX0" fmla="*/ 2055718 w 4111436"/>
                    <a:gd name="connsiteY0" fmla="*/ 3729003 h 4111436"/>
                    <a:gd name="connsiteX1" fmla="*/ 2055718 w 4111436"/>
                    <a:gd name="connsiteY1" fmla="*/ 4019426 h 4111436"/>
                    <a:gd name="connsiteX2" fmla="*/ 2055718 w 4111436"/>
                    <a:gd name="connsiteY2" fmla="*/ 3729003 h 4111436"/>
                    <a:gd name="connsiteX3" fmla="*/ 2488796 w 4111436"/>
                    <a:gd name="connsiteY3" fmla="*/ 3671988 h 4111436"/>
                    <a:gd name="connsiteX4" fmla="*/ 2563963 w 4111436"/>
                    <a:gd name="connsiteY4" fmla="*/ 3952515 h 4111436"/>
                    <a:gd name="connsiteX5" fmla="*/ 2488796 w 4111436"/>
                    <a:gd name="connsiteY5" fmla="*/ 3671988 h 4111436"/>
                    <a:gd name="connsiteX6" fmla="*/ 1622639 w 4111436"/>
                    <a:gd name="connsiteY6" fmla="*/ 3671987 h 4111436"/>
                    <a:gd name="connsiteX7" fmla="*/ 1547472 w 4111436"/>
                    <a:gd name="connsiteY7" fmla="*/ 3952514 h 4111436"/>
                    <a:gd name="connsiteX8" fmla="*/ 1622639 w 4111436"/>
                    <a:gd name="connsiteY8" fmla="*/ 3671987 h 4111436"/>
                    <a:gd name="connsiteX9" fmla="*/ 2892361 w 4111436"/>
                    <a:gd name="connsiteY9" fmla="*/ 3504825 h 4111436"/>
                    <a:gd name="connsiteX10" fmla="*/ 3037572 w 4111436"/>
                    <a:gd name="connsiteY10" fmla="*/ 3756339 h 4111436"/>
                    <a:gd name="connsiteX11" fmla="*/ 2892361 w 4111436"/>
                    <a:gd name="connsiteY11" fmla="*/ 3504825 h 4111436"/>
                    <a:gd name="connsiteX12" fmla="*/ 1219076 w 4111436"/>
                    <a:gd name="connsiteY12" fmla="*/ 3504825 h 4111436"/>
                    <a:gd name="connsiteX13" fmla="*/ 1073864 w 4111436"/>
                    <a:gd name="connsiteY13" fmla="*/ 3756338 h 4111436"/>
                    <a:gd name="connsiteX14" fmla="*/ 1219076 w 4111436"/>
                    <a:gd name="connsiteY14" fmla="*/ 3504825 h 4111436"/>
                    <a:gd name="connsiteX15" fmla="*/ 3323502 w 4111436"/>
                    <a:gd name="connsiteY15" fmla="*/ 3230123 h 4111436"/>
                    <a:gd name="connsiteX16" fmla="*/ 3444269 w 4111436"/>
                    <a:gd name="connsiteY16" fmla="*/ 3444269 h 4111436"/>
                    <a:gd name="connsiteX17" fmla="*/ 3238909 w 4111436"/>
                    <a:gd name="connsiteY17" fmla="*/ 3238909 h 4111436"/>
                    <a:gd name="connsiteX18" fmla="*/ 3323502 w 4111436"/>
                    <a:gd name="connsiteY18" fmla="*/ 3230123 h 4111436"/>
                    <a:gd name="connsiteX19" fmla="*/ 787934 w 4111436"/>
                    <a:gd name="connsiteY19" fmla="*/ 3230122 h 4111436"/>
                    <a:gd name="connsiteX20" fmla="*/ 872527 w 4111436"/>
                    <a:gd name="connsiteY20" fmla="*/ 3238909 h 4111436"/>
                    <a:gd name="connsiteX21" fmla="*/ 667167 w 4111436"/>
                    <a:gd name="connsiteY21" fmla="*/ 3444269 h 4111436"/>
                    <a:gd name="connsiteX22" fmla="*/ 787934 w 4111436"/>
                    <a:gd name="connsiteY22" fmla="*/ 3230122 h 4111436"/>
                    <a:gd name="connsiteX23" fmla="*/ 3715047 w 4111436"/>
                    <a:gd name="connsiteY23" fmla="*/ 2836253 h 4111436"/>
                    <a:gd name="connsiteX24" fmla="*/ 3756338 w 4111436"/>
                    <a:gd name="connsiteY24" fmla="*/ 3037573 h 4111436"/>
                    <a:gd name="connsiteX25" fmla="*/ 3504825 w 4111436"/>
                    <a:gd name="connsiteY25" fmla="*/ 2892361 h 4111436"/>
                    <a:gd name="connsiteX26" fmla="*/ 3715047 w 4111436"/>
                    <a:gd name="connsiteY26" fmla="*/ 2836253 h 4111436"/>
                    <a:gd name="connsiteX27" fmla="*/ 396389 w 4111436"/>
                    <a:gd name="connsiteY27" fmla="*/ 2836252 h 4111436"/>
                    <a:gd name="connsiteX28" fmla="*/ 606611 w 4111436"/>
                    <a:gd name="connsiteY28" fmla="*/ 2892361 h 4111436"/>
                    <a:gd name="connsiteX29" fmla="*/ 355097 w 4111436"/>
                    <a:gd name="connsiteY29" fmla="*/ 3037572 h 4111436"/>
                    <a:gd name="connsiteX30" fmla="*/ 396389 w 4111436"/>
                    <a:gd name="connsiteY30" fmla="*/ 2836252 h 4111436"/>
                    <a:gd name="connsiteX31" fmla="*/ 3954844 w 4111436"/>
                    <a:gd name="connsiteY31" fmla="*/ 2366424 h 4111436"/>
                    <a:gd name="connsiteX32" fmla="*/ 3952514 w 4111436"/>
                    <a:gd name="connsiteY32" fmla="*/ 2563964 h 4111436"/>
                    <a:gd name="connsiteX33" fmla="*/ 3671987 w 4111436"/>
                    <a:gd name="connsiteY33" fmla="*/ 2488797 h 4111436"/>
                    <a:gd name="connsiteX34" fmla="*/ 3954844 w 4111436"/>
                    <a:gd name="connsiteY34" fmla="*/ 2366424 h 4111436"/>
                    <a:gd name="connsiteX35" fmla="*/ 156592 w 4111436"/>
                    <a:gd name="connsiteY35" fmla="*/ 2366423 h 4111436"/>
                    <a:gd name="connsiteX36" fmla="*/ 439449 w 4111436"/>
                    <a:gd name="connsiteY36" fmla="*/ 2488796 h 4111436"/>
                    <a:gd name="connsiteX37" fmla="*/ 158922 w 4111436"/>
                    <a:gd name="connsiteY37" fmla="*/ 2563963 h 4111436"/>
                    <a:gd name="connsiteX38" fmla="*/ 156592 w 4111436"/>
                    <a:gd name="connsiteY38" fmla="*/ 2366423 h 4111436"/>
                    <a:gd name="connsiteX39" fmla="*/ 4008082 w 4111436"/>
                    <a:gd name="connsiteY39" fmla="*/ 1860732 h 4111436"/>
                    <a:gd name="connsiteX40" fmla="*/ 4019426 w 4111436"/>
                    <a:gd name="connsiteY40" fmla="*/ 2055719 h 4111436"/>
                    <a:gd name="connsiteX41" fmla="*/ 3729003 w 4111436"/>
                    <a:gd name="connsiteY41" fmla="*/ 2055719 h 4111436"/>
                    <a:gd name="connsiteX42" fmla="*/ 4008082 w 4111436"/>
                    <a:gd name="connsiteY42" fmla="*/ 1860732 h 4111436"/>
                    <a:gd name="connsiteX43" fmla="*/ 103354 w 4111436"/>
                    <a:gd name="connsiteY43" fmla="*/ 1860732 h 4111436"/>
                    <a:gd name="connsiteX44" fmla="*/ 382433 w 4111436"/>
                    <a:gd name="connsiteY44" fmla="*/ 2055718 h 4111436"/>
                    <a:gd name="connsiteX45" fmla="*/ 92010 w 4111436"/>
                    <a:gd name="connsiteY45" fmla="*/ 2055718 h 4111436"/>
                    <a:gd name="connsiteX46" fmla="*/ 103354 w 4111436"/>
                    <a:gd name="connsiteY46" fmla="*/ 1860732 h 4111436"/>
                    <a:gd name="connsiteX47" fmla="*/ 3923829 w 4111436"/>
                    <a:gd name="connsiteY47" fmla="*/ 1358232 h 4111436"/>
                    <a:gd name="connsiteX48" fmla="*/ 3952515 w 4111436"/>
                    <a:gd name="connsiteY48" fmla="*/ 1547474 h 4111436"/>
                    <a:gd name="connsiteX49" fmla="*/ 3671988 w 4111436"/>
                    <a:gd name="connsiteY49" fmla="*/ 1622641 h 4111436"/>
                    <a:gd name="connsiteX50" fmla="*/ 3923829 w 4111436"/>
                    <a:gd name="connsiteY50" fmla="*/ 1358232 h 4111436"/>
                    <a:gd name="connsiteX51" fmla="*/ 187608 w 4111436"/>
                    <a:gd name="connsiteY51" fmla="*/ 1358232 h 4111436"/>
                    <a:gd name="connsiteX52" fmla="*/ 439450 w 4111436"/>
                    <a:gd name="connsiteY52" fmla="*/ 1622641 h 4111436"/>
                    <a:gd name="connsiteX53" fmla="*/ 158923 w 4111436"/>
                    <a:gd name="connsiteY53" fmla="*/ 1547474 h 4111436"/>
                    <a:gd name="connsiteX54" fmla="*/ 187608 w 4111436"/>
                    <a:gd name="connsiteY54" fmla="*/ 1358232 h 4111436"/>
                    <a:gd name="connsiteX55" fmla="*/ 3709013 w 4111436"/>
                    <a:gd name="connsiteY55" fmla="*/ 895087 h 4111436"/>
                    <a:gd name="connsiteX56" fmla="*/ 3756339 w 4111436"/>
                    <a:gd name="connsiteY56" fmla="*/ 1073865 h 4111436"/>
                    <a:gd name="connsiteX57" fmla="*/ 3504825 w 4111436"/>
                    <a:gd name="connsiteY57" fmla="*/ 1219077 h 4111436"/>
                    <a:gd name="connsiteX58" fmla="*/ 3709013 w 4111436"/>
                    <a:gd name="connsiteY58" fmla="*/ 895087 h 4111436"/>
                    <a:gd name="connsiteX59" fmla="*/ 402423 w 4111436"/>
                    <a:gd name="connsiteY59" fmla="*/ 895086 h 4111436"/>
                    <a:gd name="connsiteX60" fmla="*/ 606612 w 4111436"/>
                    <a:gd name="connsiteY60" fmla="*/ 1219076 h 4111436"/>
                    <a:gd name="connsiteX61" fmla="*/ 355098 w 4111436"/>
                    <a:gd name="connsiteY61" fmla="*/ 1073864 h 4111436"/>
                    <a:gd name="connsiteX62" fmla="*/ 402423 w 4111436"/>
                    <a:gd name="connsiteY62" fmla="*/ 895086 h 4111436"/>
                    <a:gd name="connsiteX63" fmla="*/ 3379430 w 4111436"/>
                    <a:gd name="connsiteY63" fmla="*/ 504060 h 4111436"/>
                    <a:gd name="connsiteX64" fmla="*/ 3444269 w 4111436"/>
                    <a:gd name="connsiteY64" fmla="*/ 667168 h 4111436"/>
                    <a:gd name="connsiteX65" fmla="*/ 3238909 w 4111436"/>
                    <a:gd name="connsiteY65" fmla="*/ 872528 h 4111436"/>
                    <a:gd name="connsiteX66" fmla="*/ 3379430 w 4111436"/>
                    <a:gd name="connsiteY66" fmla="*/ 504060 h 4111436"/>
                    <a:gd name="connsiteX67" fmla="*/ 732007 w 4111436"/>
                    <a:gd name="connsiteY67" fmla="*/ 504060 h 4111436"/>
                    <a:gd name="connsiteX68" fmla="*/ 872528 w 4111436"/>
                    <a:gd name="connsiteY68" fmla="*/ 872527 h 4111436"/>
                    <a:gd name="connsiteX69" fmla="*/ 667167 w 4111436"/>
                    <a:gd name="connsiteY69" fmla="*/ 667167 h 4111436"/>
                    <a:gd name="connsiteX70" fmla="*/ 732007 w 4111436"/>
                    <a:gd name="connsiteY70" fmla="*/ 504060 h 4111436"/>
                    <a:gd name="connsiteX71" fmla="*/ 2958580 w 4111436"/>
                    <a:gd name="connsiteY71" fmla="*/ 212554 h 4111436"/>
                    <a:gd name="connsiteX72" fmla="*/ 3037573 w 4111436"/>
                    <a:gd name="connsiteY72" fmla="*/ 355098 h 4111436"/>
                    <a:gd name="connsiteX73" fmla="*/ 2892361 w 4111436"/>
                    <a:gd name="connsiteY73" fmla="*/ 606612 h 4111436"/>
                    <a:gd name="connsiteX74" fmla="*/ 2958580 w 4111436"/>
                    <a:gd name="connsiteY74" fmla="*/ 212554 h 4111436"/>
                    <a:gd name="connsiteX75" fmla="*/ 1152857 w 4111436"/>
                    <a:gd name="connsiteY75" fmla="*/ 212554 h 4111436"/>
                    <a:gd name="connsiteX76" fmla="*/ 1219077 w 4111436"/>
                    <a:gd name="connsiteY76" fmla="*/ 606611 h 4111436"/>
                    <a:gd name="connsiteX77" fmla="*/ 1073865 w 4111436"/>
                    <a:gd name="connsiteY77" fmla="*/ 355098 h 4111436"/>
                    <a:gd name="connsiteX78" fmla="*/ 1152857 w 4111436"/>
                    <a:gd name="connsiteY78" fmla="*/ 212554 h 4111436"/>
                    <a:gd name="connsiteX79" fmla="*/ 2476140 w 4111436"/>
                    <a:gd name="connsiteY79" fmla="*/ 40943 h 4111436"/>
                    <a:gd name="connsiteX80" fmla="*/ 2563964 w 4111436"/>
                    <a:gd name="connsiteY80" fmla="*/ 158922 h 4111436"/>
                    <a:gd name="connsiteX81" fmla="*/ 2488797 w 4111436"/>
                    <a:gd name="connsiteY81" fmla="*/ 439449 h 4111436"/>
                    <a:gd name="connsiteX82" fmla="*/ 2476140 w 4111436"/>
                    <a:gd name="connsiteY82" fmla="*/ 40943 h 4111436"/>
                    <a:gd name="connsiteX83" fmla="*/ 1635297 w 4111436"/>
                    <a:gd name="connsiteY83" fmla="*/ 40941 h 4111436"/>
                    <a:gd name="connsiteX84" fmla="*/ 1622640 w 4111436"/>
                    <a:gd name="connsiteY84" fmla="*/ 439449 h 4111436"/>
                    <a:gd name="connsiteX85" fmla="*/ 1547473 w 4111436"/>
                    <a:gd name="connsiteY85" fmla="*/ 158922 h 4111436"/>
                    <a:gd name="connsiteX86" fmla="*/ 1635297 w 4111436"/>
                    <a:gd name="connsiteY86" fmla="*/ 40941 h 4111436"/>
                    <a:gd name="connsiteX87" fmla="*/ 2171086 w 4111436"/>
                    <a:gd name="connsiteY87" fmla="*/ 781 h 4111436"/>
                    <a:gd name="connsiteX88" fmla="*/ 2055719 w 4111436"/>
                    <a:gd name="connsiteY88" fmla="*/ 382434 h 4111436"/>
                    <a:gd name="connsiteX89" fmla="*/ 1940352 w 4111436"/>
                    <a:gd name="connsiteY89" fmla="*/ 783 h 4111436"/>
                    <a:gd name="connsiteX90" fmla="*/ 2055719 w 4111436"/>
                    <a:gd name="connsiteY90" fmla="*/ 92011 h 4111436"/>
                    <a:gd name="connsiteX91" fmla="*/ 2171086 w 4111436"/>
                    <a:gd name="connsiteY91" fmla="*/ 781 h 41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4111436" h="4111436">
                      <a:moveTo>
                        <a:pt x="2055718" y="3729003"/>
                      </a:moveTo>
                      <a:cubicBezTo>
                        <a:pt x="2451017" y="4019426"/>
                        <a:pt x="2136392" y="4245311"/>
                        <a:pt x="2055718" y="4019426"/>
                      </a:cubicBezTo>
                      <a:cubicBezTo>
                        <a:pt x="1975045" y="4245311"/>
                        <a:pt x="1660420" y="4019426"/>
                        <a:pt x="2055718" y="3729003"/>
                      </a:cubicBezTo>
                      <a:close/>
                      <a:moveTo>
                        <a:pt x="2488796" y="3671988"/>
                      </a:moveTo>
                      <a:cubicBezTo>
                        <a:pt x="2945792" y="3850204"/>
                        <a:pt x="2700351" y="4149823"/>
                        <a:pt x="2563963" y="3952515"/>
                      </a:cubicBezTo>
                      <a:cubicBezTo>
                        <a:pt x="2544502" y="4191583"/>
                        <a:pt x="2182134" y="4054825"/>
                        <a:pt x="2488796" y="3671988"/>
                      </a:cubicBezTo>
                      <a:close/>
                      <a:moveTo>
                        <a:pt x="1622639" y="3671987"/>
                      </a:moveTo>
                      <a:cubicBezTo>
                        <a:pt x="1929302" y="4054825"/>
                        <a:pt x="1566934" y="4191583"/>
                        <a:pt x="1547472" y="3952514"/>
                      </a:cubicBezTo>
                      <a:cubicBezTo>
                        <a:pt x="1411085" y="4149823"/>
                        <a:pt x="1165644" y="3850204"/>
                        <a:pt x="1622639" y="3671987"/>
                      </a:cubicBezTo>
                      <a:close/>
                      <a:moveTo>
                        <a:pt x="2892361" y="3504825"/>
                      </a:moveTo>
                      <a:cubicBezTo>
                        <a:pt x="3379911" y="3558689"/>
                        <a:pt x="3220380" y="3911624"/>
                        <a:pt x="3037572" y="3756339"/>
                      </a:cubicBezTo>
                      <a:cubicBezTo>
                        <a:pt x="3080650" y="3992297"/>
                        <a:pt x="2695234" y="3953988"/>
                        <a:pt x="2892361" y="3504825"/>
                      </a:cubicBezTo>
                      <a:close/>
                      <a:moveTo>
                        <a:pt x="1219076" y="3504825"/>
                      </a:moveTo>
                      <a:cubicBezTo>
                        <a:pt x="1416203" y="3953988"/>
                        <a:pt x="1030787" y="3992297"/>
                        <a:pt x="1073864" y="3756338"/>
                      </a:cubicBezTo>
                      <a:cubicBezTo>
                        <a:pt x="891057" y="3911624"/>
                        <a:pt x="731526" y="3558689"/>
                        <a:pt x="1219076" y="3504825"/>
                      </a:cubicBezTo>
                      <a:close/>
                      <a:moveTo>
                        <a:pt x="3323502" y="3230123"/>
                      </a:moveTo>
                      <a:cubicBezTo>
                        <a:pt x="3715342" y="3210632"/>
                        <a:pt x="3647491" y="3540532"/>
                        <a:pt x="3444269" y="3444269"/>
                      </a:cubicBezTo>
                      <a:cubicBezTo>
                        <a:pt x="3546949" y="3661039"/>
                        <a:pt x="3164751" y="3723787"/>
                        <a:pt x="3238909" y="3238909"/>
                      </a:cubicBezTo>
                      <a:cubicBezTo>
                        <a:pt x="3269214" y="3234274"/>
                        <a:pt x="3297379" y="3231422"/>
                        <a:pt x="3323502" y="3230123"/>
                      </a:cubicBezTo>
                      <a:close/>
                      <a:moveTo>
                        <a:pt x="787934" y="3230122"/>
                      </a:moveTo>
                      <a:cubicBezTo>
                        <a:pt x="814056" y="3231422"/>
                        <a:pt x="842222" y="3234274"/>
                        <a:pt x="872527" y="3238909"/>
                      </a:cubicBezTo>
                      <a:cubicBezTo>
                        <a:pt x="946685" y="3723787"/>
                        <a:pt x="564487" y="3661039"/>
                        <a:pt x="667167" y="3444269"/>
                      </a:cubicBezTo>
                      <a:cubicBezTo>
                        <a:pt x="463946" y="3540532"/>
                        <a:pt x="396094" y="3210632"/>
                        <a:pt x="787934" y="3230122"/>
                      </a:cubicBezTo>
                      <a:close/>
                      <a:moveTo>
                        <a:pt x="3715047" y="2836253"/>
                      </a:moveTo>
                      <a:cubicBezTo>
                        <a:pt x="3958712" y="2824701"/>
                        <a:pt x="3948055" y="3072573"/>
                        <a:pt x="3756338" y="3037573"/>
                      </a:cubicBezTo>
                      <a:cubicBezTo>
                        <a:pt x="3911624" y="3220380"/>
                        <a:pt x="3558689" y="3379911"/>
                        <a:pt x="3504825" y="2892361"/>
                      </a:cubicBezTo>
                      <a:cubicBezTo>
                        <a:pt x="3589043" y="2855400"/>
                        <a:pt x="3658817" y="2838918"/>
                        <a:pt x="3715047" y="2836253"/>
                      </a:cubicBezTo>
                      <a:close/>
                      <a:moveTo>
                        <a:pt x="396389" y="2836252"/>
                      </a:moveTo>
                      <a:cubicBezTo>
                        <a:pt x="452619" y="2838918"/>
                        <a:pt x="522393" y="2855399"/>
                        <a:pt x="606611" y="2892361"/>
                      </a:cubicBezTo>
                      <a:cubicBezTo>
                        <a:pt x="552747" y="3379911"/>
                        <a:pt x="199812" y="3220380"/>
                        <a:pt x="355097" y="3037572"/>
                      </a:cubicBezTo>
                      <a:cubicBezTo>
                        <a:pt x="163381" y="3072573"/>
                        <a:pt x="152725" y="2824701"/>
                        <a:pt x="396389" y="2836252"/>
                      </a:cubicBezTo>
                      <a:close/>
                      <a:moveTo>
                        <a:pt x="3954844" y="2366424"/>
                      </a:moveTo>
                      <a:cubicBezTo>
                        <a:pt x="4103597" y="2375127"/>
                        <a:pt x="4116874" y="2550584"/>
                        <a:pt x="3952514" y="2563964"/>
                      </a:cubicBezTo>
                      <a:cubicBezTo>
                        <a:pt x="4149823" y="2700351"/>
                        <a:pt x="3850204" y="2945792"/>
                        <a:pt x="3671987" y="2488797"/>
                      </a:cubicBezTo>
                      <a:cubicBezTo>
                        <a:pt x="3791624" y="2392965"/>
                        <a:pt x="3887230" y="2362468"/>
                        <a:pt x="3954844" y="2366424"/>
                      </a:cubicBezTo>
                      <a:close/>
                      <a:moveTo>
                        <a:pt x="156592" y="2366423"/>
                      </a:moveTo>
                      <a:cubicBezTo>
                        <a:pt x="224207" y="2362467"/>
                        <a:pt x="319813" y="2392964"/>
                        <a:pt x="439449" y="2488796"/>
                      </a:cubicBezTo>
                      <a:cubicBezTo>
                        <a:pt x="261233" y="2945792"/>
                        <a:pt x="-38385" y="2700351"/>
                        <a:pt x="158922" y="2563963"/>
                      </a:cubicBezTo>
                      <a:cubicBezTo>
                        <a:pt x="-5437" y="2550584"/>
                        <a:pt x="7840" y="2375127"/>
                        <a:pt x="156592" y="2366423"/>
                      </a:cubicBezTo>
                      <a:close/>
                      <a:moveTo>
                        <a:pt x="4008082" y="1860732"/>
                      </a:moveTo>
                      <a:cubicBezTo>
                        <a:pt x="4125310" y="1863490"/>
                        <a:pt x="4160604" y="2005298"/>
                        <a:pt x="4019426" y="2055719"/>
                      </a:cubicBezTo>
                      <a:cubicBezTo>
                        <a:pt x="4245311" y="2136392"/>
                        <a:pt x="4019426" y="2451017"/>
                        <a:pt x="3729003" y="2055719"/>
                      </a:cubicBezTo>
                      <a:cubicBezTo>
                        <a:pt x="3837912" y="1907482"/>
                        <a:pt x="3937745" y="1859078"/>
                        <a:pt x="4008082" y="1860732"/>
                      </a:cubicBezTo>
                      <a:close/>
                      <a:moveTo>
                        <a:pt x="103354" y="1860732"/>
                      </a:moveTo>
                      <a:cubicBezTo>
                        <a:pt x="173691" y="1859078"/>
                        <a:pt x="273524" y="1907481"/>
                        <a:pt x="382433" y="2055718"/>
                      </a:cubicBezTo>
                      <a:cubicBezTo>
                        <a:pt x="92010" y="2451017"/>
                        <a:pt x="-133875" y="2136392"/>
                        <a:pt x="92010" y="2055718"/>
                      </a:cubicBezTo>
                      <a:cubicBezTo>
                        <a:pt x="-49167" y="2005298"/>
                        <a:pt x="-13874" y="1863489"/>
                        <a:pt x="103354" y="1860732"/>
                      </a:cubicBezTo>
                      <a:close/>
                      <a:moveTo>
                        <a:pt x="3923829" y="1358232"/>
                      </a:moveTo>
                      <a:cubicBezTo>
                        <a:pt x="4017255" y="1359533"/>
                        <a:pt x="4063500" y="1470756"/>
                        <a:pt x="3952515" y="1547474"/>
                      </a:cubicBezTo>
                      <a:cubicBezTo>
                        <a:pt x="4191583" y="1566935"/>
                        <a:pt x="4054825" y="1929303"/>
                        <a:pt x="3671988" y="1622641"/>
                      </a:cubicBezTo>
                      <a:cubicBezTo>
                        <a:pt x="3749957" y="1422705"/>
                        <a:pt x="3851164" y="1357220"/>
                        <a:pt x="3923829" y="1358232"/>
                      </a:cubicBezTo>
                      <a:close/>
                      <a:moveTo>
                        <a:pt x="187608" y="1358232"/>
                      </a:moveTo>
                      <a:cubicBezTo>
                        <a:pt x="260273" y="1357220"/>
                        <a:pt x="361480" y="1422705"/>
                        <a:pt x="439450" y="1622641"/>
                      </a:cubicBezTo>
                      <a:cubicBezTo>
                        <a:pt x="56612" y="1929303"/>
                        <a:pt x="-80145" y="1566935"/>
                        <a:pt x="158923" y="1547474"/>
                      </a:cubicBezTo>
                      <a:cubicBezTo>
                        <a:pt x="47937" y="1470756"/>
                        <a:pt x="94182" y="1359532"/>
                        <a:pt x="187608" y="1358232"/>
                      </a:cubicBezTo>
                      <a:close/>
                      <a:moveTo>
                        <a:pt x="3709013" y="895087"/>
                      </a:moveTo>
                      <a:cubicBezTo>
                        <a:pt x="3784569" y="896877"/>
                        <a:pt x="3833981" y="982461"/>
                        <a:pt x="3756339" y="1073865"/>
                      </a:cubicBezTo>
                      <a:cubicBezTo>
                        <a:pt x="3992297" y="1030788"/>
                        <a:pt x="3953988" y="1416203"/>
                        <a:pt x="3504825" y="1219077"/>
                      </a:cubicBezTo>
                      <a:cubicBezTo>
                        <a:pt x="3531757" y="975302"/>
                        <a:pt x="3633457" y="893297"/>
                        <a:pt x="3709013" y="895087"/>
                      </a:cubicBezTo>
                      <a:close/>
                      <a:moveTo>
                        <a:pt x="402423" y="895086"/>
                      </a:moveTo>
                      <a:cubicBezTo>
                        <a:pt x="477979" y="893297"/>
                        <a:pt x="579679" y="975301"/>
                        <a:pt x="606612" y="1219076"/>
                      </a:cubicBezTo>
                      <a:cubicBezTo>
                        <a:pt x="157448" y="1416203"/>
                        <a:pt x="119139" y="1030788"/>
                        <a:pt x="355098" y="1073864"/>
                      </a:cubicBezTo>
                      <a:cubicBezTo>
                        <a:pt x="277455" y="982461"/>
                        <a:pt x="326867" y="896876"/>
                        <a:pt x="402423" y="895086"/>
                      </a:cubicBezTo>
                      <a:close/>
                      <a:moveTo>
                        <a:pt x="3379430" y="504060"/>
                      </a:moveTo>
                      <a:cubicBezTo>
                        <a:pt x="3441305" y="506975"/>
                        <a:pt x="3489192" y="572331"/>
                        <a:pt x="3444269" y="667168"/>
                      </a:cubicBezTo>
                      <a:cubicBezTo>
                        <a:pt x="3661039" y="564487"/>
                        <a:pt x="3723787" y="946686"/>
                        <a:pt x="3238909" y="872528"/>
                      </a:cubicBezTo>
                      <a:cubicBezTo>
                        <a:pt x="3197195" y="599784"/>
                        <a:pt x="3299875" y="500312"/>
                        <a:pt x="3379430" y="504060"/>
                      </a:cubicBezTo>
                      <a:close/>
                      <a:moveTo>
                        <a:pt x="732007" y="504060"/>
                      </a:moveTo>
                      <a:cubicBezTo>
                        <a:pt x="811561" y="500312"/>
                        <a:pt x="914241" y="599783"/>
                        <a:pt x="872528" y="872527"/>
                      </a:cubicBezTo>
                      <a:cubicBezTo>
                        <a:pt x="387649" y="946686"/>
                        <a:pt x="450398" y="564487"/>
                        <a:pt x="667167" y="667167"/>
                      </a:cubicBezTo>
                      <a:cubicBezTo>
                        <a:pt x="622245" y="572331"/>
                        <a:pt x="670131" y="506975"/>
                        <a:pt x="732007" y="504060"/>
                      </a:cubicBezTo>
                      <a:close/>
                      <a:moveTo>
                        <a:pt x="2958580" y="212554"/>
                      </a:moveTo>
                      <a:cubicBezTo>
                        <a:pt x="3009624" y="216698"/>
                        <a:pt x="3053727" y="266613"/>
                        <a:pt x="3037573" y="355098"/>
                      </a:cubicBezTo>
                      <a:cubicBezTo>
                        <a:pt x="3220380" y="199812"/>
                        <a:pt x="3379911" y="552747"/>
                        <a:pt x="2892361" y="606612"/>
                      </a:cubicBezTo>
                      <a:cubicBezTo>
                        <a:pt x="2769157" y="325885"/>
                        <a:pt x="2873508" y="205647"/>
                        <a:pt x="2958580" y="212554"/>
                      </a:cubicBezTo>
                      <a:close/>
                      <a:moveTo>
                        <a:pt x="1152857" y="212554"/>
                      </a:moveTo>
                      <a:cubicBezTo>
                        <a:pt x="1237929" y="205647"/>
                        <a:pt x="1342281" y="325885"/>
                        <a:pt x="1219077" y="606611"/>
                      </a:cubicBezTo>
                      <a:cubicBezTo>
                        <a:pt x="731526" y="552747"/>
                        <a:pt x="891057" y="199812"/>
                        <a:pt x="1073865" y="355098"/>
                      </a:cubicBezTo>
                      <a:cubicBezTo>
                        <a:pt x="1057711" y="266613"/>
                        <a:pt x="1101814" y="216698"/>
                        <a:pt x="1152857" y="212554"/>
                      </a:cubicBezTo>
                      <a:close/>
                      <a:moveTo>
                        <a:pt x="2476140" y="40943"/>
                      </a:moveTo>
                      <a:cubicBezTo>
                        <a:pt x="2518313" y="46208"/>
                        <a:pt x="2557882" y="84213"/>
                        <a:pt x="2563964" y="158922"/>
                      </a:cubicBezTo>
                      <a:cubicBezTo>
                        <a:pt x="2700351" y="-38385"/>
                        <a:pt x="2945792" y="261233"/>
                        <a:pt x="2488797" y="439449"/>
                      </a:cubicBezTo>
                      <a:cubicBezTo>
                        <a:pt x="2277966" y="176248"/>
                        <a:pt x="2383357" y="29360"/>
                        <a:pt x="2476140" y="40943"/>
                      </a:cubicBezTo>
                      <a:close/>
                      <a:moveTo>
                        <a:pt x="1635297" y="40941"/>
                      </a:moveTo>
                      <a:cubicBezTo>
                        <a:pt x="1728079" y="29358"/>
                        <a:pt x="1833470" y="176248"/>
                        <a:pt x="1622640" y="439449"/>
                      </a:cubicBezTo>
                      <a:cubicBezTo>
                        <a:pt x="1165644" y="261233"/>
                        <a:pt x="1411085" y="-38387"/>
                        <a:pt x="1547473" y="158922"/>
                      </a:cubicBezTo>
                      <a:cubicBezTo>
                        <a:pt x="1553555" y="84213"/>
                        <a:pt x="1593123" y="46206"/>
                        <a:pt x="1635297" y="40941"/>
                      </a:cubicBezTo>
                      <a:close/>
                      <a:moveTo>
                        <a:pt x="2171086" y="781"/>
                      </a:moveTo>
                      <a:cubicBezTo>
                        <a:pt x="2263704" y="13607"/>
                        <a:pt x="2327487" y="182768"/>
                        <a:pt x="2055719" y="382434"/>
                      </a:cubicBezTo>
                      <a:cubicBezTo>
                        <a:pt x="1783951" y="182768"/>
                        <a:pt x="1847733" y="13608"/>
                        <a:pt x="1940352" y="783"/>
                      </a:cubicBezTo>
                      <a:cubicBezTo>
                        <a:pt x="1982451" y="-5047"/>
                        <a:pt x="2030509" y="21423"/>
                        <a:pt x="2055719" y="92011"/>
                      </a:cubicBezTo>
                      <a:cubicBezTo>
                        <a:pt x="2080930" y="21423"/>
                        <a:pt x="2128987" y="-5049"/>
                        <a:pt x="2171086" y="78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 184"/>
                <p:cNvSpPr/>
                <p:nvPr/>
              </p:nvSpPr>
              <p:spPr>
                <a:xfrm>
                  <a:off x="2125" y="3135"/>
                  <a:ext cx="2339" cy="233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4" name="图片 23" descr="ueg5jojpevf5dkh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6" y="3179"/>
                <a:ext cx="2091" cy="2091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9501" y="2702"/>
              <a:ext cx="3118" cy="3118"/>
              <a:chOff x="1736" y="2746"/>
              <a:chExt cx="3118" cy="3118"/>
            </a:xfrm>
            <a:solidFill>
              <a:srgbClr val="FF99CC"/>
            </a:solidFill>
          </p:grpSpPr>
          <p:sp>
            <p:nvSpPr>
              <p:cNvPr id="20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5" name="图片 4" descr="2008022008522758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570" y="2722880"/>
            <a:ext cx="1086485" cy="1086485"/>
          </a:xfrm>
          <a:prstGeom prst="rect">
            <a:avLst/>
          </a:prstGeom>
        </p:spPr>
      </p:pic>
      <p:pic>
        <p:nvPicPr>
          <p:cNvPr id="4" name="图片 3" descr="f5105eb846fd0a2cb2ef86e408f54a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27745" y="4591685"/>
            <a:ext cx="3583305" cy="2369185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685799" y="4823460"/>
            <a:ext cx="202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 err="1"/>
              <a:t>Yêu</a:t>
            </a:r>
            <a:r>
              <a:rPr lang="en-US" sz="2000" i="1" dirty="0"/>
              <a:t> </a:t>
            </a:r>
            <a:r>
              <a:rPr lang="en-US" sz="2000" i="1" dirty="0" err="1"/>
              <a:t>cầu</a:t>
            </a:r>
            <a:r>
              <a:rPr lang="en-US" sz="2000" i="1" dirty="0"/>
              <a:t> </a:t>
            </a:r>
            <a:r>
              <a:rPr lang="en-US" sz="2000" i="1" dirty="0" err="1"/>
              <a:t>sư</a:t>
            </a:r>
            <a:r>
              <a:rPr lang="en-US" sz="2000" i="1" dirty="0"/>
              <a:t> </a:t>
            </a:r>
            <a:r>
              <a:rPr lang="en-US" sz="2000" i="1" dirty="0" err="1"/>
              <a:t>phạm</a:t>
            </a:r>
            <a:r>
              <a:rPr lang="en-US" sz="2000" i="1" dirty="0"/>
              <a:t> </a:t>
            </a:r>
            <a:r>
              <a:rPr lang="en-US" sz="2000" i="1" dirty="0" err="1"/>
              <a:t>đối</a:t>
            </a:r>
            <a:r>
              <a:rPr lang="en-US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đồ</a:t>
            </a:r>
            <a:r>
              <a:rPr lang="en-US" sz="2000" i="1" dirty="0"/>
              <a:t> </a:t>
            </a:r>
            <a:r>
              <a:rPr lang="en-US" sz="2000" i="1" dirty="0" err="1"/>
              <a:t>dùng</a:t>
            </a:r>
            <a:r>
              <a:rPr lang="en-US" sz="2000" i="1" dirty="0"/>
              <a:t>, </a:t>
            </a:r>
            <a:r>
              <a:rPr lang="en-US" sz="2000" i="1" dirty="0" err="1"/>
              <a:t>đồ</a:t>
            </a:r>
            <a:r>
              <a:rPr lang="en-US" sz="2000" i="1" dirty="0"/>
              <a:t> </a:t>
            </a:r>
            <a:r>
              <a:rPr lang="en-US" sz="2000" i="1" dirty="0" err="1"/>
              <a:t>chơi</a:t>
            </a:r>
            <a:r>
              <a:rPr lang="en-US" sz="2000" i="1" dirty="0"/>
              <a:t> </a:t>
            </a:r>
            <a:r>
              <a:rPr lang="en-US" sz="2000" i="1" dirty="0" err="1"/>
              <a:t>tự</a:t>
            </a:r>
            <a:r>
              <a:rPr lang="en-US" sz="2000" i="1" dirty="0"/>
              <a:t> </a:t>
            </a:r>
            <a:r>
              <a:rPr lang="en-US" sz="2000" i="1" dirty="0" err="1"/>
              <a:t>tạo</a:t>
            </a:r>
            <a:endParaRPr lang="zh-CN" altLang="en-US" dirty="0">
              <a:solidFill>
                <a:srgbClr val="2E7E38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58845" y="4766945"/>
            <a:ext cx="185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/>
              <a:t>  </a:t>
            </a:r>
            <a:r>
              <a:rPr lang="en-US" i="1" dirty="0" err="1"/>
              <a:t>Lựa</a:t>
            </a:r>
            <a:r>
              <a:rPr lang="en-US" i="1" dirty="0"/>
              <a:t> </a:t>
            </a:r>
            <a:r>
              <a:rPr lang="en-US" i="1" dirty="0" err="1"/>
              <a:t>chọn</a:t>
            </a:r>
            <a:r>
              <a:rPr lang="en-US" i="1" dirty="0"/>
              <a:t>, </a:t>
            </a:r>
            <a:r>
              <a:rPr lang="en-US" i="1" dirty="0" err="1"/>
              <a:t>sưu</a:t>
            </a:r>
            <a:r>
              <a:rPr lang="en-US" i="1" dirty="0"/>
              <a:t> </a:t>
            </a:r>
            <a:r>
              <a:rPr lang="en-US" i="1" dirty="0" err="1"/>
              <a:t>tầm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dùng</a:t>
            </a:r>
            <a:r>
              <a:rPr lang="en-US" i="1" dirty="0"/>
              <a:t>, </a:t>
            </a:r>
            <a:r>
              <a:rPr lang="en-US" i="1" dirty="0" err="1"/>
              <a:t>nguyên</a:t>
            </a:r>
            <a:r>
              <a:rPr lang="en-US" i="1" dirty="0"/>
              <a:t> </a:t>
            </a:r>
            <a:r>
              <a:rPr lang="en-US" i="1" dirty="0" err="1"/>
              <a:t>học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27" name="文本框 13"/>
          <p:cNvSpPr txBox="1"/>
          <p:nvPr/>
        </p:nvSpPr>
        <p:spPr>
          <a:xfrm>
            <a:off x="6270625" y="4767580"/>
            <a:ext cx="235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i="1" dirty="0" err="1"/>
              <a:t>Thiết</a:t>
            </a:r>
            <a:r>
              <a:rPr lang="en-US" i="1" dirty="0"/>
              <a:t> </a:t>
            </a:r>
            <a:r>
              <a:rPr lang="en-US" i="1" dirty="0" err="1"/>
              <a:t>kế,sáng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dùng</a:t>
            </a:r>
            <a:r>
              <a:rPr lang="en-US" i="1" dirty="0"/>
              <a:t> </a:t>
            </a:r>
            <a:r>
              <a:rPr lang="en-US" i="1" dirty="0" err="1"/>
              <a:t>đồ</a:t>
            </a:r>
            <a:r>
              <a:rPr lang="en-US" i="1" dirty="0"/>
              <a:t> </a:t>
            </a:r>
            <a:r>
              <a:rPr lang="en-US" i="1" dirty="0" err="1"/>
              <a:t>chơi</a:t>
            </a:r>
            <a:r>
              <a:rPr lang="en-US" i="1" dirty="0"/>
              <a:t> </a:t>
            </a: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triển</a:t>
            </a:r>
            <a:r>
              <a:rPr lang="en-US" i="1" dirty="0"/>
              <a:t> </a:t>
            </a:r>
            <a:r>
              <a:rPr lang="en-US" i="1" dirty="0" err="1"/>
              <a:t>theo</a:t>
            </a:r>
            <a:r>
              <a:rPr lang="en-US" i="1" dirty="0"/>
              <a:t> 4 </a:t>
            </a:r>
            <a:r>
              <a:rPr lang="en-US" i="1" dirty="0" err="1"/>
              <a:t>lĩnh</a:t>
            </a:r>
            <a:r>
              <a:rPr lang="en-US" i="1" dirty="0"/>
              <a:t> </a:t>
            </a:r>
            <a:r>
              <a:rPr lang="en-US" i="1" dirty="0" err="1"/>
              <a:t>vực</a:t>
            </a:r>
            <a:r>
              <a:rPr lang="en-US" i="1" dirty="0"/>
              <a:t> trong </a:t>
            </a:r>
            <a:r>
              <a:rPr lang="en-US" i="1" dirty="0" err="1"/>
              <a:t>đó</a:t>
            </a:r>
            <a:r>
              <a:rPr lang="en-US" i="1" dirty="0"/>
              <a:t> </a:t>
            </a:r>
            <a:r>
              <a:rPr lang="en-US" i="1" dirty="0" err="1"/>
              <a:t>tích</a:t>
            </a:r>
            <a:r>
              <a:rPr lang="en-US" i="1" dirty="0"/>
              <a:t> hợp </a:t>
            </a: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triển</a:t>
            </a:r>
            <a:r>
              <a:rPr lang="en-US" i="1" dirty="0"/>
              <a:t> </a:t>
            </a:r>
            <a:r>
              <a:rPr lang="en-US" i="1" dirty="0" err="1"/>
              <a:t>vận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endParaRPr lang="zh-CN" altLang="en-US" sz="1600" dirty="0">
              <a:solidFill>
                <a:srgbClr val="2E7E38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37641" y="477767"/>
            <a:ext cx="788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Nội</a:t>
            </a:r>
            <a:r>
              <a:rPr lang="en-US" b="1" dirty="0"/>
              <a:t> dung 3: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dẫn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thao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kĩ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tinh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, </a:t>
            </a:r>
            <a:r>
              <a:rPr lang="en-US" b="1" dirty="0" err="1"/>
              <a:t>rõ</a:t>
            </a:r>
            <a:r>
              <a:rPr lang="en-US" b="1" dirty="0"/>
              <a:t> </a:t>
            </a:r>
            <a:r>
              <a:rPr lang="en-US" b="1" dirty="0" err="1"/>
              <a:t>ràng</a:t>
            </a:r>
            <a:r>
              <a:rPr lang="en-US" b="1" dirty="0"/>
              <a:t>, </a:t>
            </a:r>
            <a:r>
              <a:rPr lang="en-US" b="1" dirty="0" err="1"/>
              <a:t>sửa</a:t>
            </a:r>
            <a:r>
              <a:rPr lang="en-US" b="1" dirty="0"/>
              <a:t> </a:t>
            </a:r>
            <a:r>
              <a:rPr lang="en-US" b="1" dirty="0" err="1"/>
              <a:t>sai</a:t>
            </a:r>
            <a:r>
              <a:rPr lang="en-US" b="1" dirty="0"/>
              <a:t>,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khuyến</a:t>
            </a:r>
            <a:r>
              <a:rPr lang="en-US" b="1" dirty="0"/>
              <a:t> </a:t>
            </a:r>
            <a:r>
              <a:rPr lang="en-US" b="1" dirty="0" err="1"/>
              <a:t>khích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kịp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,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trải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r>
              <a:rPr lang="en-US" b="1" dirty="0"/>
              <a:t>.</a:t>
            </a:r>
            <a:endParaRPr lang="zh-CN" altLang="en-US" sz="16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11555" y="1823085"/>
            <a:ext cx="8512580" cy="4203239"/>
            <a:chOff x="578" y="1543"/>
            <a:chExt cx="16841" cy="8315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78" y="5400"/>
              <a:ext cx="16839" cy="0"/>
            </a:xfrm>
            <a:prstGeom prst="line">
              <a:avLst/>
            </a:prstGeom>
            <a:ln>
              <a:solidFill>
                <a:srgbClr val="119EB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131" y="1543"/>
              <a:ext cx="0" cy="8130"/>
            </a:xfrm>
            <a:prstGeom prst="line">
              <a:avLst/>
            </a:prstGeom>
            <a:ln>
              <a:solidFill>
                <a:srgbClr val="119EB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067" y="2077"/>
              <a:ext cx="1114" cy="1114"/>
              <a:chOff x="1067" y="2077"/>
              <a:chExt cx="1114" cy="111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067" y="2077"/>
                <a:ext cx="1114" cy="11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 216"/>
              <p:cNvSpPr/>
              <p:nvPr/>
            </p:nvSpPr>
            <p:spPr>
              <a:xfrm>
                <a:off x="1312" y="2333"/>
                <a:ext cx="623" cy="601"/>
              </a:xfrm>
              <a:prstGeom prst="su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642" y="2211"/>
              <a:ext cx="1114" cy="1114"/>
              <a:chOff x="9642" y="2211"/>
              <a:chExt cx="1114" cy="111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9642" y="2211"/>
                <a:ext cx="1114" cy="1114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 212"/>
              <p:cNvSpPr/>
              <p:nvPr/>
            </p:nvSpPr>
            <p:spPr>
              <a:xfrm>
                <a:off x="9876" y="2468"/>
                <a:ext cx="646" cy="601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67" y="5843"/>
              <a:ext cx="1114" cy="1114"/>
              <a:chOff x="1067" y="5843"/>
              <a:chExt cx="1114" cy="1114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067" y="5843"/>
                <a:ext cx="1114" cy="1114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0" name=" 2050"/>
              <p:cNvSpPr/>
              <p:nvPr/>
            </p:nvSpPr>
            <p:spPr bwMode="auto">
              <a:xfrm>
                <a:off x="1312" y="6055"/>
                <a:ext cx="713" cy="691"/>
              </a:xfrm>
              <a:custGeom>
                <a:avLst/>
                <a:gdLst>
                  <a:gd name="T0" fmla="*/ 704528 w 4844"/>
                  <a:gd name="T1" fmla="*/ 1336636 h 6318"/>
                  <a:gd name="T2" fmla="*/ 797459 w 4844"/>
                  <a:gd name="T3" fmla="*/ 1364677 h 6318"/>
                  <a:gd name="T4" fmla="*/ 920563 w 4844"/>
                  <a:gd name="T5" fmla="*/ 1365280 h 6318"/>
                  <a:gd name="T6" fmla="*/ 1065693 w 4844"/>
                  <a:gd name="T7" fmla="*/ 1313720 h 6318"/>
                  <a:gd name="T8" fmla="*/ 1188495 w 4844"/>
                  <a:gd name="T9" fmla="*/ 1220551 h 6318"/>
                  <a:gd name="T10" fmla="*/ 1269961 w 4844"/>
                  <a:gd name="T11" fmla="*/ 1130396 h 6318"/>
                  <a:gd name="T12" fmla="*/ 1352332 w 4844"/>
                  <a:gd name="T13" fmla="*/ 1012502 h 6318"/>
                  <a:gd name="T14" fmla="*/ 1443452 w 4844"/>
                  <a:gd name="T15" fmla="*/ 845461 h 6318"/>
                  <a:gd name="T16" fmla="*/ 1334530 w 4844"/>
                  <a:gd name="T17" fmla="*/ 792996 h 6318"/>
                  <a:gd name="T18" fmla="*/ 1167676 w 4844"/>
                  <a:gd name="T19" fmla="*/ 794805 h 6318"/>
                  <a:gd name="T20" fmla="*/ 996598 w 4844"/>
                  <a:gd name="T21" fmla="*/ 825259 h 6318"/>
                  <a:gd name="T22" fmla="*/ 842416 w 4844"/>
                  <a:gd name="T23" fmla="*/ 893704 h 6318"/>
                  <a:gd name="T24" fmla="*/ 771813 w 4844"/>
                  <a:gd name="T25" fmla="*/ 950389 h 6318"/>
                  <a:gd name="T26" fmla="*/ 712674 w 4844"/>
                  <a:gd name="T27" fmla="*/ 1023357 h 6318"/>
                  <a:gd name="T28" fmla="*/ 668924 w 4844"/>
                  <a:gd name="T29" fmla="*/ 1115019 h 6318"/>
                  <a:gd name="T30" fmla="*/ 643579 w 4844"/>
                  <a:gd name="T31" fmla="*/ 1226883 h 6318"/>
                  <a:gd name="T32" fmla="*/ 691554 w 4844"/>
                  <a:gd name="T33" fmla="*/ 1710821 h 6318"/>
                  <a:gd name="T34" fmla="*/ 604053 w 4844"/>
                  <a:gd name="T35" fmla="*/ 1548906 h 6318"/>
                  <a:gd name="T36" fmla="*/ 570562 w 4844"/>
                  <a:gd name="T37" fmla="*/ 1438549 h 6318"/>
                  <a:gd name="T38" fmla="*/ 554571 w 4844"/>
                  <a:gd name="T39" fmla="*/ 1314926 h 6318"/>
                  <a:gd name="T40" fmla="*/ 561812 w 4844"/>
                  <a:gd name="T41" fmla="*/ 1177132 h 6318"/>
                  <a:gd name="T42" fmla="*/ 596510 w 4844"/>
                  <a:gd name="T43" fmla="*/ 1026372 h 6318"/>
                  <a:gd name="T44" fmla="*/ 664097 w 4844"/>
                  <a:gd name="T45" fmla="*/ 861743 h 6318"/>
                  <a:gd name="T46" fmla="*/ 766683 w 4844"/>
                  <a:gd name="T47" fmla="*/ 629271 h 6318"/>
                  <a:gd name="T48" fmla="*/ 814054 w 4844"/>
                  <a:gd name="T49" fmla="*/ 410368 h 6318"/>
                  <a:gd name="T50" fmla="*/ 800778 w 4844"/>
                  <a:gd name="T51" fmla="*/ 247246 h 6318"/>
                  <a:gd name="T52" fmla="*/ 748278 w 4844"/>
                  <a:gd name="T53" fmla="*/ 132367 h 6318"/>
                  <a:gd name="T54" fmla="*/ 678580 w 4844"/>
                  <a:gd name="T55" fmla="*/ 57892 h 6318"/>
                  <a:gd name="T56" fmla="*/ 591984 w 4844"/>
                  <a:gd name="T57" fmla="*/ 6935 h 6318"/>
                  <a:gd name="T58" fmla="*/ 606769 w 4844"/>
                  <a:gd name="T59" fmla="*/ 19900 h 6318"/>
                  <a:gd name="T60" fmla="*/ 679183 w 4844"/>
                  <a:gd name="T61" fmla="*/ 88044 h 6318"/>
                  <a:gd name="T62" fmla="*/ 730175 w 4844"/>
                  <a:gd name="T63" fmla="*/ 175786 h 6318"/>
                  <a:gd name="T64" fmla="*/ 756425 w 4844"/>
                  <a:gd name="T65" fmla="*/ 299710 h 6318"/>
                  <a:gd name="T66" fmla="*/ 738019 w 4844"/>
                  <a:gd name="T67" fmla="*/ 464340 h 6318"/>
                  <a:gd name="T68" fmla="*/ 656252 w 4844"/>
                  <a:gd name="T69" fmla="*/ 673594 h 6318"/>
                  <a:gd name="T70" fmla="*/ 602243 w 4844"/>
                  <a:gd name="T71" fmla="*/ 735104 h 6318"/>
                  <a:gd name="T72" fmla="*/ 604657 w 4844"/>
                  <a:gd name="T73" fmla="*/ 637714 h 6318"/>
                  <a:gd name="T74" fmla="*/ 587459 w 4844"/>
                  <a:gd name="T75" fmla="*/ 550273 h 6318"/>
                  <a:gd name="T76" fmla="*/ 548536 w 4844"/>
                  <a:gd name="T77" fmla="*/ 464642 h 6318"/>
                  <a:gd name="T78" fmla="*/ 442027 w 4844"/>
                  <a:gd name="T79" fmla="*/ 338305 h 6318"/>
                  <a:gd name="T80" fmla="*/ 308665 w 4844"/>
                  <a:gd name="T81" fmla="*/ 244231 h 6318"/>
                  <a:gd name="T82" fmla="*/ 160518 w 4844"/>
                  <a:gd name="T83" fmla="*/ 174278 h 6318"/>
                  <a:gd name="T84" fmla="*/ 0 w 4844"/>
                  <a:gd name="T85" fmla="*/ 123925 h 6318"/>
                  <a:gd name="T86" fmla="*/ 25647 w 4844"/>
                  <a:gd name="T87" fmla="*/ 404639 h 6318"/>
                  <a:gd name="T88" fmla="*/ 84181 w 4844"/>
                  <a:gd name="T89" fmla="*/ 609672 h 6318"/>
                  <a:gd name="T90" fmla="*/ 165647 w 4844"/>
                  <a:gd name="T91" fmla="*/ 749577 h 6318"/>
                  <a:gd name="T92" fmla="*/ 259484 w 4844"/>
                  <a:gd name="T93" fmla="*/ 837018 h 6318"/>
                  <a:gd name="T94" fmla="*/ 355130 w 4844"/>
                  <a:gd name="T95" fmla="*/ 883452 h 6318"/>
                  <a:gd name="T96" fmla="*/ 442631 w 4844"/>
                  <a:gd name="T97" fmla="*/ 900337 h 6318"/>
                  <a:gd name="T98" fmla="*/ 486984 w 4844"/>
                  <a:gd name="T99" fmla="*/ 950691 h 6318"/>
                  <a:gd name="T100" fmla="*/ 416682 w 4844"/>
                  <a:gd name="T101" fmla="*/ 1097229 h 6318"/>
                  <a:gd name="T102" fmla="*/ 376251 w 4844"/>
                  <a:gd name="T103" fmla="*/ 1234119 h 6318"/>
                  <a:gd name="T104" fmla="*/ 360863 w 4844"/>
                  <a:gd name="T105" fmla="*/ 1359853 h 6318"/>
                  <a:gd name="T106" fmla="*/ 366294 w 4844"/>
                  <a:gd name="T107" fmla="*/ 1474430 h 6318"/>
                  <a:gd name="T108" fmla="*/ 400993 w 4844"/>
                  <a:gd name="T109" fmla="*/ 1619763 h 6318"/>
                  <a:gd name="T110" fmla="*/ 421510 w 4844"/>
                  <a:gd name="T111" fmla="*/ 1735848 h 6318"/>
                  <a:gd name="T112" fmla="*/ 300216 w 4844"/>
                  <a:gd name="T113" fmla="*/ 1770522 h 6318"/>
                  <a:gd name="T114" fmla="*/ 209699 w 4844"/>
                  <a:gd name="T115" fmla="*/ 1820273 h 6318"/>
                  <a:gd name="T116" fmla="*/ 158104 w 4844"/>
                  <a:gd name="T117" fmla="*/ 1882386 h 6318"/>
                  <a:gd name="T118" fmla="*/ 1013193 w 4844"/>
                  <a:gd name="T119" fmla="*/ 1873642 h 6318"/>
                  <a:gd name="T120" fmla="*/ 952848 w 4844"/>
                  <a:gd name="T121" fmla="*/ 1811227 h 6318"/>
                  <a:gd name="T122" fmla="*/ 852373 w 4844"/>
                  <a:gd name="T123" fmla="*/ 1761778 h 6318"/>
                  <a:gd name="T124" fmla="*/ 720218 w 4844"/>
                  <a:gd name="T125" fmla="*/ 1730119 h 63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44" h="6318">
                    <a:moveTo>
                      <a:pt x="2116" y="4309"/>
                    </a:moveTo>
                    <a:lnTo>
                      <a:pt x="2116" y="4309"/>
                    </a:lnTo>
                    <a:lnTo>
                      <a:pt x="2133" y="4322"/>
                    </a:lnTo>
                    <a:lnTo>
                      <a:pt x="2153" y="4335"/>
                    </a:lnTo>
                    <a:lnTo>
                      <a:pt x="2181" y="4353"/>
                    </a:lnTo>
                    <a:lnTo>
                      <a:pt x="2217" y="4374"/>
                    </a:lnTo>
                    <a:lnTo>
                      <a:pt x="2259" y="4396"/>
                    </a:lnTo>
                    <a:lnTo>
                      <a:pt x="2308" y="4421"/>
                    </a:lnTo>
                    <a:lnTo>
                      <a:pt x="2335" y="4433"/>
                    </a:lnTo>
                    <a:lnTo>
                      <a:pt x="2364" y="4444"/>
                    </a:lnTo>
                    <a:lnTo>
                      <a:pt x="2393" y="4456"/>
                    </a:lnTo>
                    <a:lnTo>
                      <a:pt x="2425" y="4468"/>
                    </a:lnTo>
                    <a:lnTo>
                      <a:pt x="2458" y="4480"/>
                    </a:lnTo>
                    <a:lnTo>
                      <a:pt x="2492" y="4490"/>
                    </a:lnTo>
                    <a:lnTo>
                      <a:pt x="2528" y="4500"/>
                    </a:lnTo>
                    <a:lnTo>
                      <a:pt x="2565" y="4509"/>
                    </a:lnTo>
                    <a:lnTo>
                      <a:pt x="2604" y="4518"/>
                    </a:lnTo>
                    <a:lnTo>
                      <a:pt x="2643" y="4526"/>
                    </a:lnTo>
                    <a:lnTo>
                      <a:pt x="2684" y="4531"/>
                    </a:lnTo>
                    <a:lnTo>
                      <a:pt x="2726" y="4537"/>
                    </a:lnTo>
                    <a:lnTo>
                      <a:pt x="2770" y="4540"/>
                    </a:lnTo>
                    <a:lnTo>
                      <a:pt x="2813" y="4542"/>
                    </a:lnTo>
                    <a:lnTo>
                      <a:pt x="2859" y="4543"/>
                    </a:lnTo>
                    <a:lnTo>
                      <a:pt x="2906" y="4542"/>
                    </a:lnTo>
                    <a:lnTo>
                      <a:pt x="2954" y="4540"/>
                    </a:lnTo>
                    <a:lnTo>
                      <a:pt x="3002" y="4535"/>
                    </a:lnTo>
                    <a:lnTo>
                      <a:pt x="3051" y="4528"/>
                    </a:lnTo>
                    <a:lnTo>
                      <a:pt x="3101" y="4519"/>
                    </a:lnTo>
                    <a:lnTo>
                      <a:pt x="3152" y="4508"/>
                    </a:lnTo>
                    <a:lnTo>
                      <a:pt x="3205" y="4494"/>
                    </a:lnTo>
                    <a:lnTo>
                      <a:pt x="3257" y="4479"/>
                    </a:lnTo>
                    <a:lnTo>
                      <a:pt x="3311" y="4460"/>
                    </a:lnTo>
                    <a:lnTo>
                      <a:pt x="3366" y="4439"/>
                    </a:lnTo>
                    <a:lnTo>
                      <a:pt x="3420" y="4414"/>
                    </a:lnTo>
                    <a:lnTo>
                      <a:pt x="3476" y="4387"/>
                    </a:lnTo>
                    <a:lnTo>
                      <a:pt x="3532" y="4357"/>
                    </a:lnTo>
                    <a:lnTo>
                      <a:pt x="3589" y="4324"/>
                    </a:lnTo>
                    <a:lnTo>
                      <a:pt x="3646" y="4287"/>
                    </a:lnTo>
                    <a:lnTo>
                      <a:pt x="3704" y="4247"/>
                    </a:lnTo>
                    <a:lnTo>
                      <a:pt x="3762" y="4202"/>
                    </a:lnTo>
                    <a:lnTo>
                      <a:pt x="3821" y="4155"/>
                    </a:lnTo>
                    <a:lnTo>
                      <a:pt x="3850" y="4130"/>
                    </a:lnTo>
                    <a:lnTo>
                      <a:pt x="3880" y="4104"/>
                    </a:lnTo>
                    <a:lnTo>
                      <a:pt x="3909" y="4077"/>
                    </a:lnTo>
                    <a:lnTo>
                      <a:pt x="3939" y="4048"/>
                    </a:lnTo>
                    <a:lnTo>
                      <a:pt x="3969" y="4019"/>
                    </a:lnTo>
                    <a:lnTo>
                      <a:pt x="3998" y="3989"/>
                    </a:lnTo>
                    <a:lnTo>
                      <a:pt x="4028" y="3959"/>
                    </a:lnTo>
                    <a:lnTo>
                      <a:pt x="4058" y="3927"/>
                    </a:lnTo>
                    <a:lnTo>
                      <a:pt x="4088" y="3893"/>
                    </a:lnTo>
                    <a:lnTo>
                      <a:pt x="4118" y="3859"/>
                    </a:lnTo>
                    <a:lnTo>
                      <a:pt x="4149" y="3824"/>
                    </a:lnTo>
                    <a:lnTo>
                      <a:pt x="4179" y="3787"/>
                    </a:lnTo>
                    <a:lnTo>
                      <a:pt x="4209" y="3749"/>
                    </a:lnTo>
                    <a:lnTo>
                      <a:pt x="4239" y="3710"/>
                    </a:lnTo>
                    <a:lnTo>
                      <a:pt x="4269" y="3671"/>
                    </a:lnTo>
                    <a:lnTo>
                      <a:pt x="4300" y="3630"/>
                    </a:lnTo>
                    <a:lnTo>
                      <a:pt x="4330" y="3588"/>
                    </a:lnTo>
                    <a:lnTo>
                      <a:pt x="4361" y="3544"/>
                    </a:lnTo>
                    <a:lnTo>
                      <a:pt x="4391" y="3500"/>
                    </a:lnTo>
                    <a:lnTo>
                      <a:pt x="4421" y="3454"/>
                    </a:lnTo>
                    <a:lnTo>
                      <a:pt x="4451" y="3407"/>
                    </a:lnTo>
                    <a:lnTo>
                      <a:pt x="4482" y="3358"/>
                    </a:lnTo>
                    <a:lnTo>
                      <a:pt x="4512" y="3309"/>
                    </a:lnTo>
                    <a:lnTo>
                      <a:pt x="4542" y="3257"/>
                    </a:lnTo>
                    <a:lnTo>
                      <a:pt x="4572" y="3206"/>
                    </a:lnTo>
                    <a:lnTo>
                      <a:pt x="4603" y="3153"/>
                    </a:lnTo>
                    <a:lnTo>
                      <a:pt x="4633" y="3097"/>
                    </a:lnTo>
                    <a:lnTo>
                      <a:pt x="4664" y="3041"/>
                    </a:lnTo>
                    <a:lnTo>
                      <a:pt x="4694" y="2984"/>
                    </a:lnTo>
                    <a:lnTo>
                      <a:pt x="4724" y="2925"/>
                    </a:lnTo>
                    <a:lnTo>
                      <a:pt x="4784" y="2804"/>
                    </a:lnTo>
                    <a:lnTo>
                      <a:pt x="4844" y="2675"/>
                    </a:lnTo>
                    <a:lnTo>
                      <a:pt x="4813" y="2671"/>
                    </a:lnTo>
                    <a:lnTo>
                      <a:pt x="4778" y="2665"/>
                    </a:lnTo>
                    <a:lnTo>
                      <a:pt x="4728" y="2659"/>
                    </a:lnTo>
                    <a:lnTo>
                      <a:pt x="4667" y="2651"/>
                    </a:lnTo>
                    <a:lnTo>
                      <a:pt x="4595" y="2643"/>
                    </a:lnTo>
                    <a:lnTo>
                      <a:pt x="4513" y="2636"/>
                    </a:lnTo>
                    <a:lnTo>
                      <a:pt x="4423" y="2630"/>
                    </a:lnTo>
                    <a:lnTo>
                      <a:pt x="4324" y="2625"/>
                    </a:lnTo>
                    <a:lnTo>
                      <a:pt x="4272" y="2624"/>
                    </a:lnTo>
                    <a:lnTo>
                      <a:pt x="4219" y="2624"/>
                    </a:lnTo>
                    <a:lnTo>
                      <a:pt x="4163" y="2624"/>
                    </a:lnTo>
                    <a:lnTo>
                      <a:pt x="4107" y="2624"/>
                    </a:lnTo>
                    <a:lnTo>
                      <a:pt x="4049" y="2626"/>
                    </a:lnTo>
                    <a:lnTo>
                      <a:pt x="3990" y="2628"/>
                    </a:lnTo>
                    <a:lnTo>
                      <a:pt x="3930" y="2632"/>
                    </a:lnTo>
                    <a:lnTo>
                      <a:pt x="3870" y="2636"/>
                    </a:lnTo>
                    <a:lnTo>
                      <a:pt x="3808" y="2642"/>
                    </a:lnTo>
                    <a:lnTo>
                      <a:pt x="3746" y="2648"/>
                    </a:lnTo>
                    <a:lnTo>
                      <a:pt x="3683" y="2657"/>
                    </a:lnTo>
                    <a:lnTo>
                      <a:pt x="3620" y="2666"/>
                    </a:lnTo>
                    <a:lnTo>
                      <a:pt x="3557" y="2677"/>
                    </a:lnTo>
                    <a:lnTo>
                      <a:pt x="3494" y="2690"/>
                    </a:lnTo>
                    <a:lnTo>
                      <a:pt x="3430" y="2704"/>
                    </a:lnTo>
                    <a:lnTo>
                      <a:pt x="3367" y="2720"/>
                    </a:lnTo>
                    <a:lnTo>
                      <a:pt x="3303" y="2737"/>
                    </a:lnTo>
                    <a:lnTo>
                      <a:pt x="3241" y="2756"/>
                    </a:lnTo>
                    <a:lnTo>
                      <a:pt x="3178" y="2777"/>
                    </a:lnTo>
                    <a:lnTo>
                      <a:pt x="3117" y="2800"/>
                    </a:lnTo>
                    <a:lnTo>
                      <a:pt x="3055" y="2825"/>
                    </a:lnTo>
                    <a:lnTo>
                      <a:pt x="2995" y="2851"/>
                    </a:lnTo>
                    <a:lnTo>
                      <a:pt x="2936" y="2880"/>
                    </a:lnTo>
                    <a:lnTo>
                      <a:pt x="2877" y="2913"/>
                    </a:lnTo>
                    <a:lnTo>
                      <a:pt x="2820" y="2946"/>
                    </a:lnTo>
                    <a:lnTo>
                      <a:pt x="2792" y="2964"/>
                    </a:lnTo>
                    <a:lnTo>
                      <a:pt x="2764" y="2982"/>
                    </a:lnTo>
                    <a:lnTo>
                      <a:pt x="2738" y="3001"/>
                    </a:lnTo>
                    <a:lnTo>
                      <a:pt x="2711" y="3020"/>
                    </a:lnTo>
                    <a:lnTo>
                      <a:pt x="2684" y="3041"/>
                    </a:lnTo>
                    <a:lnTo>
                      <a:pt x="2658" y="3061"/>
                    </a:lnTo>
                    <a:lnTo>
                      <a:pt x="2632" y="3082"/>
                    </a:lnTo>
                    <a:lnTo>
                      <a:pt x="2607" y="3105"/>
                    </a:lnTo>
                    <a:lnTo>
                      <a:pt x="2582" y="3128"/>
                    </a:lnTo>
                    <a:lnTo>
                      <a:pt x="2558" y="3152"/>
                    </a:lnTo>
                    <a:lnTo>
                      <a:pt x="2533" y="3175"/>
                    </a:lnTo>
                    <a:lnTo>
                      <a:pt x="2510" y="3199"/>
                    </a:lnTo>
                    <a:lnTo>
                      <a:pt x="2488" y="3225"/>
                    </a:lnTo>
                    <a:lnTo>
                      <a:pt x="2465" y="3252"/>
                    </a:lnTo>
                    <a:lnTo>
                      <a:pt x="2443" y="3279"/>
                    </a:lnTo>
                    <a:lnTo>
                      <a:pt x="2422" y="3307"/>
                    </a:lnTo>
                    <a:lnTo>
                      <a:pt x="2402" y="3334"/>
                    </a:lnTo>
                    <a:lnTo>
                      <a:pt x="2382" y="3363"/>
                    </a:lnTo>
                    <a:lnTo>
                      <a:pt x="2362" y="3394"/>
                    </a:lnTo>
                    <a:lnTo>
                      <a:pt x="2343" y="3424"/>
                    </a:lnTo>
                    <a:lnTo>
                      <a:pt x="2325" y="3456"/>
                    </a:lnTo>
                    <a:lnTo>
                      <a:pt x="2307" y="3487"/>
                    </a:lnTo>
                    <a:lnTo>
                      <a:pt x="2290" y="3521"/>
                    </a:lnTo>
                    <a:lnTo>
                      <a:pt x="2275" y="3554"/>
                    </a:lnTo>
                    <a:lnTo>
                      <a:pt x="2259" y="3589"/>
                    </a:lnTo>
                    <a:lnTo>
                      <a:pt x="2243" y="3624"/>
                    </a:lnTo>
                    <a:lnTo>
                      <a:pt x="2230" y="3660"/>
                    </a:lnTo>
                    <a:lnTo>
                      <a:pt x="2217" y="3698"/>
                    </a:lnTo>
                    <a:lnTo>
                      <a:pt x="2204" y="3736"/>
                    </a:lnTo>
                    <a:lnTo>
                      <a:pt x="2192" y="3774"/>
                    </a:lnTo>
                    <a:lnTo>
                      <a:pt x="2181" y="3814"/>
                    </a:lnTo>
                    <a:lnTo>
                      <a:pt x="2171" y="3854"/>
                    </a:lnTo>
                    <a:lnTo>
                      <a:pt x="2162" y="3895"/>
                    </a:lnTo>
                    <a:lnTo>
                      <a:pt x="2153" y="3938"/>
                    </a:lnTo>
                    <a:lnTo>
                      <a:pt x="2145" y="3981"/>
                    </a:lnTo>
                    <a:lnTo>
                      <a:pt x="2139" y="4025"/>
                    </a:lnTo>
                    <a:lnTo>
                      <a:pt x="2133" y="4069"/>
                    </a:lnTo>
                    <a:lnTo>
                      <a:pt x="2127" y="4116"/>
                    </a:lnTo>
                    <a:lnTo>
                      <a:pt x="2123" y="4163"/>
                    </a:lnTo>
                    <a:lnTo>
                      <a:pt x="2121" y="4210"/>
                    </a:lnTo>
                    <a:lnTo>
                      <a:pt x="2117" y="4259"/>
                    </a:lnTo>
                    <a:lnTo>
                      <a:pt x="2116" y="4309"/>
                    </a:lnTo>
                    <a:close/>
                    <a:moveTo>
                      <a:pt x="2334" y="5731"/>
                    </a:moveTo>
                    <a:lnTo>
                      <a:pt x="2334" y="5731"/>
                    </a:lnTo>
                    <a:lnTo>
                      <a:pt x="2292" y="5674"/>
                    </a:lnTo>
                    <a:lnTo>
                      <a:pt x="2252" y="5615"/>
                    </a:lnTo>
                    <a:lnTo>
                      <a:pt x="2213" y="5554"/>
                    </a:lnTo>
                    <a:lnTo>
                      <a:pt x="2174" y="5489"/>
                    </a:lnTo>
                    <a:lnTo>
                      <a:pt x="2136" y="5424"/>
                    </a:lnTo>
                    <a:lnTo>
                      <a:pt x="2101" y="5355"/>
                    </a:lnTo>
                    <a:lnTo>
                      <a:pt x="2066" y="5285"/>
                    </a:lnTo>
                    <a:lnTo>
                      <a:pt x="2034" y="5212"/>
                    </a:lnTo>
                    <a:lnTo>
                      <a:pt x="2017" y="5175"/>
                    </a:lnTo>
                    <a:lnTo>
                      <a:pt x="2002" y="5137"/>
                    </a:lnTo>
                    <a:lnTo>
                      <a:pt x="1988" y="5099"/>
                    </a:lnTo>
                    <a:lnTo>
                      <a:pt x="1973" y="5060"/>
                    </a:lnTo>
                    <a:lnTo>
                      <a:pt x="1960" y="5020"/>
                    </a:lnTo>
                    <a:lnTo>
                      <a:pt x="1947" y="4980"/>
                    </a:lnTo>
                    <a:lnTo>
                      <a:pt x="1934" y="4939"/>
                    </a:lnTo>
                    <a:lnTo>
                      <a:pt x="1922" y="4898"/>
                    </a:lnTo>
                    <a:lnTo>
                      <a:pt x="1911" y="4857"/>
                    </a:lnTo>
                    <a:lnTo>
                      <a:pt x="1901" y="4815"/>
                    </a:lnTo>
                    <a:lnTo>
                      <a:pt x="1891" y="4771"/>
                    </a:lnTo>
                    <a:lnTo>
                      <a:pt x="1882" y="4728"/>
                    </a:lnTo>
                    <a:lnTo>
                      <a:pt x="1874" y="4684"/>
                    </a:lnTo>
                    <a:lnTo>
                      <a:pt x="1866" y="4639"/>
                    </a:lnTo>
                    <a:lnTo>
                      <a:pt x="1860" y="4594"/>
                    </a:lnTo>
                    <a:lnTo>
                      <a:pt x="1854" y="4548"/>
                    </a:lnTo>
                    <a:lnTo>
                      <a:pt x="1848" y="4502"/>
                    </a:lnTo>
                    <a:lnTo>
                      <a:pt x="1844" y="4455"/>
                    </a:lnTo>
                    <a:lnTo>
                      <a:pt x="1841" y="4409"/>
                    </a:lnTo>
                    <a:lnTo>
                      <a:pt x="1838" y="4361"/>
                    </a:lnTo>
                    <a:lnTo>
                      <a:pt x="1837" y="4311"/>
                    </a:lnTo>
                    <a:lnTo>
                      <a:pt x="1836" y="4262"/>
                    </a:lnTo>
                    <a:lnTo>
                      <a:pt x="1837" y="4213"/>
                    </a:lnTo>
                    <a:lnTo>
                      <a:pt x="1838" y="4163"/>
                    </a:lnTo>
                    <a:lnTo>
                      <a:pt x="1841" y="4112"/>
                    </a:lnTo>
                    <a:lnTo>
                      <a:pt x="1844" y="4061"/>
                    </a:lnTo>
                    <a:lnTo>
                      <a:pt x="1850" y="4009"/>
                    </a:lnTo>
                    <a:lnTo>
                      <a:pt x="1855" y="3957"/>
                    </a:lnTo>
                    <a:lnTo>
                      <a:pt x="1862" y="3904"/>
                    </a:lnTo>
                    <a:lnTo>
                      <a:pt x="1870" y="3851"/>
                    </a:lnTo>
                    <a:lnTo>
                      <a:pt x="1879" y="3796"/>
                    </a:lnTo>
                    <a:lnTo>
                      <a:pt x="1889" y="3742"/>
                    </a:lnTo>
                    <a:lnTo>
                      <a:pt x="1901" y="3687"/>
                    </a:lnTo>
                    <a:lnTo>
                      <a:pt x="1913" y="3631"/>
                    </a:lnTo>
                    <a:lnTo>
                      <a:pt x="1927" y="3575"/>
                    </a:lnTo>
                    <a:lnTo>
                      <a:pt x="1942" y="3518"/>
                    </a:lnTo>
                    <a:lnTo>
                      <a:pt x="1959" y="3460"/>
                    </a:lnTo>
                    <a:lnTo>
                      <a:pt x="1977" y="3404"/>
                    </a:lnTo>
                    <a:lnTo>
                      <a:pt x="1996" y="3344"/>
                    </a:lnTo>
                    <a:lnTo>
                      <a:pt x="2017" y="3285"/>
                    </a:lnTo>
                    <a:lnTo>
                      <a:pt x="2038" y="3226"/>
                    </a:lnTo>
                    <a:lnTo>
                      <a:pt x="2062" y="3166"/>
                    </a:lnTo>
                    <a:lnTo>
                      <a:pt x="2086" y="3106"/>
                    </a:lnTo>
                    <a:lnTo>
                      <a:pt x="2113" y="3044"/>
                    </a:lnTo>
                    <a:lnTo>
                      <a:pt x="2141" y="2983"/>
                    </a:lnTo>
                    <a:lnTo>
                      <a:pt x="2170" y="2921"/>
                    </a:lnTo>
                    <a:lnTo>
                      <a:pt x="2201" y="2858"/>
                    </a:lnTo>
                    <a:lnTo>
                      <a:pt x="2232" y="2795"/>
                    </a:lnTo>
                    <a:lnTo>
                      <a:pt x="2288" y="2685"/>
                    </a:lnTo>
                    <a:lnTo>
                      <a:pt x="2340" y="2579"/>
                    </a:lnTo>
                    <a:lnTo>
                      <a:pt x="2387" y="2476"/>
                    </a:lnTo>
                    <a:lnTo>
                      <a:pt x="2432" y="2374"/>
                    </a:lnTo>
                    <a:lnTo>
                      <a:pt x="2472" y="2276"/>
                    </a:lnTo>
                    <a:lnTo>
                      <a:pt x="2508" y="2180"/>
                    </a:lnTo>
                    <a:lnTo>
                      <a:pt x="2541" y="2087"/>
                    </a:lnTo>
                    <a:lnTo>
                      <a:pt x="2571" y="1996"/>
                    </a:lnTo>
                    <a:lnTo>
                      <a:pt x="2597" y="1909"/>
                    </a:lnTo>
                    <a:lnTo>
                      <a:pt x="2620" y="1823"/>
                    </a:lnTo>
                    <a:lnTo>
                      <a:pt x="2640" y="1741"/>
                    </a:lnTo>
                    <a:lnTo>
                      <a:pt x="2658" y="1660"/>
                    </a:lnTo>
                    <a:lnTo>
                      <a:pt x="2672" y="1582"/>
                    </a:lnTo>
                    <a:lnTo>
                      <a:pt x="2684" y="1506"/>
                    </a:lnTo>
                    <a:lnTo>
                      <a:pt x="2693" y="1433"/>
                    </a:lnTo>
                    <a:lnTo>
                      <a:pt x="2698" y="1361"/>
                    </a:lnTo>
                    <a:lnTo>
                      <a:pt x="2702" y="1293"/>
                    </a:lnTo>
                    <a:lnTo>
                      <a:pt x="2704" y="1226"/>
                    </a:lnTo>
                    <a:lnTo>
                      <a:pt x="2703" y="1162"/>
                    </a:lnTo>
                    <a:lnTo>
                      <a:pt x="2700" y="1100"/>
                    </a:lnTo>
                    <a:lnTo>
                      <a:pt x="2694" y="1040"/>
                    </a:lnTo>
                    <a:lnTo>
                      <a:pt x="2686" y="982"/>
                    </a:lnTo>
                    <a:lnTo>
                      <a:pt x="2677" y="926"/>
                    </a:lnTo>
                    <a:lnTo>
                      <a:pt x="2666" y="873"/>
                    </a:lnTo>
                    <a:lnTo>
                      <a:pt x="2654" y="820"/>
                    </a:lnTo>
                    <a:lnTo>
                      <a:pt x="2639" y="771"/>
                    </a:lnTo>
                    <a:lnTo>
                      <a:pt x="2624" y="723"/>
                    </a:lnTo>
                    <a:lnTo>
                      <a:pt x="2607" y="677"/>
                    </a:lnTo>
                    <a:lnTo>
                      <a:pt x="2588" y="633"/>
                    </a:lnTo>
                    <a:lnTo>
                      <a:pt x="2568" y="591"/>
                    </a:lnTo>
                    <a:lnTo>
                      <a:pt x="2548" y="551"/>
                    </a:lnTo>
                    <a:lnTo>
                      <a:pt x="2526" y="511"/>
                    </a:lnTo>
                    <a:lnTo>
                      <a:pt x="2503" y="475"/>
                    </a:lnTo>
                    <a:lnTo>
                      <a:pt x="2480" y="439"/>
                    </a:lnTo>
                    <a:lnTo>
                      <a:pt x="2455" y="406"/>
                    </a:lnTo>
                    <a:lnTo>
                      <a:pt x="2431" y="373"/>
                    </a:lnTo>
                    <a:lnTo>
                      <a:pt x="2405" y="343"/>
                    </a:lnTo>
                    <a:lnTo>
                      <a:pt x="2379" y="314"/>
                    </a:lnTo>
                    <a:lnTo>
                      <a:pt x="2354" y="287"/>
                    </a:lnTo>
                    <a:lnTo>
                      <a:pt x="2327" y="262"/>
                    </a:lnTo>
                    <a:lnTo>
                      <a:pt x="2301" y="237"/>
                    </a:lnTo>
                    <a:lnTo>
                      <a:pt x="2275" y="214"/>
                    </a:lnTo>
                    <a:lnTo>
                      <a:pt x="2249" y="192"/>
                    </a:lnTo>
                    <a:lnTo>
                      <a:pt x="2223" y="172"/>
                    </a:lnTo>
                    <a:lnTo>
                      <a:pt x="2197" y="153"/>
                    </a:lnTo>
                    <a:lnTo>
                      <a:pt x="2172" y="136"/>
                    </a:lnTo>
                    <a:lnTo>
                      <a:pt x="2147" y="119"/>
                    </a:lnTo>
                    <a:lnTo>
                      <a:pt x="2123" y="104"/>
                    </a:lnTo>
                    <a:lnTo>
                      <a:pt x="2076" y="78"/>
                    </a:lnTo>
                    <a:lnTo>
                      <a:pt x="2034" y="55"/>
                    </a:lnTo>
                    <a:lnTo>
                      <a:pt x="1996" y="36"/>
                    </a:lnTo>
                    <a:lnTo>
                      <a:pt x="1962" y="23"/>
                    </a:lnTo>
                    <a:lnTo>
                      <a:pt x="1935" y="12"/>
                    </a:lnTo>
                    <a:lnTo>
                      <a:pt x="1915" y="5"/>
                    </a:lnTo>
                    <a:lnTo>
                      <a:pt x="1898" y="0"/>
                    </a:lnTo>
                    <a:lnTo>
                      <a:pt x="1912" y="6"/>
                    </a:lnTo>
                    <a:lnTo>
                      <a:pt x="1930" y="15"/>
                    </a:lnTo>
                    <a:lnTo>
                      <a:pt x="1952" y="29"/>
                    </a:lnTo>
                    <a:lnTo>
                      <a:pt x="1980" y="45"/>
                    </a:lnTo>
                    <a:lnTo>
                      <a:pt x="2011" y="66"/>
                    </a:lnTo>
                    <a:lnTo>
                      <a:pt x="2047" y="92"/>
                    </a:lnTo>
                    <a:lnTo>
                      <a:pt x="2085" y="123"/>
                    </a:lnTo>
                    <a:lnTo>
                      <a:pt x="2125" y="158"/>
                    </a:lnTo>
                    <a:lnTo>
                      <a:pt x="2146" y="177"/>
                    </a:lnTo>
                    <a:lnTo>
                      <a:pt x="2168" y="197"/>
                    </a:lnTo>
                    <a:lnTo>
                      <a:pt x="2188" y="219"/>
                    </a:lnTo>
                    <a:lnTo>
                      <a:pt x="2209" y="242"/>
                    </a:lnTo>
                    <a:lnTo>
                      <a:pt x="2230" y="266"/>
                    </a:lnTo>
                    <a:lnTo>
                      <a:pt x="2251" y="292"/>
                    </a:lnTo>
                    <a:lnTo>
                      <a:pt x="2272" y="319"/>
                    </a:lnTo>
                    <a:lnTo>
                      <a:pt x="2292" y="346"/>
                    </a:lnTo>
                    <a:lnTo>
                      <a:pt x="2313" y="377"/>
                    </a:lnTo>
                    <a:lnTo>
                      <a:pt x="2331" y="407"/>
                    </a:lnTo>
                    <a:lnTo>
                      <a:pt x="2352" y="439"/>
                    </a:lnTo>
                    <a:lnTo>
                      <a:pt x="2369" y="474"/>
                    </a:lnTo>
                    <a:lnTo>
                      <a:pt x="2387" y="508"/>
                    </a:lnTo>
                    <a:lnTo>
                      <a:pt x="2404" y="545"/>
                    </a:lnTo>
                    <a:lnTo>
                      <a:pt x="2420" y="583"/>
                    </a:lnTo>
                    <a:lnTo>
                      <a:pt x="2435" y="622"/>
                    </a:lnTo>
                    <a:lnTo>
                      <a:pt x="2449" y="663"/>
                    </a:lnTo>
                    <a:lnTo>
                      <a:pt x="2461" y="706"/>
                    </a:lnTo>
                    <a:lnTo>
                      <a:pt x="2472" y="750"/>
                    </a:lnTo>
                    <a:lnTo>
                      <a:pt x="2482" y="796"/>
                    </a:lnTo>
                    <a:lnTo>
                      <a:pt x="2491" y="843"/>
                    </a:lnTo>
                    <a:lnTo>
                      <a:pt x="2498" y="892"/>
                    </a:lnTo>
                    <a:lnTo>
                      <a:pt x="2503" y="942"/>
                    </a:lnTo>
                    <a:lnTo>
                      <a:pt x="2507" y="994"/>
                    </a:lnTo>
                    <a:lnTo>
                      <a:pt x="2509" y="1048"/>
                    </a:lnTo>
                    <a:lnTo>
                      <a:pt x="2509" y="1104"/>
                    </a:lnTo>
                    <a:lnTo>
                      <a:pt x="2507" y="1161"/>
                    </a:lnTo>
                    <a:lnTo>
                      <a:pt x="2502" y="1220"/>
                    </a:lnTo>
                    <a:lnTo>
                      <a:pt x="2495" y="1280"/>
                    </a:lnTo>
                    <a:lnTo>
                      <a:pt x="2488" y="1342"/>
                    </a:lnTo>
                    <a:lnTo>
                      <a:pt x="2476" y="1406"/>
                    </a:lnTo>
                    <a:lnTo>
                      <a:pt x="2463" y="1472"/>
                    </a:lnTo>
                    <a:lnTo>
                      <a:pt x="2446" y="1540"/>
                    </a:lnTo>
                    <a:lnTo>
                      <a:pt x="2429" y="1609"/>
                    </a:lnTo>
                    <a:lnTo>
                      <a:pt x="2407" y="1680"/>
                    </a:lnTo>
                    <a:lnTo>
                      <a:pt x="2383" y="1754"/>
                    </a:lnTo>
                    <a:lnTo>
                      <a:pt x="2356" y="1829"/>
                    </a:lnTo>
                    <a:lnTo>
                      <a:pt x="2326" y="1906"/>
                    </a:lnTo>
                    <a:lnTo>
                      <a:pt x="2294" y="1985"/>
                    </a:lnTo>
                    <a:lnTo>
                      <a:pt x="2257" y="2066"/>
                    </a:lnTo>
                    <a:lnTo>
                      <a:pt x="2218" y="2149"/>
                    </a:lnTo>
                    <a:lnTo>
                      <a:pt x="2175" y="2234"/>
                    </a:lnTo>
                    <a:lnTo>
                      <a:pt x="2128" y="2321"/>
                    </a:lnTo>
                    <a:lnTo>
                      <a:pt x="2079" y="2409"/>
                    </a:lnTo>
                    <a:lnTo>
                      <a:pt x="2026" y="2500"/>
                    </a:lnTo>
                    <a:lnTo>
                      <a:pt x="1969" y="2593"/>
                    </a:lnTo>
                    <a:lnTo>
                      <a:pt x="1977" y="2554"/>
                    </a:lnTo>
                    <a:lnTo>
                      <a:pt x="1985" y="2515"/>
                    </a:lnTo>
                    <a:lnTo>
                      <a:pt x="1990" y="2476"/>
                    </a:lnTo>
                    <a:lnTo>
                      <a:pt x="1996" y="2438"/>
                    </a:lnTo>
                    <a:lnTo>
                      <a:pt x="2000" y="2401"/>
                    </a:lnTo>
                    <a:lnTo>
                      <a:pt x="2004" y="2363"/>
                    </a:lnTo>
                    <a:lnTo>
                      <a:pt x="2007" y="2327"/>
                    </a:lnTo>
                    <a:lnTo>
                      <a:pt x="2008" y="2290"/>
                    </a:lnTo>
                    <a:lnTo>
                      <a:pt x="2009" y="2255"/>
                    </a:lnTo>
                    <a:lnTo>
                      <a:pt x="2009" y="2219"/>
                    </a:lnTo>
                    <a:lnTo>
                      <a:pt x="2008" y="2185"/>
                    </a:lnTo>
                    <a:lnTo>
                      <a:pt x="2007" y="2150"/>
                    </a:lnTo>
                    <a:lnTo>
                      <a:pt x="2004" y="2115"/>
                    </a:lnTo>
                    <a:lnTo>
                      <a:pt x="2000" y="2082"/>
                    </a:lnTo>
                    <a:lnTo>
                      <a:pt x="1996" y="2048"/>
                    </a:lnTo>
                    <a:lnTo>
                      <a:pt x="1991" y="2015"/>
                    </a:lnTo>
                    <a:lnTo>
                      <a:pt x="1986" y="1983"/>
                    </a:lnTo>
                    <a:lnTo>
                      <a:pt x="1979" y="1950"/>
                    </a:lnTo>
                    <a:lnTo>
                      <a:pt x="1972" y="1919"/>
                    </a:lnTo>
                    <a:lnTo>
                      <a:pt x="1964" y="1888"/>
                    </a:lnTo>
                    <a:lnTo>
                      <a:pt x="1956" y="1857"/>
                    </a:lnTo>
                    <a:lnTo>
                      <a:pt x="1947" y="1825"/>
                    </a:lnTo>
                    <a:lnTo>
                      <a:pt x="1937" y="1795"/>
                    </a:lnTo>
                    <a:lnTo>
                      <a:pt x="1925" y="1766"/>
                    </a:lnTo>
                    <a:lnTo>
                      <a:pt x="1914" y="1736"/>
                    </a:lnTo>
                    <a:lnTo>
                      <a:pt x="1902" y="1707"/>
                    </a:lnTo>
                    <a:lnTo>
                      <a:pt x="1890" y="1679"/>
                    </a:lnTo>
                    <a:lnTo>
                      <a:pt x="1876" y="1650"/>
                    </a:lnTo>
                    <a:lnTo>
                      <a:pt x="1863" y="1622"/>
                    </a:lnTo>
                    <a:lnTo>
                      <a:pt x="1848" y="1596"/>
                    </a:lnTo>
                    <a:lnTo>
                      <a:pt x="1818" y="1541"/>
                    </a:lnTo>
                    <a:lnTo>
                      <a:pt x="1786" y="1489"/>
                    </a:lnTo>
                    <a:lnTo>
                      <a:pt x="1751" y="1438"/>
                    </a:lnTo>
                    <a:lnTo>
                      <a:pt x="1716" y="1388"/>
                    </a:lnTo>
                    <a:lnTo>
                      <a:pt x="1678" y="1340"/>
                    </a:lnTo>
                    <a:lnTo>
                      <a:pt x="1638" y="1293"/>
                    </a:lnTo>
                    <a:lnTo>
                      <a:pt x="1596" y="1249"/>
                    </a:lnTo>
                    <a:lnTo>
                      <a:pt x="1554" y="1205"/>
                    </a:lnTo>
                    <a:lnTo>
                      <a:pt x="1510" y="1163"/>
                    </a:lnTo>
                    <a:lnTo>
                      <a:pt x="1465" y="1122"/>
                    </a:lnTo>
                    <a:lnTo>
                      <a:pt x="1419" y="1081"/>
                    </a:lnTo>
                    <a:lnTo>
                      <a:pt x="1371" y="1044"/>
                    </a:lnTo>
                    <a:lnTo>
                      <a:pt x="1323" y="1006"/>
                    </a:lnTo>
                    <a:lnTo>
                      <a:pt x="1274" y="970"/>
                    </a:lnTo>
                    <a:lnTo>
                      <a:pt x="1225" y="935"/>
                    </a:lnTo>
                    <a:lnTo>
                      <a:pt x="1175" y="902"/>
                    </a:lnTo>
                    <a:lnTo>
                      <a:pt x="1125" y="871"/>
                    </a:lnTo>
                    <a:lnTo>
                      <a:pt x="1074" y="839"/>
                    </a:lnTo>
                    <a:lnTo>
                      <a:pt x="1023" y="810"/>
                    </a:lnTo>
                    <a:lnTo>
                      <a:pt x="973" y="781"/>
                    </a:lnTo>
                    <a:lnTo>
                      <a:pt x="922" y="755"/>
                    </a:lnTo>
                    <a:lnTo>
                      <a:pt x="871" y="729"/>
                    </a:lnTo>
                    <a:lnTo>
                      <a:pt x="821" y="703"/>
                    </a:lnTo>
                    <a:lnTo>
                      <a:pt x="771" y="680"/>
                    </a:lnTo>
                    <a:lnTo>
                      <a:pt x="722" y="658"/>
                    </a:lnTo>
                    <a:lnTo>
                      <a:pt x="673" y="635"/>
                    </a:lnTo>
                    <a:lnTo>
                      <a:pt x="625" y="615"/>
                    </a:lnTo>
                    <a:lnTo>
                      <a:pt x="532" y="578"/>
                    </a:lnTo>
                    <a:lnTo>
                      <a:pt x="444" y="545"/>
                    </a:lnTo>
                    <a:lnTo>
                      <a:pt x="360" y="515"/>
                    </a:lnTo>
                    <a:lnTo>
                      <a:pt x="283" y="489"/>
                    </a:lnTo>
                    <a:lnTo>
                      <a:pt x="214" y="468"/>
                    </a:lnTo>
                    <a:lnTo>
                      <a:pt x="153" y="450"/>
                    </a:lnTo>
                    <a:lnTo>
                      <a:pt x="101" y="436"/>
                    </a:lnTo>
                    <a:lnTo>
                      <a:pt x="27" y="417"/>
                    </a:lnTo>
                    <a:lnTo>
                      <a:pt x="0" y="411"/>
                    </a:lnTo>
                    <a:lnTo>
                      <a:pt x="3" y="528"/>
                    </a:lnTo>
                    <a:lnTo>
                      <a:pt x="8" y="642"/>
                    </a:lnTo>
                    <a:lnTo>
                      <a:pt x="15" y="752"/>
                    </a:lnTo>
                    <a:lnTo>
                      <a:pt x="22" y="858"/>
                    </a:lnTo>
                    <a:lnTo>
                      <a:pt x="32" y="962"/>
                    </a:lnTo>
                    <a:lnTo>
                      <a:pt x="44" y="1062"/>
                    </a:lnTo>
                    <a:lnTo>
                      <a:pt x="56" y="1158"/>
                    </a:lnTo>
                    <a:lnTo>
                      <a:pt x="69" y="1252"/>
                    </a:lnTo>
                    <a:lnTo>
                      <a:pt x="85" y="1342"/>
                    </a:lnTo>
                    <a:lnTo>
                      <a:pt x="102" y="1429"/>
                    </a:lnTo>
                    <a:lnTo>
                      <a:pt x="121" y="1514"/>
                    </a:lnTo>
                    <a:lnTo>
                      <a:pt x="140" y="1594"/>
                    </a:lnTo>
                    <a:lnTo>
                      <a:pt x="160" y="1673"/>
                    </a:lnTo>
                    <a:lnTo>
                      <a:pt x="182" y="1748"/>
                    </a:lnTo>
                    <a:lnTo>
                      <a:pt x="204" y="1821"/>
                    </a:lnTo>
                    <a:lnTo>
                      <a:pt x="229" y="1890"/>
                    </a:lnTo>
                    <a:lnTo>
                      <a:pt x="253" y="1957"/>
                    </a:lnTo>
                    <a:lnTo>
                      <a:pt x="279" y="2022"/>
                    </a:lnTo>
                    <a:lnTo>
                      <a:pt x="307" y="2083"/>
                    </a:lnTo>
                    <a:lnTo>
                      <a:pt x="334" y="2141"/>
                    </a:lnTo>
                    <a:lnTo>
                      <a:pt x="363" y="2198"/>
                    </a:lnTo>
                    <a:lnTo>
                      <a:pt x="392" y="2251"/>
                    </a:lnTo>
                    <a:lnTo>
                      <a:pt x="422" y="2303"/>
                    </a:lnTo>
                    <a:lnTo>
                      <a:pt x="453" y="2352"/>
                    </a:lnTo>
                    <a:lnTo>
                      <a:pt x="484" y="2399"/>
                    </a:lnTo>
                    <a:lnTo>
                      <a:pt x="517" y="2443"/>
                    </a:lnTo>
                    <a:lnTo>
                      <a:pt x="549" y="2486"/>
                    </a:lnTo>
                    <a:lnTo>
                      <a:pt x="582" y="2526"/>
                    </a:lnTo>
                    <a:lnTo>
                      <a:pt x="616" y="2564"/>
                    </a:lnTo>
                    <a:lnTo>
                      <a:pt x="649" y="2599"/>
                    </a:lnTo>
                    <a:lnTo>
                      <a:pt x="684" y="2634"/>
                    </a:lnTo>
                    <a:lnTo>
                      <a:pt x="718" y="2666"/>
                    </a:lnTo>
                    <a:lnTo>
                      <a:pt x="754" y="2696"/>
                    </a:lnTo>
                    <a:lnTo>
                      <a:pt x="789" y="2724"/>
                    </a:lnTo>
                    <a:lnTo>
                      <a:pt x="824" y="2751"/>
                    </a:lnTo>
                    <a:lnTo>
                      <a:pt x="860" y="2776"/>
                    </a:lnTo>
                    <a:lnTo>
                      <a:pt x="895" y="2799"/>
                    </a:lnTo>
                    <a:lnTo>
                      <a:pt x="930" y="2820"/>
                    </a:lnTo>
                    <a:lnTo>
                      <a:pt x="966" y="2840"/>
                    </a:lnTo>
                    <a:lnTo>
                      <a:pt x="1002" y="2858"/>
                    </a:lnTo>
                    <a:lnTo>
                      <a:pt x="1038" y="2875"/>
                    </a:lnTo>
                    <a:lnTo>
                      <a:pt x="1072" y="2891"/>
                    </a:lnTo>
                    <a:lnTo>
                      <a:pt x="1108" y="2905"/>
                    </a:lnTo>
                    <a:lnTo>
                      <a:pt x="1142" y="2917"/>
                    </a:lnTo>
                    <a:lnTo>
                      <a:pt x="1177" y="2930"/>
                    </a:lnTo>
                    <a:lnTo>
                      <a:pt x="1212" y="2940"/>
                    </a:lnTo>
                    <a:lnTo>
                      <a:pt x="1245" y="2949"/>
                    </a:lnTo>
                    <a:lnTo>
                      <a:pt x="1278" y="2957"/>
                    </a:lnTo>
                    <a:lnTo>
                      <a:pt x="1312" y="2964"/>
                    </a:lnTo>
                    <a:lnTo>
                      <a:pt x="1344" y="2971"/>
                    </a:lnTo>
                    <a:lnTo>
                      <a:pt x="1376" y="2975"/>
                    </a:lnTo>
                    <a:lnTo>
                      <a:pt x="1407" y="2980"/>
                    </a:lnTo>
                    <a:lnTo>
                      <a:pt x="1438" y="2983"/>
                    </a:lnTo>
                    <a:lnTo>
                      <a:pt x="1467" y="2986"/>
                    </a:lnTo>
                    <a:lnTo>
                      <a:pt x="1525" y="2990"/>
                    </a:lnTo>
                    <a:lnTo>
                      <a:pt x="1579" y="2991"/>
                    </a:lnTo>
                    <a:lnTo>
                      <a:pt x="1629" y="2990"/>
                    </a:lnTo>
                    <a:lnTo>
                      <a:pt x="1674" y="2986"/>
                    </a:lnTo>
                    <a:lnTo>
                      <a:pt x="1717" y="2983"/>
                    </a:lnTo>
                    <a:lnTo>
                      <a:pt x="1681" y="3040"/>
                    </a:lnTo>
                    <a:lnTo>
                      <a:pt x="1647" y="3097"/>
                    </a:lnTo>
                    <a:lnTo>
                      <a:pt x="1614" y="3153"/>
                    </a:lnTo>
                    <a:lnTo>
                      <a:pt x="1583" y="3208"/>
                    </a:lnTo>
                    <a:lnTo>
                      <a:pt x="1553" y="3263"/>
                    </a:lnTo>
                    <a:lnTo>
                      <a:pt x="1525" y="3319"/>
                    </a:lnTo>
                    <a:lnTo>
                      <a:pt x="1498" y="3373"/>
                    </a:lnTo>
                    <a:lnTo>
                      <a:pt x="1471" y="3427"/>
                    </a:lnTo>
                    <a:lnTo>
                      <a:pt x="1447" y="3481"/>
                    </a:lnTo>
                    <a:lnTo>
                      <a:pt x="1425" y="3534"/>
                    </a:lnTo>
                    <a:lnTo>
                      <a:pt x="1402" y="3587"/>
                    </a:lnTo>
                    <a:lnTo>
                      <a:pt x="1381" y="3639"/>
                    </a:lnTo>
                    <a:lnTo>
                      <a:pt x="1362" y="3691"/>
                    </a:lnTo>
                    <a:lnTo>
                      <a:pt x="1343" y="3743"/>
                    </a:lnTo>
                    <a:lnTo>
                      <a:pt x="1326" y="3794"/>
                    </a:lnTo>
                    <a:lnTo>
                      <a:pt x="1311" y="3845"/>
                    </a:lnTo>
                    <a:lnTo>
                      <a:pt x="1295" y="3895"/>
                    </a:lnTo>
                    <a:lnTo>
                      <a:pt x="1282" y="3946"/>
                    </a:lnTo>
                    <a:lnTo>
                      <a:pt x="1270" y="3995"/>
                    </a:lnTo>
                    <a:lnTo>
                      <a:pt x="1257" y="4044"/>
                    </a:lnTo>
                    <a:lnTo>
                      <a:pt x="1247" y="4093"/>
                    </a:lnTo>
                    <a:lnTo>
                      <a:pt x="1237" y="4141"/>
                    </a:lnTo>
                    <a:lnTo>
                      <a:pt x="1229" y="4189"/>
                    </a:lnTo>
                    <a:lnTo>
                      <a:pt x="1222" y="4236"/>
                    </a:lnTo>
                    <a:lnTo>
                      <a:pt x="1215" y="4282"/>
                    </a:lnTo>
                    <a:lnTo>
                      <a:pt x="1209" y="4329"/>
                    </a:lnTo>
                    <a:lnTo>
                      <a:pt x="1205" y="4375"/>
                    </a:lnTo>
                    <a:lnTo>
                      <a:pt x="1200" y="4421"/>
                    </a:lnTo>
                    <a:lnTo>
                      <a:pt x="1198" y="4465"/>
                    </a:lnTo>
                    <a:lnTo>
                      <a:pt x="1196" y="4510"/>
                    </a:lnTo>
                    <a:lnTo>
                      <a:pt x="1195" y="4555"/>
                    </a:lnTo>
                    <a:lnTo>
                      <a:pt x="1195" y="4598"/>
                    </a:lnTo>
                    <a:lnTo>
                      <a:pt x="1195" y="4641"/>
                    </a:lnTo>
                    <a:lnTo>
                      <a:pt x="1196" y="4684"/>
                    </a:lnTo>
                    <a:lnTo>
                      <a:pt x="1198" y="4726"/>
                    </a:lnTo>
                    <a:lnTo>
                      <a:pt x="1200" y="4768"/>
                    </a:lnTo>
                    <a:lnTo>
                      <a:pt x="1205" y="4809"/>
                    </a:lnTo>
                    <a:lnTo>
                      <a:pt x="1208" y="4850"/>
                    </a:lnTo>
                    <a:lnTo>
                      <a:pt x="1214" y="4890"/>
                    </a:lnTo>
                    <a:lnTo>
                      <a:pt x="1219" y="4931"/>
                    </a:lnTo>
                    <a:lnTo>
                      <a:pt x="1225" y="4970"/>
                    </a:lnTo>
                    <a:lnTo>
                      <a:pt x="1232" y="5009"/>
                    </a:lnTo>
                    <a:lnTo>
                      <a:pt x="1239" y="5048"/>
                    </a:lnTo>
                    <a:lnTo>
                      <a:pt x="1247" y="5086"/>
                    </a:lnTo>
                    <a:lnTo>
                      <a:pt x="1265" y="5160"/>
                    </a:lnTo>
                    <a:lnTo>
                      <a:pt x="1284" y="5233"/>
                    </a:lnTo>
                    <a:lnTo>
                      <a:pt x="1306" y="5303"/>
                    </a:lnTo>
                    <a:lnTo>
                      <a:pt x="1329" y="5372"/>
                    </a:lnTo>
                    <a:lnTo>
                      <a:pt x="1354" y="5438"/>
                    </a:lnTo>
                    <a:lnTo>
                      <a:pt x="1380" y="5503"/>
                    </a:lnTo>
                    <a:lnTo>
                      <a:pt x="1408" y="5565"/>
                    </a:lnTo>
                    <a:lnTo>
                      <a:pt x="1437" y="5625"/>
                    </a:lnTo>
                    <a:lnTo>
                      <a:pt x="1466" y="5685"/>
                    </a:lnTo>
                    <a:lnTo>
                      <a:pt x="1496" y="5740"/>
                    </a:lnTo>
                    <a:lnTo>
                      <a:pt x="1446" y="5748"/>
                    </a:lnTo>
                    <a:lnTo>
                      <a:pt x="1397" y="5757"/>
                    </a:lnTo>
                    <a:lnTo>
                      <a:pt x="1348" y="5767"/>
                    </a:lnTo>
                    <a:lnTo>
                      <a:pt x="1300" y="5777"/>
                    </a:lnTo>
                    <a:lnTo>
                      <a:pt x="1253" y="5789"/>
                    </a:lnTo>
                    <a:lnTo>
                      <a:pt x="1207" y="5800"/>
                    </a:lnTo>
                    <a:lnTo>
                      <a:pt x="1162" y="5814"/>
                    </a:lnTo>
                    <a:lnTo>
                      <a:pt x="1119" y="5827"/>
                    </a:lnTo>
                    <a:lnTo>
                      <a:pt x="1077" y="5841"/>
                    </a:lnTo>
                    <a:lnTo>
                      <a:pt x="1035" y="5856"/>
                    </a:lnTo>
                    <a:lnTo>
                      <a:pt x="995" y="5872"/>
                    </a:lnTo>
                    <a:lnTo>
                      <a:pt x="956" y="5887"/>
                    </a:lnTo>
                    <a:lnTo>
                      <a:pt x="919" y="5904"/>
                    </a:lnTo>
                    <a:lnTo>
                      <a:pt x="882" y="5922"/>
                    </a:lnTo>
                    <a:lnTo>
                      <a:pt x="848" y="5940"/>
                    </a:lnTo>
                    <a:lnTo>
                      <a:pt x="814" y="5958"/>
                    </a:lnTo>
                    <a:lnTo>
                      <a:pt x="782" y="5977"/>
                    </a:lnTo>
                    <a:lnTo>
                      <a:pt x="752" y="5997"/>
                    </a:lnTo>
                    <a:lnTo>
                      <a:pt x="723" y="6017"/>
                    </a:lnTo>
                    <a:lnTo>
                      <a:pt x="695" y="6037"/>
                    </a:lnTo>
                    <a:lnTo>
                      <a:pt x="669" y="6058"/>
                    </a:lnTo>
                    <a:lnTo>
                      <a:pt x="645" y="6080"/>
                    </a:lnTo>
                    <a:lnTo>
                      <a:pt x="623" y="6102"/>
                    </a:lnTo>
                    <a:lnTo>
                      <a:pt x="601" y="6125"/>
                    </a:lnTo>
                    <a:lnTo>
                      <a:pt x="582" y="6147"/>
                    </a:lnTo>
                    <a:lnTo>
                      <a:pt x="565" y="6171"/>
                    </a:lnTo>
                    <a:lnTo>
                      <a:pt x="550" y="6194"/>
                    </a:lnTo>
                    <a:lnTo>
                      <a:pt x="536" y="6219"/>
                    </a:lnTo>
                    <a:lnTo>
                      <a:pt x="524" y="6243"/>
                    </a:lnTo>
                    <a:lnTo>
                      <a:pt x="514" y="6268"/>
                    </a:lnTo>
                    <a:lnTo>
                      <a:pt x="507" y="6292"/>
                    </a:lnTo>
                    <a:lnTo>
                      <a:pt x="501" y="6318"/>
                    </a:lnTo>
                    <a:lnTo>
                      <a:pt x="3395" y="6318"/>
                    </a:lnTo>
                    <a:lnTo>
                      <a:pt x="3389" y="6292"/>
                    </a:lnTo>
                    <a:lnTo>
                      <a:pt x="3381" y="6266"/>
                    </a:lnTo>
                    <a:lnTo>
                      <a:pt x="3370" y="6240"/>
                    </a:lnTo>
                    <a:lnTo>
                      <a:pt x="3358" y="6214"/>
                    </a:lnTo>
                    <a:lnTo>
                      <a:pt x="3343" y="6190"/>
                    </a:lnTo>
                    <a:lnTo>
                      <a:pt x="3327" y="6165"/>
                    </a:lnTo>
                    <a:lnTo>
                      <a:pt x="3309" y="6141"/>
                    </a:lnTo>
                    <a:lnTo>
                      <a:pt x="3287" y="6117"/>
                    </a:lnTo>
                    <a:lnTo>
                      <a:pt x="3265" y="6094"/>
                    </a:lnTo>
                    <a:lnTo>
                      <a:pt x="3242" y="6072"/>
                    </a:lnTo>
                    <a:lnTo>
                      <a:pt x="3216" y="6049"/>
                    </a:lnTo>
                    <a:lnTo>
                      <a:pt x="3188" y="6028"/>
                    </a:lnTo>
                    <a:lnTo>
                      <a:pt x="3158" y="6007"/>
                    </a:lnTo>
                    <a:lnTo>
                      <a:pt x="3128" y="5986"/>
                    </a:lnTo>
                    <a:lnTo>
                      <a:pt x="3094" y="5966"/>
                    </a:lnTo>
                    <a:lnTo>
                      <a:pt x="3061" y="5947"/>
                    </a:lnTo>
                    <a:lnTo>
                      <a:pt x="3024" y="5928"/>
                    </a:lnTo>
                    <a:lnTo>
                      <a:pt x="2987" y="5909"/>
                    </a:lnTo>
                    <a:lnTo>
                      <a:pt x="2948" y="5892"/>
                    </a:lnTo>
                    <a:lnTo>
                      <a:pt x="2908" y="5874"/>
                    </a:lnTo>
                    <a:lnTo>
                      <a:pt x="2867" y="5858"/>
                    </a:lnTo>
                    <a:lnTo>
                      <a:pt x="2825" y="5843"/>
                    </a:lnTo>
                    <a:lnTo>
                      <a:pt x="2780" y="5828"/>
                    </a:lnTo>
                    <a:lnTo>
                      <a:pt x="2735" y="5814"/>
                    </a:lnTo>
                    <a:lnTo>
                      <a:pt x="2688" y="5800"/>
                    </a:lnTo>
                    <a:lnTo>
                      <a:pt x="2640" y="5788"/>
                    </a:lnTo>
                    <a:lnTo>
                      <a:pt x="2593" y="5777"/>
                    </a:lnTo>
                    <a:lnTo>
                      <a:pt x="2542" y="5766"/>
                    </a:lnTo>
                    <a:lnTo>
                      <a:pt x="2492" y="5756"/>
                    </a:lnTo>
                    <a:lnTo>
                      <a:pt x="2440" y="5747"/>
                    </a:lnTo>
                    <a:lnTo>
                      <a:pt x="2387" y="5738"/>
                    </a:lnTo>
                    <a:lnTo>
                      <a:pt x="2334" y="57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9642" y="5867"/>
              <a:ext cx="1114" cy="1114"/>
              <a:chOff x="9642" y="5977"/>
              <a:chExt cx="1114" cy="1114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9642" y="5977"/>
                <a:ext cx="1114" cy="11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 17"/>
              <p:cNvSpPr/>
              <p:nvPr/>
            </p:nvSpPr>
            <p:spPr bwMode="auto">
              <a:xfrm>
                <a:off x="9876" y="6211"/>
                <a:ext cx="646" cy="646"/>
              </a:xfrm>
              <a:custGeom>
                <a:avLst/>
                <a:gdLst/>
                <a:ahLst/>
                <a:cxnLst/>
                <a:rect l="0" t="0" r="r" b="b"/>
                <a:pathLst>
                  <a:path w="1019175" h="1524001">
                    <a:moveTo>
                      <a:pt x="643934" y="1322388"/>
                    </a:moveTo>
                    <a:lnTo>
                      <a:pt x="649244" y="1322388"/>
                    </a:lnTo>
                    <a:lnTo>
                      <a:pt x="835334" y="1322388"/>
                    </a:lnTo>
                    <a:lnTo>
                      <a:pt x="840643" y="1322388"/>
                    </a:lnTo>
                    <a:lnTo>
                      <a:pt x="845156" y="1323178"/>
                    </a:lnTo>
                    <a:lnTo>
                      <a:pt x="849935" y="1323704"/>
                    </a:lnTo>
                    <a:lnTo>
                      <a:pt x="854182" y="1324494"/>
                    </a:lnTo>
                    <a:lnTo>
                      <a:pt x="858695" y="1325547"/>
                    </a:lnTo>
                    <a:lnTo>
                      <a:pt x="862411" y="1327126"/>
                    </a:lnTo>
                    <a:lnTo>
                      <a:pt x="866128" y="1328705"/>
                    </a:lnTo>
                    <a:lnTo>
                      <a:pt x="869579" y="1330547"/>
                    </a:lnTo>
                    <a:lnTo>
                      <a:pt x="872499" y="1332390"/>
                    </a:lnTo>
                    <a:lnTo>
                      <a:pt x="875685" y="1334495"/>
                    </a:lnTo>
                    <a:lnTo>
                      <a:pt x="878605" y="1336864"/>
                    </a:lnTo>
                    <a:lnTo>
                      <a:pt x="880994" y="1339759"/>
                    </a:lnTo>
                    <a:lnTo>
                      <a:pt x="883383" y="1342392"/>
                    </a:lnTo>
                    <a:lnTo>
                      <a:pt x="885507" y="1345287"/>
                    </a:lnTo>
                    <a:lnTo>
                      <a:pt x="887896" y="1348708"/>
                    </a:lnTo>
                    <a:lnTo>
                      <a:pt x="889754" y="1352130"/>
                    </a:lnTo>
                    <a:lnTo>
                      <a:pt x="891347" y="1355552"/>
                    </a:lnTo>
                    <a:lnTo>
                      <a:pt x="892674" y="1359236"/>
                    </a:lnTo>
                    <a:lnTo>
                      <a:pt x="894267" y="1362921"/>
                    </a:lnTo>
                    <a:lnTo>
                      <a:pt x="895594" y="1366869"/>
                    </a:lnTo>
                    <a:lnTo>
                      <a:pt x="897718" y="1375292"/>
                    </a:lnTo>
                    <a:lnTo>
                      <a:pt x="899311" y="1383977"/>
                    </a:lnTo>
                    <a:lnTo>
                      <a:pt x="900638" y="1393190"/>
                    </a:lnTo>
                    <a:lnTo>
                      <a:pt x="901169" y="1402928"/>
                    </a:lnTo>
                    <a:lnTo>
                      <a:pt x="901700" y="1412930"/>
                    </a:lnTo>
                    <a:lnTo>
                      <a:pt x="901700" y="1423458"/>
                    </a:lnTo>
                    <a:lnTo>
                      <a:pt x="901700" y="1433460"/>
                    </a:lnTo>
                    <a:lnTo>
                      <a:pt x="901169" y="1443461"/>
                    </a:lnTo>
                    <a:lnTo>
                      <a:pt x="900638" y="1453200"/>
                    </a:lnTo>
                    <a:lnTo>
                      <a:pt x="899311" y="1462412"/>
                    </a:lnTo>
                    <a:lnTo>
                      <a:pt x="897718" y="1471097"/>
                    </a:lnTo>
                    <a:lnTo>
                      <a:pt x="895594" y="1479520"/>
                    </a:lnTo>
                    <a:lnTo>
                      <a:pt x="894267" y="1483468"/>
                    </a:lnTo>
                    <a:lnTo>
                      <a:pt x="892674" y="1487153"/>
                    </a:lnTo>
                    <a:lnTo>
                      <a:pt x="891347" y="1490838"/>
                    </a:lnTo>
                    <a:lnTo>
                      <a:pt x="889754" y="1494259"/>
                    </a:lnTo>
                    <a:lnTo>
                      <a:pt x="887896" y="1497681"/>
                    </a:lnTo>
                    <a:lnTo>
                      <a:pt x="885507" y="1500839"/>
                    </a:lnTo>
                    <a:lnTo>
                      <a:pt x="883383" y="1503998"/>
                    </a:lnTo>
                    <a:lnTo>
                      <a:pt x="880994" y="1506630"/>
                    </a:lnTo>
                    <a:lnTo>
                      <a:pt x="878605" y="1509525"/>
                    </a:lnTo>
                    <a:lnTo>
                      <a:pt x="875685" y="1511631"/>
                    </a:lnTo>
                    <a:lnTo>
                      <a:pt x="872499" y="1513999"/>
                    </a:lnTo>
                    <a:lnTo>
                      <a:pt x="869579" y="1515842"/>
                    </a:lnTo>
                    <a:lnTo>
                      <a:pt x="866128" y="1517684"/>
                    </a:lnTo>
                    <a:lnTo>
                      <a:pt x="862411" y="1519263"/>
                    </a:lnTo>
                    <a:lnTo>
                      <a:pt x="858695" y="1520843"/>
                    </a:lnTo>
                    <a:lnTo>
                      <a:pt x="854182" y="1521896"/>
                    </a:lnTo>
                    <a:lnTo>
                      <a:pt x="849935" y="1522685"/>
                    </a:lnTo>
                    <a:lnTo>
                      <a:pt x="845156" y="1523212"/>
                    </a:lnTo>
                    <a:lnTo>
                      <a:pt x="840643" y="1523738"/>
                    </a:lnTo>
                    <a:lnTo>
                      <a:pt x="835334" y="1524001"/>
                    </a:lnTo>
                    <a:lnTo>
                      <a:pt x="649244" y="1524001"/>
                    </a:lnTo>
                    <a:lnTo>
                      <a:pt x="643934" y="1523738"/>
                    </a:lnTo>
                    <a:lnTo>
                      <a:pt x="638891" y="1523212"/>
                    </a:lnTo>
                    <a:lnTo>
                      <a:pt x="634643" y="1522685"/>
                    </a:lnTo>
                    <a:lnTo>
                      <a:pt x="630130" y="1521896"/>
                    </a:lnTo>
                    <a:lnTo>
                      <a:pt x="625883" y="1520843"/>
                    </a:lnTo>
                    <a:lnTo>
                      <a:pt x="622166" y="1519263"/>
                    </a:lnTo>
                    <a:lnTo>
                      <a:pt x="618450" y="1517684"/>
                    </a:lnTo>
                    <a:lnTo>
                      <a:pt x="614999" y="1515842"/>
                    </a:lnTo>
                    <a:lnTo>
                      <a:pt x="611813" y="1513999"/>
                    </a:lnTo>
                    <a:lnTo>
                      <a:pt x="608628" y="1511631"/>
                    </a:lnTo>
                    <a:lnTo>
                      <a:pt x="605973" y="1509525"/>
                    </a:lnTo>
                    <a:lnTo>
                      <a:pt x="603318" y="1506630"/>
                    </a:lnTo>
                    <a:lnTo>
                      <a:pt x="600929" y="1503998"/>
                    </a:lnTo>
                    <a:lnTo>
                      <a:pt x="598805" y="1500839"/>
                    </a:lnTo>
                    <a:lnTo>
                      <a:pt x="596416" y="1497681"/>
                    </a:lnTo>
                    <a:lnTo>
                      <a:pt x="594558" y="1494259"/>
                    </a:lnTo>
                    <a:lnTo>
                      <a:pt x="592700" y="1490838"/>
                    </a:lnTo>
                    <a:lnTo>
                      <a:pt x="591372" y="1487153"/>
                    </a:lnTo>
                    <a:lnTo>
                      <a:pt x="590045" y="1483468"/>
                    </a:lnTo>
                    <a:lnTo>
                      <a:pt x="588718" y="1479520"/>
                    </a:lnTo>
                    <a:lnTo>
                      <a:pt x="586594" y="1471097"/>
                    </a:lnTo>
                    <a:lnTo>
                      <a:pt x="585001" y="1462412"/>
                    </a:lnTo>
                    <a:lnTo>
                      <a:pt x="583674" y="1453200"/>
                    </a:lnTo>
                    <a:lnTo>
                      <a:pt x="583143" y="1443461"/>
                    </a:lnTo>
                    <a:lnTo>
                      <a:pt x="582612" y="1433460"/>
                    </a:lnTo>
                    <a:lnTo>
                      <a:pt x="582612" y="1423458"/>
                    </a:lnTo>
                    <a:lnTo>
                      <a:pt x="582612" y="1412930"/>
                    </a:lnTo>
                    <a:lnTo>
                      <a:pt x="583143" y="1402928"/>
                    </a:lnTo>
                    <a:lnTo>
                      <a:pt x="583674" y="1393190"/>
                    </a:lnTo>
                    <a:lnTo>
                      <a:pt x="585001" y="1383977"/>
                    </a:lnTo>
                    <a:lnTo>
                      <a:pt x="586594" y="1375292"/>
                    </a:lnTo>
                    <a:lnTo>
                      <a:pt x="588718" y="1366869"/>
                    </a:lnTo>
                    <a:lnTo>
                      <a:pt x="590045" y="1362921"/>
                    </a:lnTo>
                    <a:lnTo>
                      <a:pt x="591372" y="1359236"/>
                    </a:lnTo>
                    <a:lnTo>
                      <a:pt x="592700" y="1355552"/>
                    </a:lnTo>
                    <a:lnTo>
                      <a:pt x="594558" y="1352130"/>
                    </a:lnTo>
                    <a:lnTo>
                      <a:pt x="596416" y="1348708"/>
                    </a:lnTo>
                    <a:lnTo>
                      <a:pt x="598805" y="1345287"/>
                    </a:lnTo>
                    <a:lnTo>
                      <a:pt x="600929" y="1342392"/>
                    </a:lnTo>
                    <a:lnTo>
                      <a:pt x="603318" y="1339759"/>
                    </a:lnTo>
                    <a:lnTo>
                      <a:pt x="605973" y="1336864"/>
                    </a:lnTo>
                    <a:lnTo>
                      <a:pt x="608628" y="1334495"/>
                    </a:lnTo>
                    <a:lnTo>
                      <a:pt x="611813" y="1332390"/>
                    </a:lnTo>
                    <a:lnTo>
                      <a:pt x="614999" y="1330547"/>
                    </a:lnTo>
                    <a:lnTo>
                      <a:pt x="618450" y="1328705"/>
                    </a:lnTo>
                    <a:lnTo>
                      <a:pt x="622166" y="1327126"/>
                    </a:lnTo>
                    <a:lnTo>
                      <a:pt x="625883" y="1325547"/>
                    </a:lnTo>
                    <a:lnTo>
                      <a:pt x="630130" y="1324494"/>
                    </a:lnTo>
                    <a:lnTo>
                      <a:pt x="634643" y="1323704"/>
                    </a:lnTo>
                    <a:lnTo>
                      <a:pt x="638891" y="1323178"/>
                    </a:lnTo>
                    <a:lnTo>
                      <a:pt x="643934" y="1322388"/>
                    </a:lnTo>
                    <a:close/>
                    <a:moveTo>
                      <a:pt x="589756" y="1073150"/>
                    </a:moveTo>
                    <a:lnTo>
                      <a:pt x="595048" y="1073150"/>
                    </a:lnTo>
                    <a:lnTo>
                      <a:pt x="921015" y="1073150"/>
                    </a:lnTo>
                    <a:lnTo>
                      <a:pt x="926306" y="1073150"/>
                    </a:lnTo>
                    <a:lnTo>
                      <a:pt x="930804" y="1073415"/>
                    </a:lnTo>
                    <a:lnTo>
                      <a:pt x="935567" y="1074476"/>
                    </a:lnTo>
                    <a:lnTo>
                      <a:pt x="939800" y="1075007"/>
                    </a:lnTo>
                    <a:lnTo>
                      <a:pt x="943769" y="1076333"/>
                    </a:lnTo>
                    <a:lnTo>
                      <a:pt x="948002" y="1077660"/>
                    </a:lnTo>
                    <a:lnTo>
                      <a:pt x="951706" y="1079517"/>
                    </a:lnTo>
                    <a:lnTo>
                      <a:pt x="955146" y="1080843"/>
                    </a:lnTo>
                    <a:lnTo>
                      <a:pt x="958056" y="1083231"/>
                    </a:lnTo>
                    <a:lnTo>
                      <a:pt x="961231" y="1085353"/>
                    </a:lnTo>
                    <a:lnTo>
                      <a:pt x="964142" y="1087740"/>
                    </a:lnTo>
                    <a:lnTo>
                      <a:pt x="966523" y="1090393"/>
                    </a:lnTo>
                    <a:lnTo>
                      <a:pt x="968904" y="1093311"/>
                    </a:lnTo>
                    <a:lnTo>
                      <a:pt x="971286" y="1096229"/>
                    </a:lnTo>
                    <a:lnTo>
                      <a:pt x="973402" y="1099678"/>
                    </a:lnTo>
                    <a:lnTo>
                      <a:pt x="975254" y="1102861"/>
                    </a:lnTo>
                    <a:lnTo>
                      <a:pt x="976842" y="1106575"/>
                    </a:lnTo>
                    <a:lnTo>
                      <a:pt x="978429" y="1110289"/>
                    </a:lnTo>
                    <a:lnTo>
                      <a:pt x="979752" y="1114002"/>
                    </a:lnTo>
                    <a:lnTo>
                      <a:pt x="981075" y="1117981"/>
                    </a:lnTo>
                    <a:lnTo>
                      <a:pt x="983192" y="1126470"/>
                    </a:lnTo>
                    <a:lnTo>
                      <a:pt x="984779" y="1134959"/>
                    </a:lnTo>
                    <a:lnTo>
                      <a:pt x="986102" y="1144509"/>
                    </a:lnTo>
                    <a:lnTo>
                      <a:pt x="986631" y="1154059"/>
                    </a:lnTo>
                    <a:lnTo>
                      <a:pt x="987425" y="1164404"/>
                    </a:lnTo>
                    <a:lnTo>
                      <a:pt x="987425" y="1174485"/>
                    </a:lnTo>
                    <a:lnTo>
                      <a:pt x="987425" y="1185096"/>
                    </a:lnTo>
                    <a:lnTo>
                      <a:pt x="986631" y="1195176"/>
                    </a:lnTo>
                    <a:lnTo>
                      <a:pt x="986102" y="1204726"/>
                    </a:lnTo>
                    <a:lnTo>
                      <a:pt x="984779" y="1214011"/>
                    </a:lnTo>
                    <a:lnTo>
                      <a:pt x="983192" y="1223030"/>
                    </a:lnTo>
                    <a:lnTo>
                      <a:pt x="981075" y="1231519"/>
                    </a:lnTo>
                    <a:lnTo>
                      <a:pt x="979752" y="1235498"/>
                    </a:lnTo>
                    <a:lnTo>
                      <a:pt x="978429" y="1239212"/>
                    </a:lnTo>
                    <a:lnTo>
                      <a:pt x="976842" y="1242926"/>
                    </a:lnTo>
                    <a:lnTo>
                      <a:pt x="975254" y="1246374"/>
                    </a:lnTo>
                    <a:lnTo>
                      <a:pt x="973402" y="1249823"/>
                    </a:lnTo>
                    <a:lnTo>
                      <a:pt x="971286" y="1253006"/>
                    </a:lnTo>
                    <a:lnTo>
                      <a:pt x="968904" y="1255924"/>
                    </a:lnTo>
                    <a:lnTo>
                      <a:pt x="966523" y="1258842"/>
                    </a:lnTo>
                    <a:lnTo>
                      <a:pt x="964142" y="1261230"/>
                    </a:lnTo>
                    <a:lnTo>
                      <a:pt x="961231" y="1263882"/>
                    </a:lnTo>
                    <a:lnTo>
                      <a:pt x="958056" y="1266004"/>
                    </a:lnTo>
                    <a:lnTo>
                      <a:pt x="955146" y="1268127"/>
                    </a:lnTo>
                    <a:lnTo>
                      <a:pt x="951706" y="1269984"/>
                    </a:lnTo>
                    <a:lnTo>
                      <a:pt x="948002" y="1271575"/>
                    </a:lnTo>
                    <a:lnTo>
                      <a:pt x="943769" y="1272902"/>
                    </a:lnTo>
                    <a:lnTo>
                      <a:pt x="939800" y="1273963"/>
                    </a:lnTo>
                    <a:lnTo>
                      <a:pt x="935567" y="1275024"/>
                    </a:lnTo>
                    <a:lnTo>
                      <a:pt x="930804" y="1275554"/>
                    </a:lnTo>
                    <a:lnTo>
                      <a:pt x="926306" y="1275820"/>
                    </a:lnTo>
                    <a:lnTo>
                      <a:pt x="921015" y="1276350"/>
                    </a:lnTo>
                    <a:lnTo>
                      <a:pt x="595048" y="1276350"/>
                    </a:lnTo>
                    <a:lnTo>
                      <a:pt x="589756" y="1275820"/>
                    </a:lnTo>
                    <a:lnTo>
                      <a:pt x="584993" y="1275554"/>
                    </a:lnTo>
                    <a:lnTo>
                      <a:pt x="580496" y="1275024"/>
                    </a:lnTo>
                    <a:lnTo>
                      <a:pt x="575998" y="1273963"/>
                    </a:lnTo>
                    <a:lnTo>
                      <a:pt x="572029" y="1272902"/>
                    </a:lnTo>
                    <a:lnTo>
                      <a:pt x="568060" y="1271575"/>
                    </a:lnTo>
                    <a:lnTo>
                      <a:pt x="564620" y="1269984"/>
                    </a:lnTo>
                    <a:lnTo>
                      <a:pt x="561181" y="1268127"/>
                    </a:lnTo>
                    <a:lnTo>
                      <a:pt x="557741" y="1266004"/>
                    </a:lnTo>
                    <a:lnTo>
                      <a:pt x="554831" y="1263882"/>
                    </a:lnTo>
                    <a:lnTo>
                      <a:pt x="552185" y="1261230"/>
                    </a:lnTo>
                    <a:lnTo>
                      <a:pt x="549275" y="1258842"/>
                    </a:lnTo>
                    <a:lnTo>
                      <a:pt x="546893" y="1255924"/>
                    </a:lnTo>
                    <a:lnTo>
                      <a:pt x="544777" y="1253006"/>
                    </a:lnTo>
                    <a:lnTo>
                      <a:pt x="542925" y="1249823"/>
                    </a:lnTo>
                    <a:lnTo>
                      <a:pt x="541073" y="1246374"/>
                    </a:lnTo>
                    <a:lnTo>
                      <a:pt x="539220" y="1242926"/>
                    </a:lnTo>
                    <a:lnTo>
                      <a:pt x="537633" y="1239212"/>
                    </a:lnTo>
                    <a:lnTo>
                      <a:pt x="536045" y="1235498"/>
                    </a:lnTo>
                    <a:lnTo>
                      <a:pt x="534723" y="1231519"/>
                    </a:lnTo>
                    <a:lnTo>
                      <a:pt x="532606" y="1223030"/>
                    </a:lnTo>
                    <a:lnTo>
                      <a:pt x="531018" y="1214011"/>
                    </a:lnTo>
                    <a:lnTo>
                      <a:pt x="529695" y="1204726"/>
                    </a:lnTo>
                    <a:lnTo>
                      <a:pt x="529166" y="1195176"/>
                    </a:lnTo>
                    <a:lnTo>
                      <a:pt x="528902" y="1185096"/>
                    </a:lnTo>
                    <a:lnTo>
                      <a:pt x="528637" y="1174485"/>
                    </a:lnTo>
                    <a:lnTo>
                      <a:pt x="528902" y="1164404"/>
                    </a:lnTo>
                    <a:lnTo>
                      <a:pt x="529166" y="1154059"/>
                    </a:lnTo>
                    <a:lnTo>
                      <a:pt x="529695" y="1144509"/>
                    </a:lnTo>
                    <a:lnTo>
                      <a:pt x="531018" y="1134959"/>
                    </a:lnTo>
                    <a:lnTo>
                      <a:pt x="532606" y="1126470"/>
                    </a:lnTo>
                    <a:lnTo>
                      <a:pt x="534723" y="1117981"/>
                    </a:lnTo>
                    <a:lnTo>
                      <a:pt x="536045" y="1114002"/>
                    </a:lnTo>
                    <a:lnTo>
                      <a:pt x="537633" y="1110289"/>
                    </a:lnTo>
                    <a:lnTo>
                      <a:pt x="539220" y="1106575"/>
                    </a:lnTo>
                    <a:lnTo>
                      <a:pt x="541073" y="1102861"/>
                    </a:lnTo>
                    <a:lnTo>
                      <a:pt x="542925" y="1099678"/>
                    </a:lnTo>
                    <a:lnTo>
                      <a:pt x="544777" y="1096229"/>
                    </a:lnTo>
                    <a:lnTo>
                      <a:pt x="546893" y="1093311"/>
                    </a:lnTo>
                    <a:lnTo>
                      <a:pt x="549275" y="1090393"/>
                    </a:lnTo>
                    <a:lnTo>
                      <a:pt x="552185" y="1087740"/>
                    </a:lnTo>
                    <a:lnTo>
                      <a:pt x="554831" y="1085353"/>
                    </a:lnTo>
                    <a:lnTo>
                      <a:pt x="557741" y="1083231"/>
                    </a:lnTo>
                    <a:lnTo>
                      <a:pt x="561181" y="1080843"/>
                    </a:lnTo>
                    <a:lnTo>
                      <a:pt x="564620" y="1079517"/>
                    </a:lnTo>
                    <a:lnTo>
                      <a:pt x="568060" y="1077660"/>
                    </a:lnTo>
                    <a:lnTo>
                      <a:pt x="572029" y="1076333"/>
                    </a:lnTo>
                    <a:lnTo>
                      <a:pt x="575998" y="1075007"/>
                    </a:lnTo>
                    <a:lnTo>
                      <a:pt x="580496" y="1074476"/>
                    </a:lnTo>
                    <a:lnTo>
                      <a:pt x="584993" y="1073415"/>
                    </a:lnTo>
                    <a:lnTo>
                      <a:pt x="589756" y="1073150"/>
                    </a:lnTo>
                    <a:close/>
                    <a:moveTo>
                      <a:pt x="535633" y="830263"/>
                    </a:moveTo>
                    <a:lnTo>
                      <a:pt x="540912" y="830263"/>
                    </a:lnTo>
                    <a:lnTo>
                      <a:pt x="952926" y="830263"/>
                    </a:lnTo>
                    <a:lnTo>
                      <a:pt x="958204" y="830263"/>
                    </a:lnTo>
                    <a:lnTo>
                      <a:pt x="962955" y="830790"/>
                    </a:lnTo>
                    <a:lnTo>
                      <a:pt x="967442" y="831317"/>
                    </a:lnTo>
                    <a:lnTo>
                      <a:pt x="971929" y="832371"/>
                    </a:lnTo>
                    <a:lnTo>
                      <a:pt x="976153" y="833426"/>
                    </a:lnTo>
                    <a:lnTo>
                      <a:pt x="979848" y="834743"/>
                    </a:lnTo>
                    <a:lnTo>
                      <a:pt x="983543" y="836325"/>
                    </a:lnTo>
                    <a:lnTo>
                      <a:pt x="986974" y="838170"/>
                    </a:lnTo>
                    <a:lnTo>
                      <a:pt x="990141" y="840014"/>
                    </a:lnTo>
                    <a:lnTo>
                      <a:pt x="993309" y="842386"/>
                    </a:lnTo>
                    <a:lnTo>
                      <a:pt x="995948" y="844758"/>
                    </a:lnTo>
                    <a:lnTo>
                      <a:pt x="998588" y="847394"/>
                    </a:lnTo>
                    <a:lnTo>
                      <a:pt x="1000963" y="850293"/>
                    </a:lnTo>
                    <a:lnTo>
                      <a:pt x="1003075" y="853455"/>
                    </a:lnTo>
                    <a:lnTo>
                      <a:pt x="1005186" y="856354"/>
                    </a:lnTo>
                    <a:lnTo>
                      <a:pt x="1007298" y="859780"/>
                    </a:lnTo>
                    <a:lnTo>
                      <a:pt x="1009145" y="863206"/>
                    </a:lnTo>
                    <a:lnTo>
                      <a:pt x="1010465" y="866896"/>
                    </a:lnTo>
                    <a:lnTo>
                      <a:pt x="1011785" y="870586"/>
                    </a:lnTo>
                    <a:lnTo>
                      <a:pt x="1013104" y="874802"/>
                    </a:lnTo>
                    <a:lnTo>
                      <a:pt x="1015216" y="882972"/>
                    </a:lnTo>
                    <a:lnTo>
                      <a:pt x="1016800" y="891669"/>
                    </a:lnTo>
                    <a:lnTo>
                      <a:pt x="1018119" y="900894"/>
                    </a:lnTo>
                    <a:lnTo>
                      <a:pt x="1018911" y="910908"/>
                    </a:lnTo>
                    <a:lnTo>
                      <a:pt x="1019175" y="920660"/>
                    </a:lnTo>
                    <a:lnTo>
                      <a:pt x="1019175" y="930938"/>
                    </a:lnTo>
                    <a:lnTo>
                      <a:pt x="1019175" y="941480"/>
                    </a:lnTo>
                    <a:lnTo>
                      <a:pt x="1018911" y="951231"/>
                    </a:lnTo>
                    <a:lnTo>
                      <a:pt x="1018119" y="961246"/>
                    </a:lnTo>
                    <a:lnTo>
                      <a:pt x="1016800" y="970470"/>
                    </a:lnTo>
                    <a:lnTo>
                      <a:pt x="1015216" y="979167"/>
                    </a:lnTo>
                    <a:lnTo>
                      <a:pt x="1013104" y="987337"/>
                    </a:lnTo>
                    <a:lnTo>
                      <a:pt x="1011785" y="991554"/>
                    </a:lnTo>
                    <a:lnTo>
                      <a:pt x="1010465" y="995243"/>
                    </a:lnTo>
                    <a:lnTo>
                      <a:pt x="1009145" y="998933"/>
                    </a:lnTo>
                    <a:lnTo>
                      <a:pt x="1007298" y="1002359"/>
                    </a:lnTo>
                    <a:lnTo>
                      <a:pt x="1005186" y="1005785"/>
                    </a:lnTo>
                    <a:lnTo>
                      <a:pt x="1003075" y="1008684"/>
                    </a:lnTo>
                    <a:lnTo>
                      <a:pt x="1000963" y="1011847"/>
                    </a:lnTo>
                    <a:lnTo>
                      <a:pt x="998588" y="1014746"/>
                    </a:lnTo>
                    <a:lnTo>
                      <a:pt x="995948" y="1017381"/>
                    </a:lnTo>
                    <a:lnTo>
                      <a:pt x="993309" y="1020017"/>
                    </a:lnTo>
                    <a:lnTo>
                      <a:pt x="990141" y="1022125"/>
                    </a:lnTo>
                    <a:lnTo>
                      <a:pt x="986974" y="1023970"/>
                    </a:lnTo>
                    <a:lnTo>
                      <a:pt x="983543" y="1025815"/>
                    </a:lnTo>
                    <a:lnTo>
                      <a:pt x="979848" y="1027396"/>
                    </a:lnTo>
                    <a:lnTo>
                      <a:pt x="976153" y="1028977"/>
                    </a:lnTo>
                    <a:lnTo>
                      <a:pt x="971929" y="1029768"/>
                    </a:lnTo>
                    <a:lnTo>
                      <a:pt x="967442" y="1030822"/>
                    </a:lnTo>
                    <a:lnTo>
                      <a:pt x="962955" y="1031349"/>
                    </a:lnTo>
                    <a:lnTo>
                      <a:pt x="958204" y="1031876"/>
                    </a:lnTo>
                    <a:lnTo>
                      <a:pt x="952926" y="1031876"/>
                    </a:lnTo>
                    <a:lnTo>
                      <a:pt x="540912" y="1031876"/>
                    </a:lnTo>
                    <a:lnTo>
                      <a:pt x="535633" y="1031876"/>
                    </a:lnTo>
                    <a:lnTo>
                      <a:pt x="530882" y="1031349"/>
                    </a:lnTo>
                    <a:lnTo>
                      <a:pt x="526395" y="1030822"/>
                    </a:lnTo>
                    <a:lnTo>
                      <a:pt x="521908" y="1029768"/>
                    </a:lnTo>
                    <a:lnTo>
                      <a:pt x="517685" y="1028977"/>
                    </a:lnTo>
                    <a:lnTo>
                      <a:pt x="513990" y="1027396"/>
                    </a:lnTo>
                    <a:lnTo>
                      <a:pt x="510294" y="1025815"/>
                    </a:lnTo>
                    <a:lnTo>
                      <a:pt x="506863" y="1023970"/>
                    </a:lnTo>
                    <a:lnTo>
                      <a:pt x="503696" y="1022125"/>
                    </a:lnTo>
                    <a:lnTo>
                      <a:pt x="500792" y="1020017"/>
                    </a:lnTo>
                    <a:lnTo>
                      <a:pt x="497889" y="1017381"/>
                    </a:lnTo>
                    <a:lnTo>
                      <a:pt x="495514" y="1014746"/>
                    </a:lnTo>
                    <a:lnTo>
                      <a:pt x="492874" y="1011847"/>
                    </a:lnTo>
                    <a:lnTo>
                      <a:pt x="490763" y="1008684"/>
                    </a:lnTo>
                    <a:lnTo>
                      <a:pt x="488651" y="1005785"/>
                    </a:lnTo>
                    <a:lnTo>
                      <a:pt x="486803" y="1002359"/>
                    </a:lnTo>
                    <a:lnTo>
                      <a:pt x="485220" y="998933"/>
                    </a:lnTo>
                    <a:lnTo>
                      <a:pt x="483636" y="995243"/>
                    </a:lnTo>
                    <a:lnTo>
                      <a:pt x="482053" y="991554"/>
                    </a:lnTo>
                    <a:lnTo>
                      <a:pt x="480997" y="987337"/>
                    </a:lnTo>
                    <a:lnTo>
                      <a:pt x="478621" y="979167"/>
                    </a:lnTo>
                    <a:lnTo>
                      <a:pt x="477038" y="970470"/>
                    </a:lnTo>
                    <a:lnTo>
                      <a:pt x="475982" y="961246"/>
                    </a:lnTo>
                    <a:lnTo>
                      <a:pt x="475190" y="951231"/>
                    </a:lnTo>
                    <a:lnTo>
                      <a:pt x="474662" y="941480"/>
                    </a:lnTo>
                    <a:lnTo>
                      <a:pt x="474662" y="930938"/>
                    </a:lnTo>
                    <a:lnTo>
                      <a:pt x="474662" y="920660"/>
                    </a:lnTo>
                    <a:lnTo>
                      <a:pt x="475190" y="910908"/>
                    </a:lnTo>
                    <a:lnTo>
                      <a:pt x="475982" y="900894"/>
                    </a:lnTo>
                    <a:lnTo>
                      <a:pt x="477038" y="891669"/>
                    </a:lnTo>
                    <a:lnTo>
                      <a:pt x="478621" y="882972"/>
                    </a:lnTo>
                    <a:lnTo>
                      <a:pt x="480997" y="874802"/>
                    </a:lnTo>
                    <a:lnTo>
                      <a:pt x="482053" y="870586"/>
                    </a:lnTo>
                    <a:lnTo>
                      <a:pt x="483636" y="866896"/>
                    </a:lnTo>
                    <a:lnTo>
                      <a:pt x="485220" y="863206"/>
                    </a:lnTo>
                    <a:lnTo>
                      <a:pt x="486803" y="859780"/>
                    </a:lnTo>
                    <a:lnTo>
                      <a:pt x="488651" y="856354"/>
                    </a:lnTo>
                    <a:lnTo>
                      <a:pt x="490763" y="853455"/>
                    </a:lnTo>
                    <a:lnTo>
                      <a:pt x="492874" y="850293"/>
                    </a:lnTo>
                    <a:lnTo>
                      <a:pt x="495514" y="847394"/>
                    </a:lnTo>
                    <a:lnTo>
                      <a:pt x="497889" y="844758"/>
                    </a:lnTo>
                    <a:lnTo>
                      <a:pt x="500792" y="842386"/>
                    </a:lnTo>
                    <a:lnTo>
                      <a:pt x="503696" y="840014"/>
                    </a:lnTo>
                    <a:lnTo>
                      <a:pt x="506863" y="838170"/>
                    </a:lnTo>
                    <a:lnTo>
                      <a:pt x="510294" y="836325"/>
                    </a:lnTo>
                    <a:lnTo>
                      <a:pt x="513990" y="834743"/>
                    </a:lnTo>
                    <a:lnTo>
                      <a:pt x="517685" y="833426"/>
                    </a:lnTo>
                    <a:lnTo>
                      <a:pt x="521908" y="832371"/>
                    </a:lnTo>
                    <a:lnTo>
                      <a:pt x="526395" y="831317"/>
                    </a:lnTo>
                    <a:lnTo>
                      <a:pt x="530882" y="830790"/>
                    </a:lnTo>
                    <a:lnTo>
                      <a:pt x="535633" y="830263"/>
                    </a:lnTo>
                    <a:close/>
                    <a:moveTo>
                      <a:pt x="591344" y="588963"/>
                    </a:moveTo>
                    <a:lnTo>
                      <a:pt x="596636" y="588963"/>
                    </a:lnTo>
                    <a:lnTo>
                      <a:pt x="905404" y="588963"/>
                    </a:lnTo>
                    <a:lnTo>
                      <a:pt x="910431" y="588963"/>
                    </a:lnTo>
                    <a:lnTo>
                      <a:pt x="915458" y="589759"/>
                    </a:lnTo>
                    <a:lnTo>
                      <a:pt x="919956" y="590289"/>
                    </a:lnTo>
                    <a:lnTo>
                      <a:pt x="924190" y="591351"/>
                    </a:lnTo>
                    <a:lnTo>
                      <a:pt x="928423" y="592146"/>
                    </a:lnTo>
                    <a:lnTo>
                      <a:pt x="932392" y="593738"/>
                    </a:lnTo>
                    <a:lnTo>
                      <a:pt x="936096" y="595330"/>
                    </a:lnTo>
                    <a:lnTo>
                      <a:pt x="939271" y="597187"/>
                    </a:lnTo>
                    <a:lnTo>
                      <a:pt x="942446" y="599044"/>
                    </a:lnTo>
                    <a:lnTo>
                      <a:pt x="945621" y="601166"/>
                    </a:lnTo>
                    <a:lnTo>
                      <a:pt x="948267" y="603818"/>
                    </a:lnTo>
                    <a:lnTo>
                      <a:pt x="950913" y="606471"/>
                    </a:lnTo>
                    <a:lnTo>
                      <a:pt x="953294" y="609389"/>
                    </a:lnTo>
                    <a:lnTo>
                      <a:pt x="955411" y="612307"/>
                    </a:lnTo>
                    <a:lnTo>
                      <a:pt x="957792" y="615491"/>
                    </a:lnTo>
                    <a:lnTo>
                      <a:pt x="959644" y="618939"/>
                    </a:lnTo>
                    <a:lnTo>
                      <a:pt x="961231" y="622388"/>
                    </a:lnTo>
                    <a:lnTo>
                      <a:pt x="962554" y="626102"/>
                    </a:lnTo>
                    <a:lnTo>
                      <a:pt x="964142" y="629815"/>
                    </a:lnTo>
                    <a:lnTo>
                      <a:pt x="965465" y="633794"/>
                    </a:lnTo>
                    <a:lnTo>
                      <a:pt x="967581" y="642283"/>
                    </a:lnTo>
                    <a:lnTo>
                      <a:pt x="969169" y="651037"/>
                    </a:lnTo>
                    <a:lnTo>
                      <a:pt x="970492" y="660322"/>
                    </a:lnTo>
                    <a:lnTo>
                      <a:pt x="971021" y="670137"/>
                    </a:lnTo>
                    <a:lnTo>
                      <a:pt x="971550" y="680217"/>
                    </a:lnTo>
                    <a:lnTo>
                      <a:pt x="971550" y="690828"/>
                    </a:lnTo>
                    <a:lnTo>
                      <a:pt x="971550" y="700909"/>
                    </a:lnTo>
                    <a:lnTo>
                      <a:pt x="971021" y="710989"/>
                    </a:lnTo>
                    <a:lnTo>
                      <a:pt x="970492" y="721070"/>
                    </a:lnTo>
                    <a:lnTo>
                      <a:pt x="969169" y="730354"/>
                    </a:lnTo>
                    <a:lnTo>
                      <a:pt x="967581" y="738843"/>
                    </a:lnTo>
                    <a:lnTo>
                      <a:pt x="965465" y="747332"/>
                    </a:lnTo>
                    <a:lnTo>
                      <a:pt x="964142" y="751311"/>
                    </a:lnTo>
                    <a:lnTo>
                      <a:pt x="962554" y="755025"/>
                    </a:lnTo>
                    <a:lnTo>
                      <a:pt x="961231" y="759004"/>
                    </a:lnTo>
                    <a:lnTo>
                      <a:pt x="959644" y="762187"/>
                    </a:lnTo>
                    <a:lnTo>
                      <a:pt x="957792" y="765636"/>
                    </a:lnTo>
                    <a:lnTo>
                      <a:pt x="955411" y="769084"/>
                    </a:lnTo>
                    <a:lnTo>
                      <a:pt x="953294" y="772002"/>
                    </a:lnTo>
                    <a:lnTo>
                      <a:pt x="950913" y="774655"/>
                    </a:lnTo>
                    <a:lnTo>
                      <a:pt x="948267" y="777573"/>
                    </a:lnTo>
                    <a:lnTo>
                      <a:pt x="945621" y="779961"/>
                    </a:lnTo>
                    <a:lnTo>
                      <a:pt x="942446" y="782083"/>
                    </a:lnTo>
                    <a:lnTo>
                      <a:pt x="939271" y="783940"/>
                    </a:lnTo>
                    <a:lnTo>
                      <a:pt x="936096" y="786062"/>
                    </a:lnTo>
                    <a:lnTo>
                      <a:pt x="932392" y="787388"/>
                    </a:lnTo>
                    <a:lnTo>
                      <a:pt x="928423" y="788980"/>
                    </a:lnTo>
                    <a:lnTo>
                      <a:pt x="924190" y="790041"/>
                    </a:lnTo>
                    <a:lnTo>
                      <a:pt x="919956" y="790837"/>
                    </a:lnTo>
                    <a:lnTo>
                      <a:pt x="915458" y="791633"/>
                    </a:lnTo>
                    <a:lnTo>
                      <a:pt x="910431" y="792163"/>
                    </a:lnTo>
                    <a:lnTo>
                      <a:pt x="905404" y="792163"/>
                    </a:lnTo>
                    <a:lnTo>
                      <a:pt x="596636" y="792163"/>
                    </a:lnTo>
                    <a:lnTo>
                      <a:pt x="591344" y="792163"/>
                    </a:lnTo>
                    <a:lnTo>
                      <a:pt x="586317" y="791633"/>
                    </a:lnTo>
                    <a:lnTo>
                      <a:pt x="582083" y="790837"/>
                    </a:lnTo>
                    <a:lnTo>
                      <a:pt x="577850" y="790041"/>
                    </a:lnTo>
                    <a:lnTo>
                      <a:pt x="573352" y="788980"/>
                    </a:lnTo>
                    <a:lnTo>
                      <a:pt x="569648" y="787388"/>
                    </a:lnTo>
                    <a:lnTo>
                      <a:pt x="565944" y="786062"/>
                    </a:lnTo>
                    <a:lnTo>
                      <a:pt x="562504" y="783940"/>
                    </a:lnTo>
                    <a:lnTo>
                      <a:pt x="559329" y="782083"/>
                    </a:lnTo>
                    <a:lnTo>
                      <a:pt x="556419" y="779961"/>
                    </a:lnTo>
                    <a:lnTo>
                      <a:pt x="553508" y="777573"/>
                    </a:lnTo>
                    <a:lnTo>
                      <a:pt x="551127" y="774655"/>
                    </a:lnTo>
                    <a:lnTo>
                      <a:pt x="548481" y="772002"/>
                    </a:lnTo>
                    <a:lnTo>
                      <a:pt x="546365" y="769084"/>
                    </a:lnTo>
                    <a:lnTo>
                      <a:pt x="544248" y="765636"/>
                    </a:lnTo>
                    <a:lnTo>
                      <a:pt x="542396" y="762187"/>
                    </a:lnTo>
                    <a:lnTo>
                      <a:pt x="540544" y="759004"/>
                    </a:lnTo>
                    <a:lnTo>
                      <a:pt x="538956" y="755025"/>
                    </a:lnTo>
                    <a:lnTo>
                      <a:pt x="537633" y="751311"/>
                    </a:lnTo>
                    <a:lnTo>
                      <a:pt x="536575" y="747332"/>
                    </a:lnTo>
                    <a:lnTo>
                      <a:pt x="534458" y="738843"/>
                    </a:lnTo>
                    <a:lnTo>
                      <a:pt x="532871" y="730354"/>
                    </a:lnTo>
                    <a:lnTo>
                      <a:pt x="531548" y="721070"/>
                    </a:lnTo>
                    <a:lnTo>
                      <a:pt x="530490" y="710989"/>
                    </a:lnTo>
                    <a:lnTo>
                      <a:pt x="530225" y="700909"/>
                    </a:lnTo>
                    <a:lnTo>
                      <a:pt x="530225" y="690828"/>
                    </a:lnTo>
                    <a:lnTo>
                      <a:pt x="530225" y="680217"/>
                    </a:lnTo>
                    <a:lnTo>
                      <a:pt x="530490" y="670137"/>
                    </a:lnTo>
                    <a:lnTo>
                      <a:pt x="531548" y="660322"/>
                    </a:lnTo>
                    <a:lnTo>
                      <a:pt x="532871" y="651037"/>
                    </a:lnTo>
                    <a:lnTo>
                      <a:pt x="534458" y="642283"/>
                    </a:lnTo>
                    <a:lnTo>
                      <a:pt x="536575" y="633794"/>
                    </a:lnTo>
                    <a:lnTo>
                      <a:pt x="537633" y="629815"/>
                    </a:lnTo>
                    <a:lnTo>
                      <a:pt x="538956" y="626102"/>
                    </a:lnTo>
                    <a:lnTo>
                      <a:pt x="540544" y="622388"/>
                    </a:lnTo>
                    <a:lnTo>
                      <a:pt x="542396" y="618939"/>
                    </a:lnTo>
                    <a:lnTo>
                      <a:pt x="544248" y="615491"/>
                    </a:lnTo>
                    <a:lnTo>
                      <a:pt x="546365" y="612307"/>
                    </a:lnTo>
                    <a:lnTo>
                      <a:pt x="548481" y="609389"/>
                    </a:lnTo>
                    <a:lnTo>
                      <a:pt x="551127" y="606471"/>
                    </a:lnTo>
                    <a:lnTo>
                      <a:pt x="553508" y="603818"/>
                    </a:lnTo>
                    <a:lnTo>
                      <a:pt x="556419" y="601166"/>
                    </a:lnTo>
                    <a:lnTo>
                      <a:pt x="559329" y="599044"/>
                    </a:lnTo>
                    <a:lnTo>
                      <a:pt x="562504" y="597187"/>
                    </a:lnTo>
                    <a:lnTo>
                      <a:pt x="565944" y="595330"/>
                    </a:lnTo>
                    <a:lnTo>
                      <a:pt x="569648" y="593738"/>
                    </a:lnTo>
                    <a:lnTo>
                      <a:pt x="573352" y="592146"/>
                    </a:lnTo>
                    <a:lnTo>
                      <a:pt x="577850" y="591351"/>
                    </a:lnTo>
                    <a:lnTo>
                      <a:pt x="582083" y="590289"/>
                    </a:lnTo>
                    <a:lnTo>
                      <a:pt x="586317" y="589759"/>
                    </a:lnTo>
                    <a:lnTo>
                      <a:pt x="591344" y="588963"/>
                    </a:lnTo>
                    <a:close/>
                    <a:moveTo>
                      <a:pt x="573015" y="0"/>
                    </a:moveTo>
                    <a:lnTo>
                      <a:pt x="580426" y="0"/>
                    </a:lnTo>
                    <a:lnTo>
                      <a:pt x="588630" y="265"/>
                    </a:lnTo>
                    <a:lnTo>
                      <a:pt x="597365" y="1058"/>
                    </a:lnTo>
                    <a:lnTo>
                      <a:pt x="606628" y="1588"/>
                    </a:lnTo>
                    <a:lnTo>
                      <a:pt x="616421" y="2910"/>
                    </a:lnTo>
                    <a:lnTo>
                      <a:pt x="626743" y="4498"/>
                    </a:lnTo>
                    <a:lnTo>
                      <a:pt x="637595" y="6615"/>
                    </a:lnTo>
                    <a:lnTo>
                      <a:pt x="648446" y="8996"/>
                    </a:lnTo>
                    <a:lnTo>
                      <a:pt x="659563" y="12171"/>
                    </a:lnTo>
                    <a:lnTo>
                      <a:pt x="670679" y="15875"/>
                    </a:lnTo>
                    <a:lnTo>
                      <a:pt x="682060" y="20638"/>
                    </a:lnTo>
                    <a:lnTo>
                      <a:pt x="693176" y="25400"/>
                    </a:lnTo>
                    <a:lnTo>
                      <a:pt x="698734" y="28310"/>
                    </a:lnTo>
                    <a:lnTo>
                      <a:pt x="704027" y="31485"/>
                    </a:lnTo>
                    <a:lnTo>
                      <a:pt x="709586" y="34396"/>
                    </a:lnTo>
                    <a:lnTo>
                      <a:pt x="714879" y="38100"/>
                    </a:lnTo>
                    <a:lnTo>
                      <a:pt x="719908" y="41540"/>
                    </a:lnTo>
                    <a:lnTo>
                      <a:pt x="725201" y="45773"/>
                    </a:lnTo>
                    <a:lnTo>
                      <a:pt x="729965" y="49742"/>
                    </a:lnTo>
                    <a:lnTo>
                      <a:pt x="734994" y="53975"/>
                    </a:lnTo>
                    <a:lnTo>
                      <a:pt x="739758" y="58738"/>
                    </a:lnTo>
                    <a:lnTo>
                      <a:pt x="744258" y="63235"/>
                    </a:lnTo>
                    <a:lnTo>
                      <a:pt x="748757" y="68527"/>
                    </a:lnTo>
                    <a:lnTo>
                      <a:pt x="752992" y="73819"/>
                    </a:lnTo>
                    <a:lnTo>
                      <a:pt x="756962" y="79375"/>
                    </a:lnTo>
                    <a:lnTo>
                      <a:pt x="761197" y="85460"/>
                    </a:lnTo>
                    <a:lnTo>
                      <a:pt x="764902" y="91546"/>
                    </a:lnTo>
                    <a:lnTo>
                      <a:pt x="768343" y="98160"/>
                    </a:lnTo>
                    <a:lnTo>
                      <a:pt x="771519" y="104510"/>
                    </a:lnTo>
                    <a:lnTo>
                      <a:pt x="774695" y="111654"/>
                    </a:lnTo>
                    <a:lnTo>
                      <a:pt x="777606" y="119063"/>
                    </a:lnTo>
                    <a:lnTo>
                      <a:pt x="780253" y="126735"/>
                    </a:lnTo>
                    <a:lnTo>
                      <a:pt x="782370" y="134673"/>
                    </a:lnTo>
                    <a:lnTo>
                      <a:pt x="784752" y="143140"/>
                    </a:lnTo>
                    <a:lnTo>
                      <a:pt x="786340" y="151606"/>
                    </a:lnTo>
                    <a:lnTo>
                      <a:pt x="787664" y="160338"/>
                    </a:lnTo>
                    <a:lnTo>
                      <a:pt x="788987" y="169598"/>
                    </a:lnTo>
                    <a:lnTo>
                      <a:pt x="789516" y="179388"/>
                    </a:lnTo>
                    <a:lnTo>
                      <a:pt x="790310" y="189706"/>
                    </a:lnTo>
                    <a:lnTo>
                      <a:pt x="790575" y="199760"/>
                    </a:lnTo>
                    <a:lnTo>
                      <a:pt x="790310" y="209550"/>
                    </a:lnTo>
                    <a:lnTo>
                      <a:pt x="790046" y="218810"/>
                    </a:lnTo>
                    <a:lnTo>
                      <a:pt x="788987" y="237067"/>
                    </a:lnTo>
                    <a:lnTo>
                      <a:pt x="787134" y="254794"/>
                    </a:lnTo>
                    <a:lnTo>
                      <a:pt x="785017" y="271992"/>
                    </a:lnTo>
                    <a:lnTo>
                      <a:pt x="781841" y="288396"/>
                    </a:lnTo>
                    <a:lnTo>
                      <a:pt x="778400" y="304536"/>
                    </a:lnTo>
                    <a:lnTo>
                      <a:pt x="774430" y="320146"/>
                    </a:lnTo>
                    <a:lnTo>
                      <a:pt x="770195" y="334963"/>
                    </a:lnTo>
                    <a:lnTo>
                      <a:pt x="765167" y="349250"/>
                    </a:lnTo>
                    <a:lnTo>
                      <a:pt x="760138" y="363008"/>
                    </a:lnTo>
                    <a:lnTo>
                      <a:pt x="754580" y="376238"/>
                    </a:lnTo>
                    <a:lnTo>
                      <a:pt x="749022" y="389202"/>
                    </a:lnTo>
                    <a:lnTo>
                      <a:pt x="743199" y="401373"/>
                    </a:lnTo>
                    <a:lnTo>
                      <a:pt x="737111" y="413279"/>
                    </a:lnTo>
                    <a:lnTo>
                      <a:pt x="731024" y="424656"/>
                    </a:lnTo>
                    <a:lnTo>
                      <a:pt x="724672" y="435504"/>
                    </a:lnTo>
                    <a:lnTo>
                      <a:pt x="718584" y="445823"/>
                    </a:lnTo>
                    <a:lnTo>
                      <a:pt x="712497" y="455613"/>
                    </a:lnTo>
                    <a:lnTo>
                      <a:pt x="700057" y="474398"/>
                    </a:lnTo>
                    <a:lnTo>
                      <a:pt x="678354" y="506148"/>
                    </a:lnTo>
                    <a:lnTo>
                      <a:pt x="668826" y="519906"/>
                    </a:lnTo>
                    <a:lnTo>
                      <a:pt x="665121" y="525992"/>
                    </a:lnTo>
                    <a:lnTo>
                      <a:pt x="661680" y="532342"/>
                    </a:lnTo>
                    <a:lnTo>
                      <a:pt x="659033" y="537633"/>
                    </a:lnTo>
                    <a:lnTo>
                      <a:pt x="656651" y="542925"/>
                    </a:lnTo>
                    <a:lnTo>
                      <a:pt x="655063" y="547688"/>
                    </a:lnTo>
                    <a:lnTo>
                      <a:pt x="654004" y="552450"/>
                    </a:lnTo>
                    <a:lnTo>
                      <a:pt x="591013" y="552450"/>
                    </a:lnTo>
                    <a:lnTo>
                      <a:pt x="581749" y="552715"/>
                    </a:lnTo>
                    <a:lnTo>
                      <a:pt x="573280" y="553773"/>
                    </a:lnTo>
                    <a:lnTo>
                      <a:pt x="565339" y="554831"/>
                    </a:lnTo>
                    <a:lnTo>
                      <a:pt x="557929" y="556683"/>
                    </a:lnTo>
                    <a:lnTo>
                      <a:pt x="551047" y="559329"/>
                    </a:lnTo>
                    <a:lnTo>
                      <a:pt x="544430" y="561975"/>
                    </a:lnTo>
                    <a:lnTo>
                      <a:pt x="538607" y="565150"/>
                    </a:lnTo>
                    <a:lnTo>
                      <a:pt x="533049" y="568590"/>
                    </a:lnTo>
                    <a:lnTo>
                      <a:pt x="528021" y="572294"/>
                    </a:lnTo>
                    <a:lnTo>
                      <a:pt x="523521" y="576263"/>
                    </a:lnTo>
                    <a:lnTo>
                      <a:pt x="519286" y="580231"/>
                    </a:lnTo>
                    <a:lnTo>
                      <a:pt x="515581" y="584729"/>
                    </a:lnTo>
                    <a:lnTo>
                      <a:pt x="512140" y="588963"/>
                    </a:lnTo>
                    <a:lnTo>
                      <a:pt x="509229" y="593461"/>
                    </a:lnTo>
                    <a:lnTo>
                      <a:pt x="506318" y="597694"/>
                    </a:lnTo>
                    <a:lnTo>
                      <a:pt x="504200" y="601663"/>
                    </a:lnTo>
                    <a:lnTo>
                      <a:pt x="502083" y="606161"/>
                    </a:lnTo>
                    <a:lnTo>
                      <a:pt x="500230" y="610129"/>
                    </a:lnTo>
                    <a:lnTo>
                      <a:pt x="498377" y="614892"/>
                    </a:lnTo>
                    <a:lnTo>
                      <a:pt x="496789" y="619390"/>
                    </a:lnTo>
                    <a:lnTo>
                      <a:pt x="493878" y="629179"/>
                    </a:lnTo>
                    <a:lnTo>
                      <a:pt x="491496" y="639498"/>
                    </a:lnTo>
                    <a:lnTo>
                      <a:pt x="489908" y="650875"/>
                    </a:lnTo>
                    <a:lnTo>
                      <a:pt x="488584" y="663046"/>
                    </a:lnTo>
                    <a:lnTo>
                      <a:pt x="487790" y="676275"/>
                    </a:lnTo>
                    <a:lnTo>
                      <a:pt x="487790" y="690827"/>
                    </a:lnTo>
                    <a:lnTo>
                      <a:pt x="487790" y="705115"/>
                    </a:lnTo>
                    <a:lnTo>
                      <a:pt x="488584" y="718079"/>
                    </a:lnTo>
                    <a:lnTo>
                      <a:pt x="489908" y="730515"/>
                    </a:lnTo>
                    <a:lnTo>
                      <a:pt x="491496" y="741892"/>
                    </a:lnTo>
                    <a:lnTo>
                      <a:pt x="493878" y="752211"/>
                    </a:lnTo>
                    <a:lnTo>
                      <a:pt x="496789" y="762000"/>
                    </a:lnTo>
                    <a:lnTo>
                      <a:pt x="498377" y="766498"/>
                    </a:lnTo>
                    <a:lnTo>
                      <a:pt x="500230" y="770996"/>
                    </a:lnTo>
                    <a:lnTo>
                      <a:pt x="502083" y="775494"/>
                    </a:lnTo>
                    <a:lnTo>
                      <a:pt x="504200" y="779463"/>
                    </a:lnTo>
                    <a:lnTo>
                      <a:pt x="506053" y="783167"/>
                    </a:lnTo>
                    <a:lnTo>
                      <a:pt x="508170" y="786871"/>
                    </a:lnTo>
                    <a:lnTo>
                      <a:pt x="510817" y="790575"/>
                    </a:lnTo>
                    <a:lnTo>
                      <a:pt x="513464" y="794015"/>
                    </a:lnTo>
                    <a:lnTo>
                      <a:pt x="507112" y="795602"/>
                    </a:lnTo>
                    <a:lnTo>
                      <a:pt x="500759" y="797190"/>
                    </a:lnTo>
                    <a:lnTo>
                      <a:pt x="494937" y="799306"/>
                    </a:lnTo>
                    <a:lnTo>
                      <a:pt x="489379" y="801688"/>
                    </a:lnTo>
                    <a:lnTo>
                      <a:pt x="484350" y="804333"/>
                    </a:lnTo>
                    <a:lnTo>
                      <a:pt x="479321" y="806979"/>
                    </a:lnTo>
                    <a:lnTo>
                      <a:pt x="475086" y="810154"/>
                    </a:lnTo>
                    <a:lnTo>
                      <a:pt x="471116" y="813329"/>
                    </a:lnTo>
                    <a:lnTo>
                      <a:pt x="466881" y="816769"/>
                    </a:lnTo>
                    <a:lnTo>
                      <a:pt x="463441" y="820208"/>
                    </a:lnTo>
                    <a:lnTo>
                      <a:pt x="460529" y="823648"/>
                    </a:lnTo>
                    <a:lnTo>
                      <a:pt x="457353" y="827352"/>
                    </a:lnTo>
                    <a:lnTo>
                      <a:pt x="454442" y="831056"/>
                    </a:lnTo>
                    <a:lnTo>
                      <a:pt x="452060" y="834761"/>
                    </a:lnTo>
                    <a:lnTo>
                      <a:pt x="448090" y="841904"/>
                    </a:lnTo>
                    <a:lnTo>
                      <a:pt x="445972" y="846138"/>
                    </a:lnTo>
                    <a:lnTo>
                      <a:pt x="444120" y="850106"/>
                    </a:lnTo>
                    <a:lnTo>
                      <a:pt x="442267" y="854869"/>
                    </a:lnTo>
                    <a:lnTo>
                      <a:pt x="440679" y="859102"/>
                    </a:lnTo>
                    <a:lnTo>
                      <a:pt x="437767" y="869156"/>
                    </a:lnTo>
                    <a:lnTo>
                      <a:pt x="435650" y="879740"/>
                    </a:lnTo>
                    <a:lnTo>
                      <a:pt x="433797" y="890852"/>
                    </a:lnTo>
                    <a:lnTo>
                      <a:pt x="432474" y="903288"/>
                    </a:lnTo>
                    <a:lnTo>
                      <a:pt x="431945" y="916252"/>
                    </a:lnTo>
                    <a:lnTo>
                      <a:pt x="431680" y="930540"/>
                    </a:lnTo>
                    <a:lnTo>
                      <a:pt x="431945" y="945092"/>
                    </a:lnTo>
                    <a:lnTo>
                      <a:pt x="432474" y="958056"/>
                    </a:lnTo>
                    <a:lnTo>
                      <a:pt x="433797" y="970492"/>
                    </a:lnTo>
                    <a:lnTo>
                      <a:pt x="435650" y="981604"/>
                    </a:lnTo>
                    <a:lnTo>
                      <a:pt x="437767" y="992188"/>
                    </a:lnTo>
                    <a:lnTo>
                      <a:pt x="440679" y="1001977"/>
                    </a:lnTo>
                    <a:lnTo>
                      <a:pt x="442267" y="1006475"/>
                    </a:lnTo>
                    <a:lnTo>
                      <a:pt x="444120" y="1011238"/>
                    </a:lnTo>
                    <a:lnTo>
                      <a:pt x="445972" y="1015206"/>
                    </a:lnTo>
                    <a:lnTo>
                      <a:pt x="448090" y="1019440"/>
                    </a:lnTo>
                    <a:lnTo>
                      <a:pt x="449942" y="1023144"/>
                    </a:lnTo>
                    <a:lnTo>
                      <a:pt x="452324" y="1026848"/>
                    </a:lnTo>
                    <a:lnTo>
                      <a:pt x="454971" y="1030817"/>
                    </a:lnTo>
                    <a:lnTo>
                      <a:pt x="457618" y="1034521"/>
                    </a:lnTo>
                    <a:lnTo>
                      <a:pt x="460529" y="1038225"/>
                    </a:lnTo>
                    <a:lnTo>
                      <a:pt x="463970" y="1041665"/>
                    </a:lnTo>
                    <a:lnTo>
                      <a:pt x="467675" y="1045369"/>
                    </a:lnTo>
                    <a:lnTo>
                      <a:pt x="471645" y="1048809"/>
                    </a:lnTo>
                    <a:lnTo>
                      <a:pt x="475616" y="1051719"/>
                    </a:lnTo>
                    <a:lnTo>
                      <a:pt x="480380" y="1054894"/>
                    </a:lnTo>
                    <a:lnTo>
                      <a:pt x="485144" y="1057804"/>
                    </a:lnTo>
                    <a:lnTo>
                      <a:pt x="490437" y="1060186"/>
                    </a:lnTo>
                    <a:lnTo>
                      <a:pt x="496260" y="1062567"/>
                    </a:lnTo>
                    <a:lnTo>
                      <a:pt x="502347" y="1064419"/>
                    </a:lnTo>
                    <a:lnTo>
                      <a:pt x="508435" y="1066271"/>
                    </a:lnTo>
                    <a:lnTo>
                      <a:pt x="515316" y="1067594"/>
                    </a:lnTo>
                    <a:lnTo>
                      <a:pt x="511876" y="1071827"/>
                    </a:lnTo>
                    <a:lnTo>
                      <a:pt x="508435" y="1076590"/>
                    </a:lnTo>
                    <a:lnTo>
                      <a:pt x="505788" y="1080823"/>
                    </a:lnTo>
                    <a:lnTo>
                      <a:pt x="503141" y="1085586"/>
                    </a:lnTo>
                    <a:lnTo>
                      <a:pt x="501024" y="1089554"/>
                    </a:lnTo>
                    <a:lnTo>
                      <a:pt x="499171" y="1094052"/>
                    </a:lnTo>
                    <a:lnTo>
                      <a:pt x="497583" y="1098286"/>
                    </a:lnTo>
                    <a:lnTo>
                      <a:pt x="495731" y="1103048"/>
                    </a:lnTo>
                    <a:lnTo>
                      <a:pt x="493084" y="1112838"/>
                    </a:lnTo>
                    <a:lnTo>
                      <a:pt x="490967" y="1123156"/>
                    </a:lnTo>
                    <a:lnTo>
                      <a:pt x="489114" y="1134534"/>
                    </a:lnTo>
                    <a:lnTo>
                      <a:pt x="487790" y="1146704"/>
                    </a:lnTo>
                    <a:lnTo>
                      <a:pt x="487261" y="1159934"/>
                    </a:lnTo>
                    <a:lnTo>
                      <a:pt x="486732" y="1174221"/>
                    </a:lnTo>
                    <a:lnTo>
                      <a:pt x="487261" y="1188509"/>
                    </a:lnTo>
                    <a:lnTo>
                      <a:pt x="487790" y="1202002"/>
                    </a:lnTo>
                    <a:lnTo>
                      <a:pt x="489114" y="1214438"/>
                    </a:lnTo>
                    <a:lnTo>
                      <a:pt x="490967" y="1225550"/>
                    </a:lnTo>
                    <a:lnTo>
                      <a:pt x="493084" y="1236134"/>
                    </a:lnTo>
                    <a:lnTo>
                      <a:pt x="495731" y="1245659"/>
                    </a:lnTo>
                    <a:lnTo>
                      <a:pt x="497583" y="1250156"/>
                    </a:lnTo>
                    <a:lnTo>
                      <a:pt x="499171" y="1254654"/>
                    </a:lnTo>
                    <a:lnTo>
                      <a:pt x="501024" y="1258888"/>
                    </a:lnTo>
                    <a:lnTo>
                      <a:pt x="503141" y="1263121"/>
                    </a:lnTo>
                    <a:lnTo>
                      <a:pt x="505523" y="1267090"/>
                    </a:lnTo>
                    <a:lnTo>
                      <a:pt x="507641" y="1270794"/>
                    </a:lnTo>
                    <a:lnTo>
                      <a:pt x="510288" y="1274498"/>
                    </a:lnTo>
                    <a:lnTo>
                      <a:pt x="513199" y="1278467"/>
                    </a:lnTo>
                    <a:lnTo>
                      <a:pt x="516375" y="1282171"/>
                    </a:lnTo>
                    <a:lnTo>
                      <a:pt x="519816" y="1285875"/>
                    </a:lnTo>
                    <a:lnTo>
                      <a:pt x="523521" y="1289315"/>
                    </a:lnTo>
                    <a:lnTo>
                      <a:pt x="527756" y="1292754"/>
                    </a:lnTo>
                    <a:lnTo>
                      <a:pt x="531991" y="1296194"/>
                    </a:lnTo>
                    <a:lnTo>
                      <a:pt x="536755" y="1299369"/>
                    </a:lnTo>
                    <a:lnTo>
                      <a:pt x="542048" y="1302015"/>
                    </a:lnTo>
                    <a:lnTo>
                      <a:pt x="547606" y="1304661"/>
                    </a:lnTo>
                    <a:lnTo>
                      <a:pt x="553429" y="1307042"/>
                    </a:lnTo>
                    <a:lnTo>
                      <a:pt x="559781" y="1308894"/>
                    </a:lnTo>
                    <a:lnTo>
                      <a:pt x="566663" y="1310481"/>
                    </a:lnTo>
                    <a:lnTo>
                      <a:pt x="573809" y="1311804"/>
                    </a:lnTo>
                    <a:lnTo>
                      <a:pt x="568780" y="1317361"/>
                    </a:lnTo>
                    <a:lnTo>
                      <a:pt x="564016" y="1322917"/>
                    </a:lnTo>
                    <a:lnTo>
                      <a:pt x="560311" y="1328738"/>
                    </a:lnTo>
                    <a:lnTo>
                      <a:pt x="557135" y="1334294"/>
                    </a:lnTo>
                    <a:lnTo>
                      <a:pt x="555017" y="1338792"/>
                    </a:lnTo>
                    <a:lnTo>
                      <a:pt x="553164" y="1342761"/>
                    </a:lnTo>
                    <a:lnTo>
                      <a:pt x="551312" y="1347259"/>
                    </a:lnTo>
                    <a:lnTo>
                      <a:pt x="549724" y="1351756"/>
                    </a:lnTo>
                    <a:lnTo>
                      <a:pt x="547077" y="1361546"/>
                    </a:lnTo>
                    <a:lnTo>
                      <a:pt x="544430" y="1372129"/>
                    </a:lnTo>
                    <a:lnTo>
                      <a:pt x="543107" y="1383242"/>
                    </a:lnTo>
                    <a:lnTo>
                      <a:pt x="541784" y="1395677"/>
                    </a:lnTo>
                    <a:lnTo>
                      <a:pt x="540725" y="1408642"/>
                    </a:lnTo>
                    <a:lnTo>
                      <a:pt x="540725" y="1423459"/>
                    </a:lnTo>
                    <a:lnTo>
                      <a:pt x="540725" y="1437481"/>
                    </a:lnTo>
                    <a:lnTo>
                      <a:pt x="541784" y="1450711"/>
                    </a:lnTo>
                    <a:lnTo>
                      <a:pt x="543107" y="1463146"/>
                    </a:lnTo>
                    <a:lnTo>
                      <a:pt x="544430" y="1474259"/>
                    </a:lnTo>
                    <a:lnTo>
                      <a:pt x="547077" y="1484842"/>
                    </a:lnTo>
                    <a:lnTo>
                      <a:pt x="549724" y="1494367"/>
                    </a:lnTo>
                    <a:lnTo>
                      <a:pt x="551312" y="1499129"/>
                    </a:lnTo>
                    <a:lnTo>
                      <a:pt x="553164" y="1503627"/>
                    </a:lnTo>
                    <a:lnTo>
                      <a:pt x="555017" y="1507596"/>
                    </a:lnTo>
                    <a:lnTo>
                      <a:pt x="557135" y="1512094"/>
                    </a:lnTo>
                    <a:lnTo>
                      <a:pt x="559781" y="1516327"/>
                    </a:lnTo>
                    <a:lnTo>
                      <a:pt x="562428" y="1520825"/>
                    </a:lnTo>
                    <a:lnTo>
                      <a:pt x="321047" y="1520825"/>
                    </a:lnTo>
                    <a:lnTo>
                      <a:pt x="312842" y="1520825"/>
                    </a:lnTo>
                    <a:lnTo>
                      <a:pt x="304373" y="1520296"/>
                    </a:lnTo>
                    <a:lnTo>
                      <a:pt x="296433" y="1519767"/>
                    </a:lnTo>
                    <a:lnTo>
                      <a:pt x="288228" y="1519238"/>
                    </a:lnTo>
                    <a:lnTo>
                      <a:pt x="280288" y="1518179"/>
                    </a:lnTo>
                    <a:lnTo>
                      <a:pt x="272083" y="1517121"/>
                    </a:lnTo>
                    <a:lnTo>
                      <a:pt x="264407" y="1515798"/>
                    </a:lnTo>
                    <a:lnTo>
                      <a:pt x="256203" y="1514211"/>
                    </a:lnTo>
                    <a:lnTo>
                      <a:pt x="248527" y="1512623"/>
                    </a:lnTo>
                    <a:lnTo>
                      <a:pt x="240852" y="1510771"/>
                    </a:lnTo>
                    <a:lnTo>
                      <a:pt x="233441" y="1508654"/>
                    </a:lnTo>
                    <a:lnTo>
                      <a:pt x="225501" y="1506538"/>
                    </a:lnTo>
                    <a:lnTo>
                      <a:pt x="218090" y="1503892"/>
                    </a:lnTo>
                    <a:lnTo>
                      <a:pt x="210679" y="1501511"/>
                    </a:lnTo>
                    <a:lnTo>
                      <a:pt x="203268" y="1498600"/>
                    </a:lnTo>
                    <a:lnTo>
                      <a:pt x="196122" y="1495690"/>
                    </a:lnTo>
                    <a:lnTo>
                      <a:pt x="188976" y="1492515"/>
                    </a:lnTo>
                    <a:lnTo>
                      <a:pt x="181830" y="1489075"/>
                    </a:lnTo>
                    <a:lnTo>
                      <a:pt x="174948" y="1485636"/>
                    </a:lnTo>
                    <a:lnTo>
                      <a:pt x="168067" y="1482196"/>
                    </a:lnTo>
                    <a:lnTo>
                      <a:pt x="161450" y="1478227"/>
                    </a:lnTo>
                    <a:lnTo>
                      <a:pt x="154569" y="1474523"/>
                    </a:lnTo>
                    <a:lnTo>
                      <a:pt x="147952" y="1470290"/>
                    </a:lnTo>
                    <a:lnTo>
                      <a:pt x="141600" y="1466056"/>
                    </a:lnTo>
                    <a:lnTo>
                      <a:pt x="129160" y="1457061"/>
                    </a:lnTo>
                    <a:lnTo>
                      <a:pt x="116985" y="1447536"/>
                    </a:lnTo>
                    <a:lnTo>
                      <a:pt x="105075" y="1437481"/>
                    </a:lnTo>
                    <a:lnTo>
                      <a:pt x="93959" y="1426634"/>
                    </a:lnTo>
                    <a:lnTo>
                      <a:pt x="83372" y="1415521"/>
                    </a:lnTo>
                    <a:lnTo>
                      <a:pt x="73579" y="1404144"/>
                    </a:lnTo>
                    <a:lnTo>
                      <a:pt x="64051" y="1391973"/>
                    </a:lnTo>
                    <a:lnTo>
                      <a:pt x="55052" y="1379273"/>
                    </a:lnTo>
                    <a:lnTo>
                      <a:pt x="50552" y="1373188"/>
                    </a:lnTo>
                    <a:lnTo>
                      <a:pt x="46582" y="1366309"/>
                    </a:lnTo>
                    <a:lnTo>
                      <a:pt x="42612" y="1359694"/>
                    </a:lnTo>
                    <a:lnTo>
                      <a:pt x="38907" y="1352815"/>
                    </a:lnTo>
                    <a:lnTo>
                      <a:pt x="35466" y="1346200"/>
                    </a:lnTo>
                    <a:lnTo>
                      <a:pt x="31761" y="1339056"/>
                    </a:lnTo>
                    <a:lnTo>
                      <a:pt x="28585" y="1332177"/>
                    </a:lnTo>
                    <a:lnTo>
                      <a:pt x="25409" y="1325034"/>
                    </a:lnTo>
                    <a:lnTo>
                      <a:pt x="22497" y="1317625"/>
                    </a:lnTo>
                    <a:lnTo>
                      <a:pt x="19586" y="1310481"/>
                    </a:lnTo>
                    <a:lnTo>
                      <a:pt x="17204" y="1303073"/>
                    </a:lnTo>
                    <a:lnTo>
                      <a:pt x="14557" y="1295665"/>
                    </a:lnTo>
                    <a:lnTo>
                      <a:pt x="12440" y="1287727"/>
                    </a:lnTo>
                    <a:lnTo>
                      <a:pt x="10322" y="1280054"/>
                    </a:lnTo>
                    <a:lnTo>
                      <a:pt x="8470" y="1272646"/>
                    </a:lnTo>
                    <a:lnTo>
                      <a:pt x="6617" y="1264444"/>
                    </a:lnTo>
                    <a:lnTo>
                      <a:pt x="5294" y="1256771"/>
                    </a:lnTo>
                    <a:lnTo>
                      <a:pt x="3706" y="1248834"/>
                    </a:lnTo>
                    <a:lnTo>
                      <a:pt x="2912" y="1240896"/>
                    </a:lnTo>
                    <a:lnTo>
                      <a:pt x="1853" y="1232959"/>
                    </a:lnTo>
                    <a:lnTo>
                      <a:pt x="1059" y="1224756"/>
                    </a:lnTo>
                    <a:lnTo>
                      <a:pt x="529" y="1216554"/>
                    </a:lnTo>
                    <a:lnTo>
                      <a:pt x="265" y="1208352"/>
                    </a:lnTo>
                    <a:lnTo>
                      <a:pt x="0" y="1200150"/>
                    </a:lnTo>
                    <a:lnTo>
                      <a:pt x="0" y="857515"/>
                    </a:lnTo>
                    <a:lnTo>
                      <a:pt x="265" y="847196"/>
                    </a:lnTo>
                    <a:lnTo>
                      <a:pt x="1059" y="836348"/>
                    </a:lnTo>
                    <a:lnTo>
                      <a:pt x="1588" y="826029"/>
                    </a:lnTo>
                    <a:lnTo>
                      <a:pt x="2912" y="815711"/>
                    </a:lnTo>
                    <a:lnTo>
                      <a:pt x="4500" y="805656"/>
                    </a:lnTo>
                    <a:lnTo>
                      <a:pt x="6352" y="795602"/>
                    </a:lnTo>
                    <a:lnTo>
                      <a:pt x="8205" y="785813"/>
                    </a:lnTo>
                    <a:lnTo>
                      <a:pt x="10587" y="776023"/>
                    </a:lnTo>
                    <a:lnTo>
                      <a:pt x="13498" y="766498"/>
                    </a:lnTo>
                    <a:lnTo>
                      <a:pt x="16410" y="757238"/>
                    </a:lnTo>
                    <a:lnTo>
                      <a:pt x="19851" y="747713"/>
                    </a:lnTo>
                    <a:lnTo>
                      <a:pt x="23291" y="738717"/>
                    </a:lnTo>
                    <a:lnTo>
                      <a:pt x="27261" y="730250"/>
                    </a:lnTo>
                    <a:lnTo>
                      <a:pt x="31761" y="721519"/>
                    </a:lnTo>
                    <a:lnTo>
                      <a:pt x="35996" y="712788"/>
                    </a:lnTo>
                    <a:lnTo>
                      <a:pt x="41024" y="704850"/>
                    </a:lnTo>
                    <a:lnTo>
                      <a:pt x="46053" y="696648"/>
                    </a:lnTo>
                    <a:lnTo>
                      <a:pt x="51346" y="688711"/>
                    </a:lnTo>
                    <a:lnTo>
                      <a:pt x="56905" y="680773"/>
                    </a:lnTo>
                    <a:lnTo>
                      <a:pt x="62727" y="673365"/>
                    </a:lnTo>
                    <a:lnTo>
                      <a:pt x="68550" y="666221"/>
                    </a:lnTo>
                    <a:lnTo>
                      <a:pt x="75167" y="659077"/>
                    </a:lnTo>
                    <a:lnTo>
                      <a:pt x="81519" y="652198"/>
                    </a:lnTo>
                    <a:lnTo>
                      <a:pt x="88401" y="645848"/>
                    </a:lnTo>
                    <a:lnTo>
                      <a:pt x="95547" y="639498"/>
                    </a:lnTo>
                    <a:lnTo>
                      <a:pt x="102958" y="633413"/>
                    </a:lnTo>
                    <a:lnTo>
                      <a:pt x="110368" y="627592"/>
                    </a:lnTo>
                    <a:lnTo>
                      <a:pt x="118308" y="622036"/>
                    </a:lnTo>
                    <a:lnTo>
                      <a:pt x="126249" y="616744"/>
                    </a:lnTo>
                    <a:lnTo>
                      <a:pt x="134453" y="611452"/>
                    </a:lnTo>
                    <a:lnTo>
                      <a:pt x="143188" y="606690"/>
                    </a:lnTo>
                    <a:lnTo>
                      <a:pt x="151392" y="602192"/>
                    </a:lnTo>
                    <a:lnTo>
                      <a:pt x="168596" y="587904"/>
                    </a:lnTo>
                    <a:lnTo>
                      <a:pt x="189505" y="569913"/>
                    </a:lnTo>
                    <a:lnTo>
                      <a:pt x="214120" y="548481"/>
                    </a:lnTo>
                    <a:lnTo>
                      <a:pt x="241381" y="524140"/>
                    </a:lnTo>
                    <a:lnTo>
                      <a:pt x="270760" y="497152"/>
                    </a:lnTo>
                    <a:lnTo>
                      <a:pt x="301726" y="468048"/>
                    </a:lnTo>
                    <a:lnTo>
                      <a:pt x="317342" y="452967"/>
                    </a:lnTo>
                    <a:lnTo>
                      <a:pt x="333222" y="437356"/>
                    </a:lnTo>
                    <a:lnTo>
                      <a:pt x="349367" y="421217"/>
                    </a:lnTo>
                    <a:lnTo>
                      <a:pt x="365247" y="405077"/>
                    </a:lnTo>
                    <a:lnTo>
                      <a:pt x="381128" y="388408"/>
                    </a:lnTo>
                    <a:lnTo>
                      <a:pt x="396479" y="371740"/>
                    </a:lnTo>
                    <a:lnTo>
                      <a:pt x="412094" y="354542"/>
                    </a:lnTo>
                    <a:lnTo>
                      <a:pt x="426916" y="337608"/>
                    </a:lnTo>
                    <a:lnTo>
                      <a:pt x="441473" y="320411"/>
                    </a:lnTo>
                    <a:lnTo>
                      <a:pt x="455765" y="303477"/>
                    </a:lnTo>
                    <a:lnTo>
                      <a:pt x="469263" y="286015"/>
                    </a:lnTo>
                    <a:lnTo>
                      <a:pt x="482232" y="269081"/>
                    </a:lnTo>
                    <a:lnTo>
                      <a:pt x="494143" y="252148"/>
                    </a:lnTo>
                    <a:lnTo>
                      <a:pt x="505523" y="235215"/>
                    </a:lnTo>
                    <a:lnTo>
                      <a:pt x="515581" y="218810"/>
                    </a:lnTo>
                    <a:lnTo>
                      <a:pt x="520610" y="210344"/>
                    </a:lnTo>
                    <a:lnTo>
                      <a:pt x="525374" y="202406"/>
                    </a:lnTo>
                    <a:lnTo>
                      <a:pt x="529344" y="194204"/>
                    </a:lnTo>
                    <a:lnTo>
                      <a:pt x="533314" y="186267"/>
                    </a:lnTo>
                    <a:lnTo>
                      <a:pt x="537019" y="178329"/>
                    </a:lnTo>
                    <a:lnTo>
                      <a:pt x="540460" y="170656"/>
                    </a:lnTo>
                    <a:lnTo>
                      <a:pt x="543636" y="162983"/>
                    </a:lnTo>
                    <a:lnTo>
                      <a:pt x="546283" y="155575"/>
                    </a:lnTo>
                    <a:lnTo>
                      <a:pt x="548930" y="147902"/>
                    </a:lnTo>
                    <a:lnTo>
                      <a:pt x="551047" y="140494"/>
                    </a:lnTo>
                    <a:lnTo>
                      <a:pt x="551047" y="1058"/>
                    </a:lnTo>
                    <a:lnTo>
                      <a:pt x="553958" y="794"/>
                    </a:lnTo>
                    <a:lnTo>
                      <a:pt x="561369" y="265"/>
                    </a:lnTo>
                    <a:lnTo>
                      <a:pt x="5730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2352" y="1569"/>
              <a:ext cx="6645" cy="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 err="1"/>
                <a:t>Để</a:t>
              </a:r>
              <a:r>
                <a:rPr lang="en-US" dirty="0"/>
                <a:t> có </a:t>
              </a:r>
              <a:r>
                <a:rPr lang="en-US" dirty="0" err="1"/>
                <a:t>thể</a:t>
              </a:r>
              <a:r>
                <a:rPr lang="en-US" dirty="0"/>
                <a:t> </a:t>
              </a:r>
              <a:r>
                <a:rPr lang="en-US" dirty="0" err="1"/>
                <a:t>hướng</a:t>
              </a:r>
              <a:r>
                <a:rPr lang="en-US" dirty="0"/>
                <a:t> </a:t>
              </a:r>
              <a:r>
                <a:rPr lang="en-US" dirty="0" err="1"/>
                <a:t>dẫn</a:t>
              </a:r>
              <a:r>
                <a:rPr lang="en-US" dirty="0"/>
                <a:t> </a:t>
              </a:r>
              <a:r>
                <a:rPr lang="en-US" dirty="0" err="1"/>
                <a:t>cho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 </a:t>
              </a:r>
              <a:r>
                <a:rPr lang="en-US" dirty="0" err="1"/>
                <a:t>cách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</a:t>
              </a:r>
              <a:r>
                <a:rPr lang="en-US" dirty="0" err="1"/>
                <a:t>với</a:t>
              </a:r>
              <a:r>
                <a:rPr lang="en-US" dirty="0"/>
                <a:t> </a:t>
              </a:r>
              <a:r>
                <a:rPr lang="en-US" dirty="0" err="1"/>
                <a:t>đồ</a:t>
              </a:r>
              <a:r>
                <a:rPr lang="en-US" dirty="0"/>
                <a:t> </a:t>
              </a:r>
              <a:r>
                <a:rPr lang="en-US" dirty="0" err="1"/>
                <a:t>vật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tốt</a:t>
              </a:r>
              <a:r>
                <a:rPr lang="en-US" dirty="0"/>
                <a:t> </a:t>
              </a:r>
              <a:r>
                <a:rPr lang="en-US" dirty="0" err="1"/>
                <a:t>nhất</a:t>
              </a:r>
              <a:r>
                <a:rPr lang="en-US" dirty="0"/>
                <a:t>, </a:t>
              </a:r>
              <a:r>
                <a:rPr lang="en-US" dirty="0" err="1"/>
                <a:t>giáo</a:t>
              </a:r>
              <a:r>
                <a:rPr lang="en-US" dirty="0"/>
                <a:t> </a:t>
              </a:r>
              <a:r>
                <a:rPr lang="en-US" dirty="0" err="1"/>
                <a:t>viên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phải</a:t>
              </a:r>
              <a:r>
                <a:rPr lang="en-US" dirty="0"/>
                <a:t> </a:t>
              </a:r>
              <a:r>
                <a:rPr lang="en-US" dirty="0" err="1"/>
                <a:t>thực</a:t>
              </a:r>
              <a:r>
                <a:rPr lang="en-US" dirty="0"/>
                <a:t> </a:t>
              </a:r>
              <a:r>
                <a:rPr lang="en-US" dirty="0" err="1"/>
                <a:t>hiện</a:t>
              </a:r>
              <a:r>
                <a:rPr lang="en-US" dirty="0"/>
                <a:t> </a:t>
              </a:r>
              <a:r>
                <a:rPr lang="en-US" dirty="0" err="1"/>
                <a:t>chính</a:t>
              </a:r>
              <a:r>
                <a:rPr lang="en-US" dirty="0"/>
                <a:t> </a:t>
              </a:r>
              <a:r>
                <a:rPr lang="en-US" dirty="0" err="1"/>
                <a:t>xác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</a:t>
              </a:r>
              <a:r>
                <a:rPr lang="en-US" dirty="0" err="1"/>
                <a:t>tác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không</a:t>
              </a:r>
              <a:r>
                <a:rPr lang="en-US" dirty="0"/>
                <a:t> có </a:t>
              </a:r>
              <a:r>
                <a:rPr lang="en-US" dirty="0" err="1"/>
                <a:t>động</a:t>
              </a:r>
              <a:r>
                <a:rPr lang="en-US" dirty="0"/>
                <a:t> </a:t>
              </a:r>
              <a:r>
                <a:rPr lang="en-US" dirty="0" err="1"/>
                <a:t>tác</a:t>
              </a:r>
              <a:r>
                <a:rPr lang="en-US" dirty="0"/>
                <a:t> </a:t>
              </a:r>
              <a:r>
                <a:rPr lang="en-US" dirty="0" err="1"/>
                <a:t>thừa</a:t>
              </a:r>
              <a:r>
                <a:rPr lang="en-US" dirty="0"/>
                <a:t>. </a:t>
              </a:r>
              <a:endParaRPr lang="zh-CN" altLang="zh-CN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774" y="6099"/>
              <a:ext cx="6645" cy="2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 err="1"/>
                <a:t>Giáo</a:t>
              </a:r>
              <a:r>
                <a:rPr lang="en-US" dirty="0"/>
                <a:t> </a:t>
              </a:r>
              <a:r>
                <a:rPr lang="en-US" dirty="0" err="1"/>
                <a:t>viên</a:t>
              </a:r>
              <a:r>
                <a:rPr lang="en-US" dirty="0"/>
                <a:t> có </a:t>
              </a:r>
              <a:r>
                <a:rPr lang="en-US" dirty="0" err="1"/>
                <a:t>thể</a:t>
              </a:r>
              <a:r>
                <a:rPr lang="en-US" dirty="0"/>
                <a:t> </a:t>
              </a:r>
              <a:r>
                <a:rPr lang="en-US" dirty="0" err="1"/>
                <a:t>tuyên</a:t>
              </a:r>
              <a:r>
                <a:rPr lang="en-US" dirty="0"/>
                <a:t> </a:t>
              </a:r>
              <a:r>
                <a:rPr lang="en-US" dirty="0" err="1"/>
                <a:t>dương</a:t>
              </a:r>
              <a:r>
                <a:rPr lang="en-US" dirty="0"/>
                <a:t>, </a:t>
              </a:r>
              <a:r>
                <a:rPr lang="en-US" dirty="0" err="1"/>
                <a:t>khen</a:t>
              </a:r>
              <a:r>
                <a:rPr lang="en-US" dirty="0"/>
                <a:t> </a:t>
              </a:r>
              <a:r>
                <a:rPr lang="en-US" dirty="0" err="1"/>
                <a:t>ngợi</a:t>
              </a:r>
              <a:r>
                <a:rPr lang="en-US" dirty="0"/>
                <a:t> </a:t>
              </a:r>
              <a:r>
                <a:rPr lang="en-US" dirty="0" err="1"/>
                <a:t>đối</a:t>
              </a:r>
              <a:r>
                <a:rPr lang="en-US" dirty="0"/>
                <a:t> </a:t>
              </a:r>
              <a:r>
                <a:rPr lang="en-US" dirty="0" err="1"/>
                <a:t>với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 </a:t>
              </a:r>
              <a:r>
                <a:rPr lang="en-US" dirty="0" err="1"/>
                <a:t>thực</a:t>
              </a:r>
              <a:r>
                <a:rPr lang="en-US" dirty="0"/>
                <a:t> </a:t>
              </a:r>
              <a:r>
                <a:rPr lang="en-US" dirty="0" err="1"/>
                <a:t>sự</a:t>
              </a:r>
              <a:r>
                <a:rPr lang="en-US" dirty="0"/>
                <a:t> </a:t>
              </a:r>
              <a:r>
                <a:rPr lang="en-US" dirty="0" err="1"/>
                <a:t>cố</a:t>
              </a:r>
              <a:r>
                <a:rPr lang="en-US" dirty="0"/>
                <a:t> </a:t>
              </a:r>
              <a:r>
                <a:rPr lang="en-US" dirty="0" err="1"/>
                <a:t>gắng</a:t>
              </a:r>
              <a:r>
                <a:rPr lang="en-US" dirty="0"/>
                <a:t>, </a:t>
              </a:r>
              <a:r>
                <a:rPr lang="en-US" dirty="0" err="1"/>
                <a:t>nỗ</a:t>
              </a:r>
              <a:r>
                <a:rPr lang="en-US" dirty="0"/>
                <a:t> </a:t>
              </a:r>
              <a:r>
                <a:rPr lang="en-US" dirty="0" err="1"/>
                <a:t>lực</a:t>
              </a:r>
              <a:r>
                <a:rPr lang="en-US" dirty="0"/>
                <a:t> </a:t>
              </a:r>
              <a:r>
                <a:rPr lang="en-US" dirty="0" err="1"/>
                <a:t>cao</a:t>
              </a:r>
              <a:r>
                <a:rPr lang="en-US" dirty="0"/>
                <a:t> trong </a:t>
              </a:r>
              <a:r>
                <a:rPr lang="en-US" dirty="0" err="1"/>
                <a:t>quá</a:t>
              </a:r>
              <a:r>
                <a:rPr lang="en-US" dirty="0"/>
                <a:t> </a:t>
              </a:r>
              <a:r>
                <a:rPr lang="en-US" dirty="0" err="1"/>
                <a:t>trình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. </a:t>
              </a:r>
              <a:endParaRPr lang="zh-CN" altLang="zh-CN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756" y="1615"/>
              <a:ext cx="6645" cy="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 err="1"/>
                <a:t>Ngôn</a:t>
              </a:r>
              <a:r>
                <a:rPr lang="en-US" dirty="0"/>
                <a:t> </a:t>
              </a:r>
              <a:r>
                <a:rPr lang="en-US" dirty="0" err="1"/>
                <a:t>ngữ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giáo</a:t>
              </a:r>
              <a:r>
                <a:rPr lang="en-US" dirty="0"/>
                <a:t> </a:t>
              </a:r>
              <a:r>
                <a:rPr lang="en-US" dirty="0" err="1"/>
                <a:t>viên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phải</a:t>
              </a:r>
              <a:r>
                <a:rPr lang="en-US" dirty="0"/>
                <a:t> </a:t>
              </a:r>
              <a:r>
                <a:rPr lang="en-US" dirty="0" err="1"/>
                <a:t>ngắn</a:t>
              </a:r>
              <a:r>
                <a:rPr lang="en-US" dirty="0"/>
                <a:t> </a:t>
              </a:r>
              <a:r>
                <a:rPr lang="en-US" dirty="0" err="1"/>
                <a:t>gọn</a:t>
              </a:r>
              <a:r>
                <a:rPr lang="en-US" dirty="0"/>
                <a:t>, </a:t>
              </a:r>
              <a:r>
                <a:rPr lang="en-US" dirty="0" err="1"/>
                <a:t>dễ</a:t>
              </a:r>
              <a:r>
                <a:rPr lang="en-US" dirty="0"/>
                <a:t>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để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 có </a:t>
              </a:r>
              <a:r>
                <a:rPr lang="en-US" dirty="0" err="1"/>
                <a:t>thể</a:t>
              </a:r>
              <a:r>
                <a:rPr lang="en-US" dirty="0"/>
                <a:t>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để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 có </a:t>
              </a:r>
              <a:r>
                <a:rPr lang="en-US" dirty="0" err="1"/>
                <a:t>thể</a:t>
              </a:r>
              <a:r>
                <a:rPr lang="en-US" dirty="0"/>
                <a:t>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những</a:t>
              </a:r>
              <a:r>
                <a:rPr lang="en-US" dirty="0"/>
                <a:t> gì </a:t>
              </a:r>
              <a:r>
                <a:rPr lang="en-US" dirty="0" err="1"/>
                <a:t>cô</a:t>
              </a:r>
              <a:r>
                <a:rPr lang="en-US" dirty="0"/>
                <a:t> </a:t>
              </a:r>
              <a:r>
                <a:rPr lang="en-US" dirty="0" err="1"/>
                <a:t>đang</a:t>
              </a:r>
              <a:r>
                <a:rPr lang="en-US" dirty="0"/>
                <a:t> </a:t>
              </a:r>
              <a:r>
                <a:rPr lang="en-US" dirty="0" err="1"/>
                <a:t>hướng</a:t>
              </a:r>
              <a:r>
                <a:rPr lang="en-US" dirty="0"/>
                <a:t> </a:t>
              </a:r>
              <a:r>
                <a:rPr lang="en-US" dirty="0" err="1"/>
                <a:t>dẫn</a:t>
              </a:r>
              <a:r>
                <a:rPr lang="en-US" dirty="0"/>
                <a:t>. </a:t>
              </a:r>
              <a:endParaRPr lang="zh-CN" altLang="zh-CN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259" y="5401"/>
              <a:ext cx="6645" cy="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 err="1"/>
                <a:t>Qúa</a:t>
              </a:r>
              <a:r>
                <a:rPr lang="en-US" dirty="0"/>
                <a:t> </a:t>
              </a:r>
              <a:r>
                <a:rPr lang="en-US" dirty="0" err="1"/>
                <a:t>trình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 </a:t>
              </a:r>
              <a:r>
                <a:rPr lang="en-US" dirty="0" err="1"/>
                <a:t>chơi</a:t>
              </a:r>
              <a:r>
                <a:rPr lang="en-US" dirty="0"/>
                <a:t> </a:t>
              </a:r>
              <a:r>
                <a:rPr lang="en-US" dirty="0" err="1"/>
                <a:t>đòi</a:t>
              </a:r>
              <a:r>
                <a:rPr lang="en-US" dirty="0"/>
                <a:t> </a:t>
              </a:r>
              <a:r>
                <a:rPr lang="en-US" dirty="0" err="1"/>
                <a:t>hỏi</a:t>
              </a:r>
              <a:r>
                <a:rPr lang="en-US" dirty="0"/>
                <a:t> </a:t>
              </a:r>
              <a:r>
                <a:rPr lang="en-US" dirty="0" err="1"/>
                <a:t>giáo</a:t>
              </a:r>
              <a:r>
                <a:rPr lang="en-US" dirty="0"/>
                <a:t> </a:t>
              </a:r>
              <a:r>
                <a:rPr lang="en-US" dirty="0" err="1"/>
                <a:t>viên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kĩ</a:t>
              </a:r>
              <a:r>
                <a:rPr lang="en-US" dirty="0"/>
                <a:t> </a:t>
              </a:r>
              <a:r>
                <a:rPr lang="en-US" dirty="0" err="1"/>
                <a:t>năng</a:t>
              </a:r>
              <a:r>
                <a:rPr lang="en-US" dirty="0"/>
                <a:t> </a:t>
              </a:r>
              <a:r>
                <a:rPr lang="en-US" dirty="0" err="1"/>
                <a:t>quan</a:t>
              </a:r>
              <a:r>
                <a:rPr lang="en-US" dirty="0"/>
                <a:t> </a:t>
              </a:r>
              <a:r>
                <a:rPr lang="en-US" dirty="0" err="1"/>
                <a:t>sát</a:t>
              </a:r>
              <a:r>
                <a:rPr lang="en-US" dirty="0"/>
                <a:t>, </a:t>
              </a:r>
              <a:r>
                <a:rPr lang="en-US" dirty="0" err="1"/>
                <a:t>bao</a:t>
              </a:r>
              <a:r>
                <a:rPr lang="en-US" dirty="0"/>
                <a:t> </a:t>
              </a:r>
              <a:r>
                <a:rPr lang="en-US" dirty="0" err="1"/>
                <a:t>quát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. </a:t>
              </a:r>
              <a:r>
                <a:rPr lang="en-US" dirty="0" err="1"/>
                <a:t>Giáo</a:t>
              </a:r>
              <a:r>
                <a:rPr lang="en-US" dirty="0"/>
                <a:t> </a:t>
              </a:r>
              <a:r>
                <a:rPr lang="en-US" dirty="0" err="1"/>
                <a:t>viên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trau</a:t>
              </a:r>
              <a:r>
                <a:rPr lang="en-US" dirty="0"/>
                <a:t> </a:t>
              </a:r>
              <a:r>
                <a:rPr lang="en-US" dirty="0" err="1"/>
                <a:t>dồi</a:t>
              </a:r>
              <a:r>
                <a:rPr lang="en-US" dirty="0"/>
                <a:t> </a:t>
              </a:r>
              <a:r>
                <a:rPr lang="en-US" dirty="0" err="1"/>
                <a:t>kĩ</a:t>
              </a:r>
              <a:r>
                <a:rPr lang="en-US" dirty="0"/>
                <a:t> </a:t>
              </a:r>
              <a:r>
                <a:rPr lang="en-US" dirty="0" err="1"/>
                <a:t>năng</a:t>
              </a:r>
              <a:r>
                <a:rPr lang="en-US" dirty="0"/>
                <a:t> </a:t>
              </a:r>
              <a:r>
                <a:rPr lang="en-US" dirty="0" err="1"/>
                <a:t>xử</a:t>
              </a:r>
              <a:r>
                <a:rPr lang="en-US" dirty="0"/>
                <a:t> </a:t>
              </a:r>
              <a:r>
                <a:rPr lang="en-US" dirty="0" err="1"/>
                <a:t>lí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tình</a:t>
              </a:r>
              <a:r>
                <a:rPr lang="en-US" dirty="0"/>
                <a:t> </a:t>
              </a:r>
              <a:r>
                <a:rPr lang="en-US" dirty="0" err="1"/>
                <a:t>huống</a:t>
              </a:r>
              <a:r>
                <a:rPr lang="en-US" dirty="0"/>
                <a:t> </a:t>
              </a:r>
              <a:r>
                <a:rPr lang="en-US" dirty="0" err="1"/>
                <a:t>sư</a:t>
              </a:r>
              <a:r>
                <a:rPr lang="en-US" dirty="0"/>
                <a:t> </a:t>
              </a:r>
              <a:r>
                <a:rPr lang="en-US" dirty="0" err="1"/>
                <a:t>phạm</a:t>
              </a:r>
              <a:r>
                <a:rPr lang="en-US" dirty="0"/>
                <a:t> </a:t>
              </a:r>
              <a:r>
                <a:rPr lang="en-US" dirty="0" err="1"/>
                <a:t>nhẹ</a:t>
              </a:r>
              <a:r>
                <a:rPr lang="en-US" dirty="0"/>
                <a:t> </a:t>
              </a:r>
              <a:r>
                <a:rPr lang="en-US" dirty="0" err="1"/>
                <a:t>nhàng</a:t>
              </a:r>
              <a:r>
                <a:rPr lang="en-US" dirty="0"/>
                <a:t>, </a:t>
              </a:r>
              <a:r>
                <a:rPr lang="en-US" dirty="0" err="1"/>
                <a:t>uốn</a:t>
              </a:r>
              <a:r>
                <a:rPr lang="en-US" dirty="0"/>
                <a:t> </a:t>
              </a:r>
              <a:r>
                <a:rPr lang="en-US" dirty="0" err="1"/>
                <a:t>nắn</a:t>
              </a:r>
              <a:r>
                <a:rPr lang="en-US" dirty="0"/>
                <a:t>, </a:t>
              </a:r>
              <a:r>
                <a:rPr lang="en-US" dirty="0" err="1"/>
                <a:t>sửa</a:t>
              </a:r>
              <a:r>
                <a:rPr lang="en-US" dirty="0"/>
                <a:t> </a:t>
              </a:r>
              <a:r>
                <a:rPr lang="en-US" dirty="0" err="1"/>
                <a:t>sai</a:t>
              </a:r>
              <a:r>
                <a:rPr lang="en-US" dirty="0"/>
                <a:t> </a:t>
              </a:r>
              <a:r>
                <a:rPr lang="en-US" dirty="0" err="1"/>
                <a:t>cho</a:t>
              </a:r>
              <a:r>
                <a:rPr lang="en-US" dirty="0"/>
                <a:t> </a:t>
              </a:r>
              <a:r>
                <a:rPr lang="en-US" dirty="0" err="1"/>
                <a:t>trẻ</a:t>
              </a:r>
              <a:r>
                <a:rPr lang="en-US" dirty="0"/>
                <a:t>. </a:t>
              </a:r>
              <a:endParaRPr lang="zh-CN" altLang="zh-CN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</p:txBody>
        </p:sp>
      </p:grpSp>
      <p:pic>
        <p:nvPicPr>
          <p:cNvPr id="41" name="图片 40" descr="fc07ff6bdd215d099b9990fbd12ad7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760" y="3943350"/>
            <a:ext cx="1590040" cy="288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1258</Words>
  <Application>Microsoft Office PowerPoint</Application>
  <PresentationFormat>Widescreen</PresentationFormat>
  <Paragraphs>114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.VnBahamasB</vt:lpstr>
      <vt:lpstr>Arial</vt:lpstr>
      <vt:lpstr>Calibri</vt:lpstr>
      <vt:lpstr>Calibri Light</vt:lpstr>
      <vt:lpstr>Roboto Medium</vt:lpstr>
      <vt:lpstr>Times New Roman</vt:lpstr>
      <vt:lpstr>字体管家棉花糖</vt:lpstr>
      <vt:lpstr>锐字工房洪荒之光中黑简1.0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Dưới đây 1 số hình ảnh hoạt động của trẻ tại lớp nhà trẻ Cơm thường 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</dc:creator>
  <cp:keywords>www.1ppt.com</cp:keywords>
  <dc:description>www.1ppt.com</dc:description>
  <cp:lastModifiedBy>ACER</cp:lastModifiedBy>
  <cp:revision>58</cp:revision>
  <dcterms:created xsi:type="dcterms:W3CDTF">2015-05-05T08:02:00Z</dcterms:created>
  <dcterms:modified xsi:type="dcterms:W3CDTF">2023-09-23T01:04:30Z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