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5" r:id="rId2"/>
    <p:sldId id="259" r:id="rId3"/>
    <p:sldId id="260" r:id="rId4"/>
    <p:sldId id="261" r:id="rId5"/>
    <p:sldId id="262" r:id="rId6"/>
    <p:sldId id="263" r:id="rId7"/>
    <p:sldId id="264" r:id="rId8"/>
    <p:sldId id="273" r:id="rId9"/>
    <p:sldId id="266" r:id="rId10"/>
    <p:sldId id="274" r:id="rId11"/>
    <p:sldId id="275" r:id="rId12"/>
    <p:sldId id="276"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94660"/>
  </p:normalViewPr>
  <p:slideViewPr>
    <p:cSldViewPr>
      <p:cViewPr varScale="1">
        <p:scale>
          <a:sx n="97" d="100"/>
          <a:sy n="97" d="100"/>
        </p:scale>
        <p:origin x="-114" y="-21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88A166-0BE3-4BF5-BAC6-8BFEC9619EF9}" type="datetimeFigureOut">
              <a:rPr lang="en-US" smtClean="0"/>
              <a:pPr/>
              <a:t>25/9/2023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92BF5B-2A24-4904-BECD-65CA9BC0713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865587-9077-4A1C-8C8B-869D72998653}" type="datetimeFigureOut">
              <a:rPr lang="en-US" smtClean="0"/>
              <a:pPr/>
              <a:t>25/9/2023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642FD-BD6F-4ABA-9856-87EB2F5EE48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865587-9077-4A1C-8C8B-869D72998653}" type="datetimeFigureOut">
              <a:rPr lang="en-US" smtClean="0"/>
              <a:pPr/>
              <a:t>25/9/2023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642FD-BD6F-4ABA-9856-87EB2F5EE4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865587-9077-4A1C-8C8B-869D72998653}" type="datetimeFigureOut">
              <a:rPr lang="en-US" smtClean="0"/>
              <a:pPr/>
              <a:t>25/9/2023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642FD-BD6F-4ABA-9856-87EB2F5EE4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865587-9077-4A1C-8C8B-869D72998653}" type="datetimeFigureOut">
              <a:rPr lang="en-US" smtClean="0"/>
              <a:pPr/>
              <a:t>25/9/2023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642FD-BD6F-4ABA-9856-87EB2F5EE4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865587-9077-4A1C-8C8B-869D72998653}" type="datetimeFigureOut">
              <a:rPr lang="en-US" smtClean="0"/>
              <a:pPr/>
              <a:t>25/9/2023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642FD-BD6F-4ABA-9856-87EB2F5EE4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865587-9077-4A1C-8C8B-869D72998653}" type="datetimeFigureOut">
              <a:rPr lang="en-US" smtClean="0"/>
              <a:pPr/>
              <a:t>25/9/2023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642FD-BD6F-4ABA-9856-87EB2F5EE4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865587-9077-4A1C-8C8B-869D72998653}" type="datetimeFigureOut">
              <a:rPr lang="en-US" smtClean="0"/>
              <a:pPr/>
              <a:t>25/9/2023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642FD-BD6F-4ABA-9856-87EB2F5EE4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865587-9077-4A1C-8C8B-869D72998653}" type="datetimeFigureOut">
              <a:rPr lang="en-US" smtClean="0"/>
              <a:pPr/>
              <a:t>25/9/2023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642FD-BD6F-4ABA-9856-87EB2F5EE4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865587-9077-4A1C-8C8B-869D72998653}" type="datetimeFigureOut">
              <a:rPr lang="en-US" smtClean="0"/>
              <a:pPr/>
              <a:t>25/9/2023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642FD-BD6F-4ABA-9856-87EB2F5EE4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865587-9077-4A1C-8C8B-869D72998653}" type="datetimeFigureOut">
              <a:rPr lang="en-US" smtClean="0"/>
              <a:pPr/>
              <a:t>25/9/2023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642FD-BD6F-4ABA-9856-87EB2F5EE4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865587-9077-4A1C-8C8B-869D72998653}" type="datetimeFigureOut">
              <a:rPr lang="en-US" smtClean="0"/>
              <a:pPr/>
              <a:t>25/9/2023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642FD-BD6F-4ABA-9856-87EB2F5EE4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865587-9077-4A1C-8C8B-869D72998653}" type="datetimeFigureOut">
              <a:rPr lang="en-US" smtClean="0"/>
              <a:pPr/>
              <a:t>25/9/2023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642FD-BD6F-4ABA-9856-87EB2F5EE4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ảnh nền powpont.png"/>
          <p:cNvPicPr>
            <a:picLocks noChangeAspect="1"/>
          </p:cNvPicPr>
          <p:nvPr/>
        </p:nvPicPr>
        <p:blipFill>
          <a:blip r:embed="rId2"/>
          <a:stretch>
            <a:fillRect/>
          </a:stretch>
        </p:blipFill>
        <p:spPr>
          <a:xfrm>
            <a:off x="0" y="0"/>
            <a:ext cx="9144000" cy="6858000"/>
          </a:xfrm>
          <a:prstGeom prst="rect">
            <a:avLst/>
          </a:prstGeom>
        </p:spPr>
      </p:pic>
      <p:sp>
        <p:nvSpPr>
          <p:cNvPr id="4" name="Rectangle 4"/>
          <p:cNvSpPr>
            <a:spLocks noChangeArrowheads="1"/>
          </p:cNvSpPr>
          <p:nvPr/>
        </p:nvSpPr>
        <p:spPr bwMode="auto">
          <a:xfrm>
            <a:off x="152400" y="304800"/>
            <a:ext cx="8991600" cy="801688"/>
          </a:xfrm>
          <a:prstGeom prst="rect">
            <a:avLst/>
          </a:prstGeom>
          <a:noFill/>
          <a:ln w="9525">
            <a:noFill/>
            <a:miter lim="800000"/>
            <a:headEnd/>
            <a:tailEnd/>
          </a:ln>
        </p:spPr>
        <p:txBody>
          <a:bodyPr/>
          <a:lstStyle/>
          <a:p>
            <a:pPr marL="342900" indent="-342900" algn="ctr" eaLnBrk="1" hangingPunct="1">
              <a:lnSpc>
                <a:spcPct val="90000"/>
              </a:lnSpc>
              <a:spcBef>
                <a:spcPct val="20000"/>
              </a:spcBef>
            </a:pPr>
            <a:r>
              <a:rPr lang="en-US" altLang="en-US" sz="2000" b="1" dirty="0">
                <a:solidFill>
                  <a:srgbClr val="0000FF"/>
                </a:solidFill>
                <a:latin typeface="Times New Roman" pitchFamily="18" charset="0"/>
                <a:ea typeface="MS PGothic" pitchFamily="34" charset="-128"/>
                <a:cs typeface="Times New Roman" pitchFamily="18" charset="0"/>
              </a:rPr>
              <a:t>UBND QUẬN HỒNG BÀNG</a:t>
            </a:r>
          </a:p>
          <a:p>
            <a:pPr marL="342900" indent="-342900" algn="ctr" eaLnBrk="1" hangingPunct="1">
              <a:lnSpc>
                <a:spcPct val="90000"/>
              </a:lnSpc>
              <a:spcBef>
                <a:spcPct val="20000"/>
              </a:spcBef>
            </a:pPr>
            <a:r>
              <a:rPr lang="en-US" altLang="en-US" sz="2000" b="1" dirty="0">
                <a:solidFill>
                  <a:srgbClr val="0000FF"/>
                </a:solidFill>
                <a:latin typeface="Times New Roman" pitchFamily="18" charset="0"/>
                <a:ea typeface="MS PGothic" pitchFamily="34" charset="-128"/>
                <a:cs typeface="Times New Roman" pitchFamily="18" charset="0"/>
              </a:rPr>
              <a:t>TRƯỜNG MẦM NON HÙNG VƯƠNG</a:t>
            </a:r>
          </a:p>
        </p:txBody>
      </p:sp>
      <p:pic>
        <p:nvPicPr>
          <p:cNvPr id="5" name="Picture 1"/>
          <p:cNvPicPr>
            <a:picLocks noChangeAspect="1"/>
          </p:cNvPicPr>
          <p:nvPr/>
        </p:nvPicPr>
        <p:blipFill>
          <a:blip r:embed="rId3"/>
          <a:srcRect/>
          <a:stretch>
            <a:fillRect/>
          </a:stretch>
        </p:blipFill>
        <p:spPr bwMode="auto">
          <a:xfrm>
            <a:off x="6858000" y="152400"/>
            <a:ext cx="1828800" cy="1752600"/>
          </a:xfrm>
          <a:prstGeom prst="rect">
            <a:avLst/>
          </a:prstGeom>
          <a:noFill/>
          <a:ln w="9525">
            <a:noFill/>
            <a:miter lim="800000"/>
            <a:headEnd/>
            <a:tailEnd/>
          </a:ln>
        </p:spPr>
      </p:pic>
      <p:sp>
        <p:nvSpPr>
          <p:cNvPr id="6" name="Text Box 4"/>
          <p:cNvSpPr txBox="1">
            <a:spLocks noChangeArrowheads="1"/>
          </p:cNvSpPr>
          <p:nvPr/>
        </p:nvSpPr>
        <p:spPr bwMode="auto">
          <a:xfrm>
            <a:off x="304800" y="1905000"/>
            <a:ext cx="8610600" cy="954088"/>
          </a:xfrm>
          <a:prstGeom prst="rect">
            <a:avLst/>
          </a:prstGeom>
          <a:noFill/>
          <a:ln w="9525">
            <a:noFill/>
            <a:miter lim="800000"/>
            <a:headEnd/>
            <a:tailEnd/>
          </a:ln>
          <a:effectLst/>
        </p:spPr>
        <p:txBody>
          <a:bodyPr wrap="square">
            <a:spAutoFit/>
          </a:bodyPr>
          <a:lstStyle/>
          <a:p>
            <a:pPr algn="ctr">
              <a:defRPr/>
            </a:pPr>
            <a:r>
              <a:rPr lang="en-US" sz="2800" dirty="0">
                <a:solidFill>
                  <a:srgbClr val="0000FF"/>
                </a:solidFill>
                <a:latin typeface="Times New Roman" pitchFamily="18" charset="0"/>
                <a:cs typeface="Arial" panose="020B0604020202020204" pitchFamily="34" charset="0"/>
              </a:rPr>
              <a:t>HỘI THI GIÁO VIÊN DẠY GIỎI CẤP TRƯỜNG</a:t>
            </a:r>
          </a:p>
          <a:p>
            <a:pPr algn="ctr">
              <a:defRPr/>
            </a:pPr>
            <a:r>
              <a:rPr lang="en-US" sz="2800" dirty="0">
                <a:solidFill>
                  <a:srgbClr val="0000FF"/>
                </a:solidFill>
                <a:latin typeface="Times New Roman" pitchFamily="18" charset="0"/>
                <a:cs typeface="Arial" panose="020B0604020202020204" pitchFamily="34" charset="0"/>
              </a:rPr>
              <a:t>NĂM HỌC 2023-2024</a:t>
            </a:r>
            <a:endParaRPr lang="en-US" sz="2800" dirty="0">
              <a:effectLst>
                <a:outerShdw blurRad="38100" dist="38100" dir="2700000" algn="tl">
                  <a:srgbClr val="000000"/>
                </a:outerShdw>
              </a:effectLst>
              <a:latin typeface="Times New Roman" pitchFamily="18" charset="0"/>
              <a:cs typeface="Arial" panose="020B0604020202020204" pitchFamily="34" charset="0"/>
            </a:endParaRPr>
          </a:p>
        </p:txBody>
      </p:sp>
      <p:sp>
        <p:nvSpPr>
          <p:cNvPr id="7" name="Text Box 4"/>
          <p:cNvSpPr txBox="1">
            <a:spLocks noChangeArrowheads="1"/>
          </p:cNvSpPr>
          <p:nvPr/>
        </p:nvSpPr>
        <p:spPr bwMode="auto">
          <a:xfrm>
            <a:off x="304800" y="3200400"/>
            <a:ext cx="8510588" cy="1662112"/>
          </a:xfrm>
          <a:prstGeom prst="rect">
            <a:avLst/>
          </a:prstGeom>
          <a:noFill/>
          <a:ln w="9525">
            <a:noFill/>
            <a:miter lim="800000"/>
            <a:headEnd/>
            <a:tailEnd/>
          </a:ln>
        </p:spPr>
        <p:txBody>
          <a:bodyPr wrap="square">
            <a:spAutoFit/>
          </a:bodyPr>
          <a:lstStyle/>
          <a:p>
            <a:pPr algn="ctr"/>
            <a:r>
              <a:rPr lang="en-US" sz="3400" b="1" dirty="0">
                <a:latin typeface="Times New Roman" pitchFamily="18" charset="0"/>
                <a:cs typeface="Times New Roman" pitchFamily="18" charset="0"/>
              </a:rPr>
              <a:t>MỘT SỐ GIẢI PHÁP GIÚP TRẺ 5- 6 TUỔI THAM GIA TÍCH CỰC </a:t>
            </a:r>
            <a:r>
              <a:rPr lang="en-US" sz="3400" b="1" dirty="0" smtClean="0">
                <a:latin typeface="Times New Roman" pitchFamily="18" charset="0"/>
                <a:cs typeface="Times New Roman" pitchFamily="18" charset="0"/>
              </a:rPr>
              <a:t>HOẠT ĐỘNG TRẢI NGHIỆM TÍCH HỢP STEAM </a:t>
            </a:r>
            <a:endParaRPr lang="en-US" altLang="en-US" sz="3400" b="1" dirty="0">
              <a:solidFill>
                <a:srgbClr val="FF0000"/>
              </a:solidFill>
              <a:latin typeface="Times New Roman" pitchFamily="18" charset="0"/>
              <a:cs typeface="Times New Roman" pitchFamily="18" charset="0"/>
            </a:endParaRPr>
          </a:p>
        </p:txBody>
      </p:sp>
      <p:sp>
        <p:nvSpPr>
          <p:cNvPr id="8" name="Text Box 6"/>
          <p:cNvSpPr txBox="1">
            <a:spLocks noChangeArrowheads="1"/>
          </p:cNvSpPr>
          <p:nvPr/>
        </p:nvSpPr>
        <p:spPr bwMode="auto">
          <a:xfrm>
            <a:off x="2682478" y="6088063"/>
            <a:ext cx="4157663" cy="400050"/>
          </a:xfrm>
          <a:prstGeom prst="rect">
            <a:avLst/>
          </a:prstGeom>
          <a:noFill/>
          <a:ln>
            <a:noFill/>
          </a:ln>
          <a:extLst>
            <a:ext uri="{909E8E84-426E-40DD-AFC4-6F175D3DCCD1}"/>
            <a:ext uri="{91240B29-F687-4F45-9708-019B960494DF}"/>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50000"/>
              </a:spcBef>
              <a:buFontTx/>
              <a:buNone/>
              <a:defRPr/>
            </a:pPr>
            <a:r>
              <a:rPr lang="en-US" altLang="en-US" sz="2000" i="1" dirty="0" err="1" smtClean="0">
                <a:solidFill>
                  <a:schemeClr val="accent6">
                    <a:lumMod val="50000"/>
                  </a:schemeClr>
                </a:solidFill>
                <a:latin typeface="Times New Roman" panose="02020603050405020304" pitchFamily="18" charset="0"/>
                <a:cs typeface="Arial" panose="020B0604020202020204" pitchFamily="34" charset="0"/>
              </a:rPr>
              <a:t>Hồng</a:t>
            </a:r>
            <a:r>
              <a:rPr lang="en-US" altLang="en-US" sz="2000" i="1" dirty="0" smtClean="0">
                <a:solidFill>
                  <a:schemeClr val="accent6">
                    <a:lumMod val="50000"/>
                  </a:schemeClr>
                </a:solidFill>
                <a:latin typeface="Times New Roman" panose="02020603050405020304" pitchFamily="18" charset="0"/>
                <a:cs typeface="Arial" panose="020B0604020202020204" pitchFamily="34" charset="0"/>
              </a:rPr>
              <a:t> </a:t>
            </a:r>
            <a:r>
              <a:rPr lang="en-US" altLang="en-US" sz="2000" i="1" dirty="0" err="1" smtClean="0">
                <a:solidFill>
                  <a:schemeClr val="accent6">
                    <a:lumMod val="50000"/>
                  </a:schemeClr>
                </a:solidFill>
                <a:latin typeface="Times New Roman" panose="02020603050405020304" pitchFamily="18" charset="0"/>
                <a:cs typeface="Arial" panose="020B0604020202020204" pitchFamily="34" charset="0"/>
              </a:rPr>
              <a:t>Bàng</a:t>
            </a:r>
            <a:r>
              <a:rPr lang="en-US" altLang="en-US" sz="2000" i="1" dirty="0" smtClean="0">
                <a:solidFill>
                  <a:schemeClr val="accent6">
                    <a:lumMod val="50000"/>
                  </a:schemeClr>
                </a:solidFill>
                <a:latin typeface="Times New Roman" panose="02020603050405020304" pitchFamily="18" charset="0"/>
                <a:cs typeface="Arial" panose="020B0604020202020204" pitchFamily="34" charset="0"/>
              </a:rPr>
              <a:t>, </a:t>
            </a:r>
            <a:r>
              <a:rPr lang="en-US" altLang="en-US" sz="2000" i="1" dirty="0" err="1" smtClean="0">
                <a:solidFill>
                  <a:schemeClr val="accent6">
                    <a:lumMod val="50000"/>
                  </a:schemeClr>
                </a:solidFill>
                <a:latin typeface="Times New Roman" panose="02020603050405020304" pitchFamily="18" charset="0"/>
                <a:cs typeface="Arial" panose="020B0604020202020204" pitchFamily="34" charset="0"/>
              </a:rPr>
              <a:t>tháng</a:t>
            </a:r>
            <a:r>
              <a:rPr lang="en-US" altLang="en-US" sz="2000" i="1" dirty="0" smtClean="0">
                <a:solidFill>
                  <a:schemeClr val="accent6">
                    <a:lumMod val="50000"/>
                  </a:schemeClr>
                </a:solidFill>
                <a:latin typeface="Times New Roman" panose="02020603050405020304" pitchFamily="18" charset="0"/>
                <a:cs typeface="Arial" panose="020B0604020202020204" pitchFamily="34" charset="0"/>
              </a:rPr>
              <a:t> 9 </a:t>
            </a:r>
            <a:r>
              <a:rPr lang="en-US" altLang="en-US" sz="2000" i="1" dirty="0" err="1" smtClean="0">
                <a:solidFill>
                  <a:schemeClr val="accent6">
                    <a:lumMod val="50000"/>
                  </a:schemeClr>
                </a:solidFill>
                <a:latin typeface="Times New Roman" panose="02020603050405020304" pitchFamily="18" charset="0"/>
                <a:cs typeface="Arial" panose="020B0604020202020204" pitchFamily="34" charset="0"/>
              </a:rPr>
              <a:t>năm</a:t>
            </a:r>
            <a:r>
              <a:rPr lang="en-US" altLang="en-US" sz="2000" i="1" dirty="0" smtClean="0">
                <a:solidFill>
                  <a:schemeClr val="accent6">
                    <a:lumMod val="50000"/>
                  </a:schemeClr>
                </a:solidFill>
                <a:latin typeface="Times New Roman" panose="02020603050405020304" pitchFamily="18" charset="0"/>
                <a:cs typeface="Arial" panose="020B0604020202020204" pitchFamily="34" charset="0"/>
              </a:rPr>
              <a:t> 2023</a:t>
            </a:r>
            <a:endParaRPr lang="en-US" altLang="en-US" sz="2400" i="1" dirty="0" smtClean="0">
              <a:solidFill>
                <a:schemeClr val="accent6">
                  <a:lumMod val="50000"/>
                </a:schemeClr>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ảnh nền powpont.png"/>
          <p:cNvPicPr>
            <a:picLocks noChangeAspect="1"/>
          </p:cNvPicPr>
          <p:nvPr/>
        </p:nvPicPr>
        <p:blipFill>
          <a:blip r:embed="rId2"/>
          <a:stretch>
            <a:fillRect/>
          </a:stretch>
        </p:blipFill>
        <p:spPr>
          <a:xfrm>
            <a:off x="0" y="0"/>
            <a:ext cx="9144000" cy="6858000"/>
          </a:xfrm>
          <a:prstGeom prst="rect">
            <a:avLst/>
          </a:prstGeom>
        </p:spPr>
      </p:pic>
      <p:sp>
        <p:nvSpPr>
          <p:cNvPr id="3" name="Rectangle 1"/>
          <p:cNvSpPr>
            <a:spLocks noChangeArrowheads="1"/>
          </p:cNvSpPr>
          <p:nvPr/>
        </p:nvSpPr>
        <p:spPr bwMode="auto">
          <a:xfrm>
            <a:off x="1219200" y="304800"/>
            <a:ext cx="7543800" cy="52322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Biện</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pháp</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Lựa</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chọn</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và</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tổ</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chức</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các</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hoạt</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động</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trải</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nghiệm</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phù</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hợp</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với</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trẻ</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tích</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hợp</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Steam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trong</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các</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hoạt</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động</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giúp</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trẻ</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tham</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gia</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tích</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cực</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hơn</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6172200" y="1066800"/>
            <a:ext cx="2514600" cy="4247317"/>
          </a:xfrm>
          <a:prstGeom prst="rect">
            <a:avLst/>
          </a:prstGeom>
        </p:spPr>
        <p:txBody>
          <a:bodyPr wrap="square">
            <a:spAutoFit/>
          </a:bodyPr>
          <a:lstStyle/>
          <a:p>
            <a:pPr lvl="0">
              <a:defRPr/>
            </a:pPr>
            <a:r>
              <a:rPr lang="en-US" dirty="0" err="1" smtClean="0"/>
              <a:t>Nếu</a:t>
            </a:r>
            <a:r>
              <a:rPr lang="en-US" dirty="0" smtClean="0"/>
              <a:t> </a:t>
            </a:r>
            <a:r>
              <a:rPr lang="en-US" dirty="0" err="1" smtClean="0"/>
              <a:t>như</a:t>
            </a:r>
            <a:r>
              <a:rPr lang="en-US" dirty="0" smtClean="0"/>
              <a:t> </a:t>
            </a:r>
            <a:r>
              <a:rPr lang="en-US" dirty="0" err="1" smtClean="0"/>
              <a:t>trước</a:t>
            </a:r>
            <a:r>
              <a:rPr lang="en-US" dirty="0" smtClean="0"/>
              <a:t> </a:t>
            </a:r>
            <a:r>
              <a:rPr lang="en-US" dirty="0" err="1" smtClean="0"/>
              <a:t>kia</a:t>
            </a:r>
            <a:r>
              <a:rPr lang="en-US" dirty="0" smtClean="0"/>
              <a:t> </a:t>
            </a:r>
            <a:r>
              <a:rPr lang="en-US" dirty="0" err="1" smtClean="0"/>
              <a:t>các</a:t>
            </a:r>
            <a:r>
              <a:rPr lang="en-US" dirty="0" smtClean="0"/>
              <a:t> </a:t>
            </a:r>
            <a:r>
              <a:rPr lang="en-US" dirty="0" err="1" smtClean="0"/>
              <a:t>hoạt</a:t>
            </a:r>
            <a:r>
              <a:rPr lang="en-US" dirty="0" smtClean="0"/>
              <a:t> </a:t>
            </a:r>
            <a:r>
              <a:rPr lang="en-US" dirty="0" err="1" smtClean="0"/>
              <a:t>động</a:t>
            </a:r>
            <a:r>
              <a:rPr lang="en-US" dirty="0" smtClean="0"/>
              <a:t> </a:t>
            </a:r>
            <a:r>
              <a:rPr lang="en-US" dirty="0" err="1" smtClean="0"/>
              <a:t>khám</a:t>
            </a:r>
            <a:r>
              <a:rPr lang="en-US" dirty="0" smtClean="0"/>
              <a:t> </a:t>
            </a:r>
            <a:r>
              <a:rPr lang="en-US" dirty="0" err="1" smtClean="0"/>
              <a:t>phá</a:t>
            </a:r>
            <a:r>
              <a:rPr lang="en-US" dirty="0" smtClean="0"/>
              <a:t> </a:t>
            </a:r>
            <a:r>
              <a:rPr lang="en-US" dirty="0" err="1" smtClean="0"/>
              <a:t>của</a:t>
            </a:r>
            <a:r>
              <a:rPr lang="en-US" dirty="0" smtClean="0"/>
              <a:t> </a:t>
            </a:r>
            <a:r>
              <a:rPr lang="en-US" dirty="0" err="1" smtClean="0"/>
              <a:t>trẻ</a:t>
            </a:r>
            <a:r>
              <a:rPr lang="en-US" dirty="0" smtClean="0"/>
              <a:t> </a:t>
            </a:r>
            <a:r>
              <a:rPr lang="en-US" dirty="0" err="1" smtClean="0"/>
              <a:t>là</a:t>
            </a:r>
            <a:r>
              <a:rPr lang="en-US" dirty="0" smtClean="0"/>
              <a:t> </a:t>
            </a:r>
            <a:r>
              <a:rPr lang="en-US" dirty="0" err="1" smtClean="0"/>
              <a:t>cô</a:t>
            </a:r>
            <a:r>
              <a:rPr lang="en-US" dirty="0" smtClean="0"/>
              <a:t> </a:t>
            </a:r>
            <a:r>
              <a:rPr lang="en-US" dirty="0" err="1" smtClean="0"/>
              <a:t>làm</a:t>
            </a:r>
            <a:r>
              <a:rPr lang="en-US" dirty="0" smtClean="0"/>
              <a:t> </a:t>
            </a:r>
            <a:r>
              <a:rPr lang="en-US" dirty="0" err="1" smtClean="0"/>
              <a:t>mẫu</a:t>
            </a:r>
            <a:r>
              <a:rPr lang="en-US" dirty="0" smtClean="0"/>
              <a:t> </a:t>
            </a:r>
            <a:r>
              <a:rPr lang="en-US" dirty="0" err="1" smtClean="0"/>
              <a:t>trẻ</a:t>
            </a:r>
            <a:r>
              <a:rPr lang="en-US" dirty="0" smtClean="0"/>
              <a:t> </a:t>
            </a:r>
            <a:r>
              <a:rPr lang="en-US" dirty="0" err="1" smtClean="0"/>
              <a:t>quan</a:t>
            </a:r>
            <a:r>
              <a:rPr lang="en-US" dirty="0" smtClean="0"/>
              <a:t> </a:t>
            </a:r>
            <a:r>
              <a:rPr lang="en-US" dirty="0" err="1" smtClean="0"/>
              <a:t>sát</a:t>
            </a:r>
            <a:r>
              <a:rPr lang="en-US" dirty="0" smtClean="0"/>
              <a:t> </a:t>
            </a:r>
            <a:r>
              <a:rPr lang="en-US" dirty="0" err="1" smtClean="0"/>
              <a:t>nhận</a:t>
            </a:r>
            <a:r>
              <a:rPr lang="en-US" dirty="0" smtClean="0"/>
              <a:t> </a:t>
            </a:r>
            <a:r>
              <a:rPr lang="en-US" dirty="0" err="1" smtClean="0"/>
              <a:t>xét</a:t>
            </a:r>
            <a:r>
              <a:rPr lang="en-US" dirty="0" smtClean="0"/>
              <a:t> </a:t>
            </a:r>
            <a:r>
              <a:rPr lang="en-US" dirty="0" err="1" smtClean="0"/>
              <a:t>thì</a:t>
            </a:r>
            <a:r>
              <a:rPr lang="en-US" dirty="0" smtClean="0"/>
              <a:t> </a:t>
            </a:r>
            <a:r>
              <a:rPr lang="en-US" dirty="0" err="1" smtClean="0"/>
              <a:t>bây</a:t>
            </a:r>
            <a:r>
              <a:rPr lang="en-US" dirty="0" smtClean="0"/>
              <a:t> </a:t>
            </a:r>
            <a:r>
              <a:rPr lang="en-US" dirty="0" err="1" smtClean="0"/>
              <a:t>giờ</a:t>
            </a:r>
            <a:r>
              <a:rPr lang="en-US" dirty="0" smtClean="0"/>
              <a:t> </a:t>
            </a:r>
            <a:r>
              <a:rPr lang="en-US" dirty="0" err="1" smtClean="0"/>
              <a:t>trong</a:t>
            </a:r>
            <a:r>
              <a:rPr lang="en-US" dirty="0" smtClean="0"/>
              <a:t> </a:t>
            </a:r>
            <a:r>
              <a:rPr lang="en-US" dirty="0" err="1" smtClean="0"/>
              <a:t>các</a:t>
            </a:r>
            <a:r>
              <a:rPr lang="en-US" dirty="0" smtClean="0"/>
              <a:t> </a:t>
            </a:r>
            <a:r>
              <a:rPr lang="en-US" dirty="0" err="1" smtClean="0"/>
              <a:t>hoạt</a:t>
            </a:r>
            <a:r>
              <a:rPr lang="en-US" dirty="0" smtClean="0"/>
              <a:t> </a:t>
            </a:r>
            <a:r>
              <a:rPr lang="en-US" dirty="0" err="1" smtClean="0"/>
              <a:t>động</a:t>
            </a:r>
            <a:r>
              <a:rPr lang="en-US" dirty="0" smtClean="0"/>
              <a:t> </a:t>
            </a:r>
            <a:r>
              <a:rPr lang="en-US" dirty="0" err="1" smtClean="0"/>
              <a:t>học</a:t>
            </a:r>
            <a:r>
              <a:rPr lang="en-US" dirty="0" smtClean="0"/>
              <a:t> </a:t>
            </a:r>
            <a:r>
              <a:rPr lang="en-US" dirty="0" err="1" smtClean="0"/>
              <a:t>tôi</a:t>
            </a:r>
            <a:r>
              <a:rPr lang="en-US" dirty="0" smtClean="0"/>
              <a:t> </a:t>
            </a:r>
            <a:r>
              <a:rPr lang="en-US" dirty="0" err="1" smtClean="0"/>
              <a:t>đã</a:t>
            </a:r>
            <a:r>
              <a:rPr lang="en-US" dirty="0" smtClean="0"/>
              <a:t> </a:t>
            </a:r>
            <a:r>
              <a:rPr lang="en-US" dirty="0" err="1" smtClean="0"/>
              <a:t>tích</a:t>
            </a:r>
            <a:r>
              <a:rPr lang="en-US" dirty="0" smtClean="0"/>
              <a:t> </a:t>
            </a:r>
            <a:r>
              <a:rPr lang="en-US" dirty="0" err="1" smtClean="0"/>
              <a:t>hợp</a:t>
            </a:r>
            <a:r>
              <a:rPr lang="en-US" dirty="0" smtClean="0"/>
              <a:t> Steam </a:t>
            </a:r>
            <a:r>
              <a:rPr lang="en-US" dirty="0" err="1" smtClean="0"/>
              <a:t>giúp</a:t>
            </a:r>
            <a:r>
              <a:rPr lang="en-US" dirty="0" smtClean="0"/>
              <a:t> </a:t>
            </a:r>
            <a:r>
              <a:rPr lang="en-US" dirty="0" err="1" smtClean="0"/>
              <a:t>trẻ</a:t>
            </a:r>
            <a:r>
              <a:rPr lang="en-US" dirty="0" smtClean="0"/>
              <a:t> </a:t>
            </a:r>
            <a:r>
              <a:rPr lang="en-US" dirty="0" err="1" smtClean="0"/>
              <a:t>ứng</a:t>
            </a:r>
            <a:r>
              <a:rPr lang="en-US" dirty="0" smtClean="0"/>
              <a:t> </a:t>
            </a:r>
            <a:r>
              <a:rPr lang="en-US" dirty="0" err="1" smtClean="0"/>
              <a:t>thú</a:t>
            </a:r>
            <a:r>
              <a:rPr lang="en-US" dirty="0" smtClean="0"/>
              <a:t> </a:t>
            </a:r>
            <a:r>
              <a:rPr lang="en-US" dirty="0" err="1" smtClean="0"/>
              <a:t>tham</a:t>
            </a:r>
            <a:r>
              <a:rPr lang="en-US" dirty="0" smtClean="0"/>
              <a:t> </a:t>
            </a:r>
            <a:r>
              <a:rPr lang="en-US" dirty="0" err="1" smtClean="0"/>
              <a:t>gia</a:t>
            </a:r>
            <a:r>
              <a:rPr lang="en-US" dirty="0" smtClean="0"/>
              <a:t> </a:t>
            </a:r>
            <a:r>
              <a:rPr lang="en-US" dirty="0" err="1" smtClean="0"/>
              <a:t>trải</a:t>
            </a:r>
            <a:r>
              <a:rPr lang="en-US" dirty="0" smtClean="0"/>
              <a:t> </a:t>
            </a:r>
            <a:r>
              <a:rPr lang="en-US" dirty="0" err="1" smtClean="0"/>
              <a:t>nghiệm</a:t>
            </a:r>
            <a:r>
              <a:rPr lang="en-US" dirty="0" smtClean="0"/>
              <a:t> </a:t>
            </a:r>
            <a:r>
              <a:rPr lang="en-US" dirty="0" err="1" smtClean="0"/>
              <a:t>hơn</a:t>
            </a:r>
            <a:r>
              <a:rPr lang="en-US" dirty="0" smtClean="0"/>
              <a:t>, ở </a:t>
            </a:r>
            <a:r>
              <a:rPr lang="en-US" dirty="0" err="1" smtClean="0"/>
              <a:t>đây</a:t>
            </a:r>
            <a:r>
              <a:rPr lang="en-US" dirty="0" smtClean="0"/>
              <a:t> </a:t>
            </a:r>
            <a:r>
              <a:rPr lang="en-US" dirty="0" err="1" smtClean="0"/>
              <a:t>giáo</a:t>
            </a:r>
            <a:r>
              <a:rPr lang="en-US" dirty="0" smtClean="0"/>
              <a:t> </a:t>
            </a:r>
            <a:r>
              <a:rPr lang="en-US" dirty="0" err="1" smtClean="0"/>
              <a:t>viên</a:t>
            </a:r>
            <a:r>
              <a:rPr lang="en-US" dirty="0" smtClean="0"/>
              <a:t> </a:t>
            </a:r>
            <a:r>
              <a:rPr lang="en-US" dirty="0" err="1" smtClean="0"/>
              <a:t>chỉ</a:t>
            </a:r>
            <a:r>
              <a:rPr lang="en-US" dirty="0" smtClean="0"/>
              <a:t> </a:t>
            </a:r>
            <a:r>
              <a:rPr lang="en-US" dirty="0" err="1" smtClean="0"/>
              <a:t>đóng</a:t>
            </a:r>
            <a:r>
              <a:rPr lang="en-US" dirty="0" smtClean="0"/>
              <a:t> </a:t>
            </a:r>
            <a:r>
              <a:rPr lang="en-US" dirty="0" err="1" smtClean="0"/>
              <a:t>vai</a:t>
            </a:r>
            <a:r>
              <a:rPr lang="en-US" dirty="0" smtClean="0"/>
              <a:t> </a:t>
            </a:r>
            <a:r>
              <a:rPr lang="en-US" dirty="0" err="1" smtClean="0"/>
              <a:t>trò</a:t>
            </a:r>
            <a:r>
              <a:rPr lang="en-US" dirty="0" smtClean="0"/>
              <a:t> </a:t>
            </a:r>
            <a:r>
              <a:rPr lang="en-US" dirty="0" err="1" smtClean="0"/>
              <a:t>là</a:t>
            </a:r>
            <a:r>
              <a:rPr lang="en-US" dirty="0" smtClean="0"/>
              <a:t> </a:t>
            </a:r>
            <a:r>
              <a:rPr lang="en-US" dirty="0" err="1" smtClean="0"/>
              <a:t>người</a:t>
            </a:r>
            <a:r>
              <a:rPr lang="en-US" dirty="0" smtClean="0"/>
              <a:t> </a:t>
            </a:r>
            <a:r>
              <a:rPr lang="en-US" dirty="0" err="1" smtClean="0"/>
              <a:t>phản</a:t>
            </a:r>
            <a:r>
              <a:rPr lang="en-US" dirty="0" smtClean="0"/>
              <a:t> </a:t>
            </a:r>
            <a:r>
              <a:rPr lang="en-US" dirty="0" err="1" smtClean="0"/>
              <a:t>biện</a:t>
            </a:r>
            <a:r>
              <a:rPr lang="en-US" dirty="0" smtClean="0"/>
              <a:t> </a:t>
            </a:r>
            <a:r>
              <a:rPr lang="en-US" dirty="0" err="1" smtClean="0"/>
              <a:t>thông</a:t>
            </a:r>
            <a:r>
              <a:rPr lang="en-US" dirty="0" smtClean="0"/>
              <a:t> minh </a:t>
            </a:r>
            <a:r>
              <a:rPr lang="en-US" dirty="0" err="1" smtClean="0"/>
              <a:t>còn</a:t>
            </a:r>
            <a:r>
              <a:rPr lang="en-US" dirty="0" smtClean="0"/>
              <a:t> </a:t>
            </a:r>
            <a:r>
              <a:rPr lang="en-US" dirty="0" err="1" smtClean="0"/>
              <a:t>trẻ</a:t>
            </a:r>
            <a:r>
              <a:rPr lang="en-US" dirty="0" smtClean="0"/>
              <a:t> </a:t>
            </a:r>
            <a:r>
              <a:rPr lang="en-US" dirty="0" err="1" smtClean="0"/>
              <a:t>là</a:t>
            </a:r>
            <a:r>
              <a:rPr lang="en-US" dirty="0" smtClean="0"/>
              <a:t> </a:t>
            </a:r>
            <a:r>
              <a:rPr lang="en-US" dirty="0" err="1" smtClean="0"/>
              <a:t>nhận</a:t>
            </a:r>
            <a:r>
              <a:rPr lang="en-US" dirty="0" smtClean="0"/>
              <a:t> </a:t>
            </a:r>
            <a:r>
              <a:rPr lang="en-US" dirty="0" err="1" smtClean="0"/>
              <a:t>vật</a:t>
            </a:r>
            <a:r>
              <a:rPr lang="en-US" dirty="0" smtClean="0"/>
              <a:t> </a:t>
            </a:r>
            <a:r>
              <a:rPr lang="en-US" dirty="0" err="1" smtClean="0"/>
              <a:t>chính</a:t>
            </a:r>
            <a:r>
              <a:rPr lang="en-US" dirty="0" smtClean="0"/>
              <a:t> </a:t>
            </a:r>
            <a:r>
              <a:rPr lang="en-US" dirty="0" err="1" smtClean="0"/>
              <a:t>trẻ</a:t>
            </a:r>
            <a:r>
              <a:rPr lang="en-US" dirty="0" smtClean="0"/>
              <a:t> </a:t>
            </a:r>
            <a:r>
              <a:rPr lang="en-US" dirty="0" err="1" smtClean="0"/>
              <a:t>được</a:t>
            </a:r>
            <a:r>
              <a:rPr lang="en-US" dirty="0" smtClean="0"/>
              <a:t> </a:t>
            </a:r>
            <a:r>
              <a:rPr lang="en-US" dirty="0" err="1" smtClean="0"/>
              <a:t>tham</a:t>
            </a:r>
            <a:r>
              <a:rPr lang="en-US" dirty="0" smtClean="0"/>
              <a:t> </a:t>
            </a:r>
            <a:r>
              <a:rPr lang="en-US" dirty="0" err="1" smtClean="0"/>
              <a:t>gia</a:t>
            </a:r>
            <a:r>
              <a:rPr lang="en-US" dirty="0" smtClean="0"/>
              <a:t> </a:t>
            </a:r>
            <a:r>
              <a:rPr lang="en-US" dirty="0" err="1" smtClean="0"/>
              <a:t>hoạt</a:t>
            </a:r>
            <a:r>
              <a:rPr lang="en-US" dirty="0" smtClean="0"/>
              <a:t> </a:t>
            </a:r>
            <a:r>
              <a:rPr lang="en-US" dirty="0" err="1" smtClean="0"/>
              <a:t>động</a:t>
            </a:r>
            <a:r>
              <a:rPr lang="en-US" dirty="0" smtClean="0"/>
              <a:t> </a:t>
            </a:r>
            <a:r>
              <a:rPr lang="en-US" dirty="0" err="1" smtClean="0"/>
              <a:t>nhóm</a:t>
            </a:r>
            <a:r>
              <a:rPr lang="en-US" dirty="0" smtClean="0"/>
              <a:t>, </a:t>
            </a:r>
            <a:r>
              <a:rPr lang="en-US" dirty="0" err="1" smtClean="0"/>
              <a:t>phân</a:t>
            </a:r>
            <a:r>
              <a:rPr lang="en-US" dirty="0" smtClean="0"/>
              <a:t> </a:t>
            </a:r>
            <a:r>
              <a:rPr lang="en-US" dirty="0" err="1" smtClean="0"/>
              <a:t>công</a:t>
            </a:r>
            <a:r>
              <a:rPr lang="en-US" dirty="0" smtClean="0"/>
              <a:t> </a:t>
            </a:r>
            <a:r>
              <a:rPr lang="en-US" dirty="0" err="1" smtClean="0"/>
              <a:t>và</a:t>
            </a:r>
            <a:r>
              <a:rPr lang="en-US" dirty="0" smtClean="0"/>
              <a:t> </a:t>
            </a:r>
            <a:r>
              <a:rPr lang="en-US" dirty="0" err="1" smtClean="0"/>
              <a:t>thiết</a:t>
            </a:r>
            <a:r>
              <a:rPr lang="en-US" dirty="0" smtClean="0"/>
              <a:t> </a:t>
            </a:r>
            <a:r>
              <a:rPr lang="en-US" dirty="0" err="1" smtClean="0"/>
              <a:t>kế</a:t>
            </a:r>
            <a:r>
              <a:rPr lang="en-US" dirty="0" smtClean="0"/>
              <a:t>.</a:t>
            </a:r>
            <a:endParaRPr lang="en-US" dirty="0" smtClean="0"/>
          </a:p>
        </p:txBody>
      </p:sp>
      <p:pic>
        <p:nvPicPr>
          <p:cNvPr id="7" name="Picture 6"/>
          <p:cNvPicPr/>
          <p:nvPr/>
        </p:nvPicPr>
        <p:blipFill>
          <a:blip r:embed="rId3" cstate="print"/>
          <a:srcRect/>
          <a:stretch>
            <a:fillRect/>
          </a:stretch>
        </p:blipFill>
        <p:spPr bwMode="auto">
          <a:xfrm>
            <a:off x="762000" y="1295400"/>
            <a:ext cx="3429000" cy="2209800"/>
          </a:xfrm>
          <a:prstGeom prst="rect">
            <a:avLst/>
          </a:prstGeom>
          <a:noFill/>
          <a:ln w="9525">
            <a:noFill/>
            <a:miter lim="800000"/>
            <a:headEnd/>
            <a:tailEnd/>
          </a:ln>
        </p:spPr>
      </p:pic>
      <p:pic>
        <p:nvPicPr>
          <p:cNvPr id="8" name="Picture 7"/>
          <p:cNvPicPr/>
          <p:nvPr/>
        </p:nvPicPr>
        <p:blipFill>
          <a:blip r:embed="rId4" cstate="print"/>
          <a:srcRect/>
          <a:stretch>
            <a:fillRect/>
          </a:stretch>
        </p:blipFill>
        <p:spPr bwMode="auto">
          <a:xfrm>
            <a:off x="3124200" y="3733800"/>
            <a:ext cx="2971800" cy="2209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ảnh nền powpont.png"/>
          <p:cNvPicPr>
            <a:picLocks noChangeAspect="1"/>
          </p:cNvPicPr>
          <p:nvPr/>
        </p:nvPicPr>
        <p:blipFill>
          <a:blip r:embed="rId2"/>
          <a:stretch>
            <a:fillRect/>
          </a:stretch>
        </p:blipFill>
        <p:spPr>
          <a:xfrm>
            <a:off x="0" y="0"/>
            <a:ext cx="9144000" cy="6858000"/>
          </a:xfrm>
          <a:prstGeom prst="rect">
            <a:avLst/>
          </a:prstGeom>
        </p:spPr>
      </p:pic>
      <p:sp>
        <p:nvSpPr>
          <p:cNvPr id="4" name="Rectangle 3"/>
          <p:cNvSpPr/>
          <p:nvPr/>
        </p:nvSpPr>
        <p:spPr>
          <a:xfrm>
            <a:off x="5105400" y="304800"/>
            <a:ext cx="3505200" cy="4247317"/>
          </a:xfrm>
          <a:prstGeom prst="rect">
            <a:avLst/>
          </a:prstGeom>
        </p:spPr>
        <p:txBody>
          <a:bodyPr wrap="square">
            <a:spAutoFit/>
          </a:bodyPr>
          <a:lstStyle/>
          <a:p>
            <a:pPr lvl="0" algn="just"/>
            <a:r>
              <a:rPr lang="en-US" dirty="0" err="1" smtClean="0"/>
              <a:t>Đối</a:t>
            </a:r>
            <a:r>
              <a:rPr lang="en-US" dirty="0" smtClean="0"/>
              <a:t> </a:t>
            </a:r>
            <a:r>
              <a:rPr lang="en-US" dirty="0" err="1" smtClean="0"/>
              <a:t>với</a:t>
            </a:r>
            <a:r>
              <a:rPr lang="en-US" dirty="0" smtClean="0"/>
              <a:t> </a:t>
            </a:r>
            <a:r>
              <a:rPr lang="en-US" dirty="0" err="1" smtClean="0"/>
              <a:t>hoạt</a:t>
            </a:r>
            <a:r>
              <a:rPr lang="en-US" dirty="0" smtClean="0"/>
              <a:t> </a:t>
            </a:r>
            <a:r>
              <a:rPr lang="en-US" dirty="0" err="1" smtClean="0"/>
              <a:t>động</a:t>
            </a:r>
            <a:r>
              <a:rPr lang="en-US" dirty="0" smtClean="0"/>
              <a:t> </a:t>
            </a:r>
            <a:r>
              <a:rPr lang="en-US" dirty="0" err="1" smtClean="0"/>
              <a:t>ngoài</a:t>
            </a:r>
            <a:r>
              <a:rPr lang="en-US" dirty="0" smtClean="0"/>
              <a:t> </a:t>
            </a:r>
            <a:r>
              <a:rPr lang="en-US" dirty="0" err="1" smtClean="0"/>
              <a:t>trời</a:t>
            </a:r>
            <a:r>
              <a:rPr lang="en-US" dirty="0" smtClean="0"/>
              <a:t>: </a:t>
            </a:r>
            <a:r>
              <a:rPr lang="en-US" dirty="0" err="1" smtClean="0"/>
              <a:t>Tôi</a:t>
            </a:r>
            <a:r>
              <a:rPr lang="en-US" dirty="0" smtClean="0"/>
              <a:t> </a:t>
            </a:r>
            <a:r>
              <a:rPr lang="en-US" dirty="0" err="1" smtClean="0"/>
              <a:t>đã</a:t>
            </a:r>
            <a:r>
              <a:rPr lang="en-US" dirty="0" smtClean="0"/>
              <a:t> </a:t>
            </a:r>
            <a:r>
              <a:rPr lang="en-US" dirty="0" err="1" smtClean="0"/>
              <a:t>tạo</a:t>
            </a:r>
            <a:r>
              <a:rPr lang="en-US" dirty="0" smtClean="0"/>
              <a:t> </a:t>
            </a:r>
            <a:r>
              <a:rPr lang="en-US" dirty="0" err="1" smtClean="0"/>
              <a:t>cho</a:t>
            </a:r>
            <a:r>
              <a:rPr lang="en-US" dirty="0" smtClean="0"/>
              <a:t> </a:t>
            </a:r>
            <a:r>
              <a:rPr lang="en-US" dirty="0" err="1" smtClean="0"/>
              <a:t>trẻ</a:t>
            </a:r>
            <a:r>
              <a:rPr lang="en-US" dirty="0" smtClean="0"/>
              <a:t> </a:t>
            </a:r>
            <a:r>
              <a:rPr lang="en-US" dirty="0" err="1" smtClean="0"/>
              <a:t>các</a:t>
            </a:r>
            <a:r>
              <a:rPr lang="en-US" dirty="0" smtClean="0"/>
              <a:t> </a:t>
            </a:r>
            <a:r>
              <a:rPr lang="en-US" dirty="0" err="1" smtClean="0"/>
              <a:t>hoạt</a:t>
            </a:r>
            <a:r>
              <a:rPr lang="en-US" dirty="0" smtClean="0"/>
              <a:t> </a:t>
            </a:r>
            <a:r>
              <a:rPr lang="en-US" dirty="0" err="1" smtClean="0"/>
              <a:t>động</a:t>
            </a:r>
            <a:r>
              <a:rPr lang="en-US" dirty="0" smtClean="0"/>
              <a:t> </a:t>
            </a:r>
            <a:r>
              <a:rPr lang="en-US" dirty="0" err="1" smtClean="0"/>
              <a:t>trải</a:t>
            </a:r>
            <a:r>
              <a:rPr lang="en-US" dirty="0" smtClean="0"/>
              <a:t> </a:t>
            </a:r>
            <a:r>
              <a:rPr lang="en-US" dirty="0" err="1" smtClean="0"/>
              <a:t>nghiệm</a:t>
            </a:r>
            <a:r>
              <a:rPr lang="en-US" dirty="0" smtClean="0"/>
              <a:t> </a:t>
            </a:r>
            <a:r>
              <a:rPr lang="en-US" dirty="0" err="1" smtClean="0"/>
              <a:t>với</a:t>
            </a:r>
            <a:r>
              <a:rPr lang="en-US" dirty="0" smtClean="0"/>
              <a:t> </a:t>
            </a:r>
            <a:r>
              <a:rPr lang="en-US" dirty="0" err="1" smtClean="0"/>
              <a:t>thiên</a:t>
            </a:r>
            <a:r>
              <a:rPr lang="en-US" dirty="0" smtClean="0"/>
              <a:t> </a:t>
            </a:r>
            <a:r>
              <a:rPr lang="en-US" dirty="0" err="1" smtClean="0"/>
              <a:t>nhiên</a:t>
            </a:r>
            <a:r>
              <a:rPr lang="en-US" dirty="0" smtClean="0"/>
              <a:t> </a:t>
            </a:r>
            <a:r>
              <a:rPr lang="en-US" dirty="0" err="1" smtClean="0"/>
              <a:t>như</a:t>
            </a:r>
            <a:r>
              <a:rPr lang="en-US" dirty="0" smtClean="0"/>
              <a:t> </a:t>
            </a:r>
            <a:r>
              <a:rPr lang="en-US" dirty="0" err="1" smtClean="0"/>
              <a:t>bắt</a:t>
            </a:r>
            <a:r>
              <a:rPr lang="en-US" dirty="0" smtClean="0"/>
              <a:t> </a:t>
            </a:r>
            <a:r>
              <a:rPr lang="en-US" dirty="0" err="1" smtClean="0"/>
              <a:t>cá</a:t>
            </a:r>
            <a:r>
              <a:rPr lang="en-US" dirty="0" smtClean="0"/>
              <a:t>, </a:t>
            </a:r>
            <a:r>
              <a:rPr lang="en-US" dirty="0" err="1" smtClean="0"/>
              <a:t>chơi</a:t>
            </a:r>
            <a:r>
              <a:rPr lang="en-US" dirty="0" smtClean="0"/>
              <a:t> </a:t>
            </a:r>
            <a:r>
              <a:rPr lang="en-US" dirty="0" err="1" smtClean="0"/>
              <a:t>với</a:t>
            </a:r>
            <a:r>
              <a:rPr lang="en-US" dirty="0" smtClean="0"/>
              <a:t> </a:t>
            </a:r>
            <a:r>
              <a:rPr lang="en-US" dirty="0" err="1" smtClean="0"/>
              <a:t>cát</a:t>
            </a:r>
            <a:r>
              <a:rPr lang="en-US" dirty="0" smtClean="0"/>
              <a:t>, </a:t>
            </a:r>
            <a:r>
              <a:rPr lang="en-US" dirty="0" err="1" smtClean="0"/>
              <a:t>sỏi</a:t>
            </a:r>
            <a:r>
              <a:rPr lang="en-US" dirty="0" smtClean="0"/>
              <a:t>, </a:t>
            </a:r>
            <a:r>
              <a:rPr lang="en-US" dirty="0" err="1" smtClean="0"/>
              <a:t>phấn</a:t>
            </a:r>
            <a:r>
              <a:rPr lang="en-US" dirty="0" smtClean="0"/>
              <a:t>, </a:t>
            </a:r>
            <a:r>
              <a:rPr lang="en-US" dirty="0" err="1" smtClean="0"/>
              <a:t>nhặt</a:t>
            </a:r>
            <a:r>
              <a:rPr lang="en-US" dirty="0" smtClean="0"/>
              <a:t> </a:t>
            </a:r>
            <a:r>
              <a:rPr lang="en-US" dirty="0" err="1" smtClean="0"/>
              <a:t>lá</a:t>
            </a:r>
            <a:r>
              <a:rPr lang="en-US" dirty="0" smtClean="0"/>
              <a:t>, </a:t>
            </a:r>
            <a:r>
              <a:rPr lang="en-US" dirty="0" err="1" smtClean="0"/>
              <a:t>cành</a:t>
            </a:r>
            <a:r>
              <a:rPr lang="en-US" dirty="0" smtClean="0"/>
              <a:t> </a:t>
            </a:r>
            <a:r>
              <a:rPr lang="en-US" dirty="0" err="1" smtClean="0"/>
              <a:t>cây</a:t>
            </a:r>
            <a:r>
              <a:rPr lang="en-US" dirty="0" smtClean="0"/>
              <a:t> </a:t>
            </a:r>
            <a:r>
              <a:rPr lang="en-US" dirty="0" err="1" smtClean="0"/>
              <a:t>khô</a:t>
            </a:r>
            <a:r>
              <a:rPr lang="en-US" dirty="0" smtClean="0"/>
              <a:t> </a:t>
            </a:r>
            <a:r>
              <a:rPr lang="en-US" dirty="0" err="1" smtClean="0"/>
              <a:t>tạo</a:t>
            </a:r>
            <a:r>
              <a:rPr lang="en-US" dirty="0" smtClean="0"/>
              <a:t> </a:t>
            </a:r>
            <a:r>
              <a:rPr lang="en-US" dirty="0" err="1" smtClean="0"/>
              <a:t>thành</a:t>
            </a:r>
            <a:r>
              <a:rPr lang="en-US" dirty="0" smtClean="0"/>
              <a:t> </a:t>
            </a:r>
            <a:r>
              <a:rPr lang="en-US" dirty="0" err="1" smtClean="0"/>
              <a:t>các</a:t>
            </a:r>
            <a:r>
              <a:rPr lang="en-US" dirty="0" smtClean="0"/>
              <a:t> con </a:t>
            </a:r>
            <a:r>
              <a:rPr lang="en-US" dirty="0" err="1" smtClean="0"/>
              <a:t>vật</a:t>
            </a:r>
            <a:r>
              <a:rPr lang="en-US" dirty="0" smtClean="0"/>
              <a:t>, hay </a:t>
            </a:r>
            <a:r>
              <a:rPr lang="en-US" dirty="0" err="1" smtClean="0"/>
              <a:t>hoạt</a:t>
            </a:r>
            <a:r>
              <a:rPr lang="en-US" dirty="0" smtClean="0"/>
              <a:t> </a:t>
            </a:r>
            <a:r>
              <a:rPr lang="en-US" dirty="0" err="1" smtClean="0"/>
              <a:t>động</a:t>
            </a:r>
            <a:r>
              <a:rPr lang="en-US" dirty="0" smtClean="0"/>
              <a:t> </a:t>
            </a:r>
            <a:r>
              <a:rPr lang="en-US" dirty="0" err="1" smtClean="0"/>
              <a:t>nhổ</a:t>
            </a:r>
            <a:r>
              <a:rPr lang="en-US" dirty="0" smtClean="0"/>
              <a:t> </a:t>
            </a:r>
            <a:r>
              <a:rPr lang="en-US" dirty="0" err="1" smtClean="0"/>
              <a:t>cỏ</a:t>
            </a:r>
            <a:r>
              <a:rPr lang="en-US" dirty="0" smtClean="0"/>
              <a:t>, </a:t>
            </a:r>
            <a:r>
              <a:rPr lang="en-US" dirty="0" err="1" smtClean="0"/>
              <a:t>bắt</a:t>
            </a:r>
            <a:r>
              <a:rPr lang="en-US" dirty="0" smtClean="0"/>
              <a:t> </a:t>
            </a:r>
            <a:r>
              <a:rPr lang="en-US" dirty="0" err="1" smtClean="0"/>
              <a:t>sâu</a:t>
            </a:r>
            <a:r>
              <a:rPr lang="en-US" dirty="0" smtClean="0"/>
              <a:t> </a:t>
            </a:r>
            <a:r>
              <a:rPr lang="en-US" dirty="0" err="1" smtClean="0"/>
              <a:t>cho</a:t>
            </a:r>
            <a:r>
              <a:rPr lang="en-US" dirty="0" smtClean="0"/>
              <a:t> </a:t>
            </a:r>
            <a:r>
              <a:rPr lang="en-US" dirty="0" err="1" smtClean="0"/>
              <a:t>rau</a:t>
            </a:r>
            <a:r>
              <a:rPr lang="en-US" dirty="0" smtClean="0"/>
              <a:t> </a:t>
            </a:r>
            <a:r>
              <a:rPr lang="en-US" dirty="0" err="1" smtClean="0"/>
              <a:t>ngay</a:t>
            </a:r>
            <a:r>
              <a:rPr lang="en-US" dirty="0" smtClean="0"/>
              <a:t> </a:t>
            </a:r>
            <a:r>
              <a:rPr lang="en-US" dirty="0" err="1" smtClean="0"/>
              <a:t>tại</a:t>
            </a:r>
            <a:r>
              <a:rPr lang="en-US" dirty="0" smtClean="0"/>
              <a:t> </a:t>
            </a:r>
            <a:r>
              <a:rPr lang="en-US" dirty="0" err="1" smtClean="0"/>
              <a:t>vườn</a:t>
            </a:r>
            <a:r>
              <a:rPr lang="en-US" dirty="0" smtClean="0"/>
              <a:t> </a:t>
            </a:r>
            <a:r>
              <a:rPr lang="en-US" dirty="0" err="1" smtClean="0"/>
              <a:t>rau</a:t>
            </a:r>
            <a:r>
              <a:rPr lang="en-US" dirty="0" smtClean="0"/>
              <a:t> </a:t>
            </a:r>
            <a:r>
              <a:rPr lang="en-US" dirty="0" err="1" smtClean="0"/>
              <a:t>của</a:t>
            </a:r>
            <a:r>
              <a:rPr lang="en-US" dirty="0" smtClean="0"/>
              <a:t> </a:t>
            </a:r>
            <a:r>
              <a:rPr lang="en-US" dirty="0" err="1" smtClean="0"/>
              <a:t>khối</a:t>
            </a:r>
            <a:r>
              <a:rPr lang="en-US" dirty="0" smtClean="0"/>
              <a:t> </a:t>
            </a:r>
            <a:r>
              <a:rPr lang="en-US" dirty="0" err="1" smtClean="0"/>
              <a:t>lớp</a:t>
            </a:r>
            <a:r>
              <a:rPr lang="en-US" dirty="0" smtClean="0"/>
              <a:t> </a:t>
            </a:r>
            <a:r>
              <a:rPr lang="en-US" dirty="0" err="1" smtClean="0"/>
              <a:t>trong</a:t>
            </a:r>
            <a:r>
              <a:rPr lang="en-US" dirty="0" smtClean="0"/>
              <a:t> </a:t>
            </a:r>
            <a:r>
              <a:rPr lang="en-US" dirty="0" err="1" smtClean="0"/>
              <a:t>trường</a:t>
            </a:r>
            <a:r>
              <a:rPr lang="en-US" dirty="0" smtClean="0"/>
              <a:t>. Hay </a:t>
            </a:r>
            <a:r>
              <a:rPr lang="en-US" dirty="0" err="1" smtClean="0"/>
              <a:t>tổ</a:t>
            </a:r>
            <a:r>
              <a:rPr lang="en-US" dirty="0" smtClean="0"/>
              <a:t> </a:t>
            </a:r>
            <a:r>
              <a:rPr lang="en-US" dirty="0" err="1" smtClean="0"/>
              <a:t>chức</a:t>
            </a:r>
            <a:r>
              <a:rPr lang="en-US" dirty="0" smtClean="0"/>
              <a:t> </a:t>
            </a:r>
            <a:r>
              <a:rPr lang="en-US" dirty="0" err="1" smtClean="0"/>
              <a:t>các</a:t>
            </a:r>
            <a:r>
              <a:rPr lang="en-US" dirty="0" smtClean="0"/>
              <a:t> </a:t>
            </a:r>
            <a:r>
              <a:rPr lang="en-US" dirty="0" err="1" smtClean="0"/>
              <a:t>hoạt</a:t>
            </a:r>
            <a:r>
              <a:rPr lang="en-US" dirty="0" smtClean="0"/>
              <a:t> </a:t>
            </a:r>
            <a:r>
              <a:rPr lang="en-US" dirty="0" err="1" smtClean="0"/>
              <a:t>động</a:t>
            </a:r>
            <a:r>
              <a:rPr lang="en-US" dirty="0" smtClean="0"/>
              <a:t> </a:t>
            </a:r>
            <a:r>
              <a:rPr lang="en-US" dirty="0" err="1" smtClean="0"/>
              <a:t>cắm</a:t>
            </a:r>
            <a:r>
              <a:rPr lang="en-US" dirty="0" smtClean="0"/>
              <a:t> </a:t>
            </a:r>
            <a:r>
              <a:rPr lang="en-US" dirty="0" err="1" smtClean="0"/>
              <a:t>trại</a:t>
            </a:r>
            <a:r>
              <a:rPr lang="en-US" dirty="0" smtClean="0"/>
              <a:t> </a:t>
            </a:r>
            <a:r>
              <a:rPr lang="en-US" dirty="0" err="1" smtClean="0"/>
              <a:t>tại</a:t>
            </a:r>
            <a:r>
              <a:rPr lang="en-US" dirty="0" smtClean="0"/>
              <a:t> </a:t>
            </a:r>
            <a:r>
              <a:rPr lang="en-US" dirty="0" err="1" smtClean="0"/>
              <a:t>sân</a:t>
            </a:r>
            <a:r>
              <a:rPr lang="en-US" dirty="0" smtClean="0"/>
              <a:t> </a:t>
            </a:r>
            <a:r>
              <a:rPr lang="en-US" dirty="0" err="1" smtClean="0"/>
              <a:t>cỏ</a:t>
            </a:r>
            <a:r>
              <a:rPr lang="en-US" dirty="0" smtClean="0"/>
              <a:t> </a:t>
            </a:r>
            <a:r>
              <a:rPr lang="en-US" dirty="0" err="1" smtClean="0"/>
              <a:t>của</a:t>
            </a:r>
            <a:r>
              <a:rPr lang="en-US" dirty="0" smtClean="0"/>
              <a:t> </a:t>
            </a:r>
            <a:r>
              <a:rPr lang="en-US" dirty="0" err="1" smtClean="0"/>
              <a:t>trường</a:t>
            </a:r>
            <a:r>
              <a:rPr lang="en-US" dirty="0" smtClean="0"/>
              <a:t> </a:t>
            </a:r>
            <a:r>
              <a:rPr lang="en-US" dirty="0" err="1" smtClean="0"/>
              <a:t>từ</a:t>
            </a:r>
            <a:r>
              <a:rPr lang="en-US" dirty="0" smtClean="0"/>
              <a:t> </a:t>
            </a:r>
            <a:r>
              <a:rPr lang="en-US" dirty="0" err="1" smtClean="0"/>
              <a:t>những</a:t>
            </a:r>
            <a:r>
              <a:rPr lang="en-US" dirty="0" smtClean="0"/>
              <a:t> </a:t>
            </a:r>
            <a:r>
              <a:rPr lang="en-US" dirty="0" err="1" smtClean="0"/>
              <a:t>cây</a:t>
            </a:r>
            <a:r>
              <a:rPr lang="en-US" dirty="0" smtClean="0"/>
              <a:t> </a:t>
            </a:r>
            <a:r>
              <a:rPr lang="en-US" dirty="0" err="1" smtClean="0"/>
              <a:t>tre</a:t>
            </a:r>
            <a:r>
              <a:rPr lang="en-US" dirty="0" smtClean="0"/>
              <a:t> </a:t>
            </a:r>
            <a:r>
              <a:rPr lang="en-US" dirty="0" err="1" smtClean="0"/>
              <a:t>nứa</a:t>
            </a:r>
            <a:r>
              <a:rPr lang="en-US" dirty="0" smtClean="0"/>
              <a:t>, </a:t>
            </a:r>
            <a:r>
              <a:rPr lang="en-US" dirty="0" err="1" smtClean="0"/>
              <a:t>những</a:t>
            </a:r>
            <a:r>
              <a:rPr lang="en-US" dirty="0" smtClean="0"/>
              <a:t> </a:t>
            </a:r>
            <a:r>
              <a:rPr lang="en-US" dirty="0" err="1" smtClean="0"/>
              <a:t>tấm</a:t>
            </a:r>
            <a:r>
              <a:rPr lang="en-US" dirty="0" smtClean="0"/>
              <a:t> </a:t>
            </a:r>
            <a:r>
              <a:rPr lang="en-US" dirty="0" err="1" smtClean="0"/>
              <a:t>thảm</a:t>
            </a:r>
            <a:r>
              <a:rPr lang="en-US" dirty="0" smtClean="0"/>
              <a:t> </a:t>
            </a:r>
            <a:r>
              <a:rPr lang="en-US" dirty="0" err="1" smtClean="0"/>
              <a:t>bạt</a:t>
            </a:r>
            <a:r>
              <a:rPr lang="en-US" dirty="0" smtClean="0"/>
              <a:t> </a:t>
            </a:r>
            <a:r>
              <a:rPr lang="en-US" dirty="0" err="1" smtClean="0"/>
              <a:t>từ</a:t>
            </a:r>
            <a:r>
              <a:rPr lang="en-US" dirty="0" smtClean="0"/>
              <a:t> </a:t>
            </a:r>
            <a:r>
              <a:rPr lang="en-US" dirty="0" err="1" smtClean="0"/>
              <a:t>nhà</a:t>
            </a:r>
            <a:r>
              <a:rPr lang="en-US" dirty="0" smtClean="0"/>
              <a:t> </a:t>
            </a:r>
            <a:r>
              <a:rPr lang="en-US" dirty="0" err="1" smtClean="0"/>
              <a:t>trẻ</a:t>
            </a:r>
            <a:r>
              <a:rPr lang="en-US" dirty="0" smtClean="0"/>
              <a:t> </a:t>
            </a:r>
            <a:r>
              <a:rPr lang="en-US" dirty="0" err="1" smtClean="0"/>
              <a:t>mang</a:t>
            </a:r>
            <a:r>
              <a:rPr lang="en-US" dirty="0" smtClean="0"/>
              <a:t> </a:t>
            </a:r>
            <a:r>
              <a:rPr lang="en-US" dirty="0" err="1" smtClean="0"/>
              <a:t>đến</a:t>
            </a:r>
            <a:r>
              <a:rPr lang="en-US" dirty="0" smtClean="0"/>
              <a:t>. qua </a:t>
            </a:r>
            <a:r>
              <a:rPr lang="en-US" dirty="0" err="1" smtClean="0"/>
              <a:t>những</a:t>
            </a:r>
            <a:r>
              <a:rPr lang="en-US" dirty="0" smtClean="0"/>
              <a:t> </a:t>
            </a:r>
            <a:r>
              <a:rPr lang="en-US" dirty="0" err="1" smtClean="0"/>
              <a:t>hoạt</a:t>
            </a:r>
            <a:r>
              <a:rPr lang="en-US" dirty="0" smtClean="0"/>
              <a:t> </a:t>
            </a:r>
            <a:r>
              <a:rPr lang="en-US" dirty="0" err="1" smtClean="0"/>
              <a:t>động</a:t>
            </a:r>
            <a:r>
              <a:rPr lang="en-US" dirty="0" smtClean="0"/>
              <a:t> </a:t>
            </a:r>
            <a:r>
              <a:rPr lang="en-US" dirty="0" err="1" smtClean="0"/>
              <a:t>trải</a:t>
            </a:r>
            <a:r>
              <a:rPr lang="en-US" dirty="0" smtClean="0"/>
              <a:t> </a:t>
            </a:r>
            <a:r>
              <a:rPr lang="en-US" dirty="0" err="1" smtClean="0"/>
              <a:t>nghiệm</a:t>
            </a:r>
            <a:r>
              <a:rPr lang="en-US" dirty="0" smtClean="0"/>
              <a:t> </a:t>
            </a:r>
            <a:r>
              <a:rPr lang="en-US" dirty="0" err="1" smtClean="0"/>
              <a:t>trên</a:t>
            </a:r>
            <a:r>
              <a:rPr lang="en-US" dirty="0" smtClean="0"/>
              <a:t> </a:t>
            </a:r>
            <a:r>
              <a:rPr lang="en-US" dirty="0" err="1" smtClean="0"/>
              <a:t>trẻ</a:t>
            </a:r>
            <a:r>
              <a:rPr lang="en-US" dirty="0" smtClean="0"/>
              <a:t> </a:t>
            </a:r>
            <a:r>
              <a:rPr lang="en-US" dirty="0" err="1" smtClean="0"/>
              <a:t>rất</a:t>
            </a:r>
            <a:r>
              <a:rPr lang="en-US" dirty="0" smtClean="0"/>
              <a:t> </a:t>
            </a:r>
            <a:r>
              <a:rPr lang="en-US" dirty="0" err="1" smtClean="0"/>
              <a:t>hứng</a:t>
            </a:r>
            <a:r>
              <a:rPr lang="en-US" dirty="0" smtClean="0"/>
              <a:t> </a:t>
            </a:r>
            <a:r>
              <a:rPr lang="en-US" dirty="0" err="1" smtClean="0"/>
              <a:t>thú</a:t>
            </a:r>
            <a:r>
              <a:rPr lang="en-US" dirty="0" smtClean="0"/>
              <a:t> </a:t>
            </a:r>
            <a:r>
              <a:rPr lang="en-US" dirty="0" err="1" smtClean="0"/>
              <a:t>và</a:t>
            </a:r>
            <a:r>
              <a:rPr lang="en-US" dirty="0" smtClean="0"/>
              <a:t> </a:t>
            </a:r>
            <a:r>
              <a:rPr lang="en-US" dirty="0" err="1" smtClean="0"/>
              <a:t>háo</a:t>
            </a:r>
            <a:r>
              <a:rPr lang="en-US" dirty="0" smtClean="0"/>
              <a:t> </a:t>
            </a:r>
            <a:r>
              <a:rPr lang="en-US" dirty="0" err="1" smtClean="0"/>
              <a:t>hức</a:t>
            </a:r>
            <a:r>
              <a:rPr lang="en-US" dirty="0" smtClean="0"/>
              <a:t> </a:t>
            </a:r>
            <a:r>
              <a:rPr lang="en-US" dirty="0" err="1" smtClean="0"/>
              <a:t>chờ</a:t>
            </a:r>
            <a:r>
              <a:rPr lang="en-US" dirty="0" smtClean="0"/>
              <a:t> </a:t>
            </a:r>
            <a:r>
              <a:rPr lang="en-US" dirty="0" err="1" smtClean="0"/>
              <a:t>đợi</a:t>
            </a:r>
            <a:r>
              <a:rPr lang="en-US" dirty="0" smtClean="0"/>
              <a:t> </a:t>
            </a:r>
            <a:r>
              <a:rPr lang="en-US" dirty="0" err="1" smtClean="0"/>
              <a:t>các</a:t>
            </a:r>
            <a:r>
              <a:rPr lang="en-US" dirty="0" smtClean="0"/>
              <a:t> </a:t>
            </a:r>
            <a:r>
              <a:rPr lang="en-US" dirty="0" err="1" smtClean="0"/>
              <a:t>hoạt</a:t>
            </a:r>
            <a:r>
              <a:rPr lang="en-US" dirty="0" smtClean="0"/>
              <a:t> </a:t>
            </a:r>
            <a:r>
              <a:rPr lang="en-US" dirty="0" err="1" smtClean="0"/>
              <a:t>động</a:t>
            </a:r>
            <a:r>
              <a:rPr lang="en-US" dirty="0" smtClean="0"/>
              <a:t> </a:t>
            </a:r>
            <a:r>
              <a:rPr lang="en-US" dirty="0" err="1" smtClean="0"/>
              <a:t>trải</a:t>
            </a:r>
            <a:r>
              <a:rPr lang="en-US" dirty="0" smtClean="0"/>
              <a:t> </a:t>
            </a:r>
            <a:r>
              <a:rPr lang="en-US" dirty="0" err="1" smtClean="0"/>
              <a:t>nghiệm</a:t>
            </a:r>
            <a:r>
              <a:rPr lang="en-US" dirty="0" smtClean="0"/>
              <a:t> </a:t>
            </a:r>
            <a:r>
              <a:rPr lang="en-US" dirty="0" err="1" smtClean="0"/>
              <a:t>mà</a:t>
            </a:r>
            <a:r>
              <a:rPr lang="en-US" dirty="0" smtClean="0"/>
              <a:t> </a:t>
            </a:r>
            <a:r>
              <a:rPr lang="en-US" dirty="0" err="1" smtClean="0"/>
              <a:t>cô</a:t>
            </a:r>
            <a:r>
              <a:rPr lang="en-US" dirty="0" smtClean="0"/>
              <a:t> </a:t>
            </a:r>
            <a:r>
              <a:rPr lang="en-US" dirty="0" err="1" smtClean="0"/>
              <a:t>tổ</a:t>
            </a:r>
            <a:r>
              <a:rPr lang="en-US" dirty="0" smtClean="0"/>
              <a:t> </a:t>
            </a:r>
            <a:r>
              <a:rPr lang="en-US" dirty="0" err="1" smtClean="0"/>
              <a:t>chức</a:t>
            </a:r>
            <a:r>
              <a:rPr lang="en-US" dirty="0" smtClean="0"/>
              <a:t> </a:t>
            </a:r>
            <a:r>
              <a:rPr lang="en-US" dirty="0" err="1" smtClean="0"/>
              <a:t>tiếp</a:t>
            </a:r>
            <a:r>
              <a:rPr lang="en-US" dirty="0" smtClean="0"/>
              <a:t> </a:t>
            </a:r>
            <a:r>
              <a:rPr lang="en-US" dirty="0" err="1" smtClean="0"/>
              <a:t>theo</a:t>
            </a:r>
            <a:r>
              <a:rPr lang="en-US" dirty="0" smtClean="0"/>
              <a:t>.</a:t>
            </a:r>
            <a:endParaRPr lang="en-US" dirty="0"/>
          </a:p>
        </p:txBody>
      </p:sp>
      <p:pic>
        <p:nvPicPr>
          <p:cNvPr id="6" name="Picture 5"/>
          <p:cNvPicPr/>
          <p:nvPr/>
        </p:nvPicPr>
        <p:blipFill>
          <a:blip r:embed="rId3" cstate="print"/>
          <a:srcRect/>
          <a:stretch>
            <a:fillRect/>
          </a:stretch>
        </p:blipFill>
        <p:spPr bwMode="auto">
          <a:xfrm>
            <a:off x="1219200" y="533400"/>
            <a:ext cx="3657600" cy="2514600"/>
          </a:xfrm>
          <a:prstGeom prst="rect">
            <a:avLst/>
          </a:prstGeom>
          <a:noFill/>
        </p:spPr>
      </p:pic>
      <p:pic>
        <p:nvPicPr>
          <p:cNvPr id="7" name="Picture 6"/>
          <p:cNvPicPr/>
          <p:nvPr/>
        </p:nvPicPr>
        <p:blipFill>
          <a:blip r:embed="rId4" cstate="print"/>
          <a:srcRect/>
          <a:stretch>
            <a:fillRect/>
          </a:stretch>
        </p:blipFill>
        <p:spPr bwMode="auto">
          <a:xfrm>
            <a:off x="1219200" y="3276600"/>
            <a:ext cx="3733800" cy="2667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ảnh nền powpont.png"/>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5410200" y="457200"/>
            <a:ext cx="3200400" cy="4247317"/>
          </a:xfrm>
          <a:prstGeom prst="rect">
            <a:avLst/>
          </a:prstGeom>
        </p:spPr>
        <p:txBody>
          <a:bodyPr wrap="square">
            <a:spAutoFit/>
          </a:bodyPr>
          <a:lstStyle/>
          <a:p>
            <a:pPr lvl="0" algn="just"/>
            <a:r>
              <a:rPr lang="en-US" dirty="0" err="1" smtClean="0"/>
              <a:t>Vận</a:t>
            </a:r>
            <a:r>
              <a:rPr lang="en-US" dirty="0" smtClean="0"/>
              <a:t> </a:t>
            </a:r>
            <a:r>
              <a:rPr lang="en-US" dirty="0" err="1" smtClean="0"/>
              <a:t>động</a:t>
            </a:r>
            <a:r>
              <a:rPr lang="en-US" dirty="0" smtClean="0"/>
              <a:t> </a:t>
            </a:r>
            <a:r>
              <a:rPr lang="en-US" dirty="0" err="1" smtClean="0"/>
              <a:t>phu</a:t>
            </a:r>
            <a:r>
              <a:rPr lang="en-US" dirty="0" smtClean="0"/>
              <a:t> </a:t>
            </a:r>
            <a:r>
              <a:rPr lang="en-US" dirty="0" err="1" smtClean="0"/>
              <a:t>huynh</a:t>
            </a:r>
            <a:r>
              <a:rPr lang="en-US" dirty="0" smtClean="0"/>
              <a:t>, </a:t>
            </a:r>
            <a:r>
              <a:rPr lang="en-US" dirty="0" err="1" smtClean="0"/>
              <a:t>tổ</a:t>
            </a:r>
            <a:r>
              <a:rPr lang="en-US" dirty="0" smtClean="0"/>
              <a:t> </a:t>
            </a:r>
            <a:r>
              <a:rPr lang="en-US" dirty="0" err="1" smtClean="0"/>
              <a:t>chức</a:t>
            </a:r>
            <a:r>
              <a:rPr lang="en-US" dirty="0" smtClean="0"/>
              <a:t> </a:t>
            </a:r>
            <a:r>
              <a:rPr lang="en-US" dirty="0" err="1" smtClean="0"/>
              <a:t>các</a:t>
            </a:r>
            <a:r>
              <a:rPr lang="en-US" dirty="0" smtClean="0"/>
              <a:t> </a:t>
            </a:r>
            <a:r>
              <a:rPr lang="en-US" dirty="0" err="1" smtClean="0"/>
              <a:t>hoạt</a:t>
            </a:r>
            <a:r>
              <a:rPr lang="en-US" dirty="0" smtClean="0"/>
              <a:t> </a:t>
            </a:r>
            <a:r>
              <a:rPr lang="en-US" dirty="0" err="1" smtClean="0"/>
              <a:t>động</a:t>
            </a:r>
            <a:r>
              <a:rPr lang="en-US" dirty="0" smtClean="0"/>
              <a:t> </a:t>
            </a:r>
            <a:r>
              <a:rPr lang="en-US" dirty="0" err="1" smtClean="0"/>
              <a:t>trải</a:t>
            </a:r>
            <a:r>
              <a:rPr lang="en-US" dirty="0" smtClean="0"/>
              <a:t> </a:t>
            </a:r>
            <a:r>
              <a:rPr lang="en-US" dirty="0" err="1" smtClean="0"/>
              <a:t>nghiệm</a:t>
            </a:r>
            <a:r>
              <a:rPr lang="en-US" dirty="0" smtClean="0"/>
              <a:t> </a:t>
            </a:r>
            <a:r>
              <a:rPr lang="en-US" dirty="0" err="1" smtClean="0"/>
              <a:t>trong</a:t>
            </a:r>
            <a:r>
              <a:rPr lang="en-US" dirty="0" smtClean="0"/>
              <a:t> </a:t>
            </a:r>
            <a:r>
              <a:rPr lang="en-US" dirty="0" err="1" smtClean="0"/>
              <a:t>các</a:t>
            </a:r>
            <a:r>
              <a:rPr lang="en-US" dirty="0" smtClean="0"/>
              <a:t> </a:t>
            </a:r>
            <a:r>
              <a:rPr lang="en-US" dirty="0" err="1" smtClean="0"/>
              <a:t>chương</a:t>
            </a:r>
            <a:r>
              <a:rPr lang="en-US" dirty="0" smtClean="0"/>
              <a:t> </a:t>
            </a:r>
            <a:r>
              <a:rPr lang="en-US" dirty="0" err="1" smtClean="0"/>
              <a:t>trình</a:t>
            </a:r>
            <a:r>
              <a:rPr lang="en-US" dirty="0" smtClean="0"/>
              <a:t> </a:t>
            </a:r>
            <a:r>
              <a:rPr lang="en-US" dirty="0" err="1" smtClean="0"/>
              <a:t>tham</a:t>
            </a:r>
            <a:r>
              <a:rPr lang="en-US" dirty="0" smtClean="0"/>
              <a:t> </a:t>
            </a:r>
            <a:r>
              <a:rPr lang="en-US" dirty="0" err="1" smtClean="0"/>
              <a:t>quan</a:t>
            </a:r>
            <a:r>
              <a:rPr lang="en-US" dirty="0" smtClean="0"/>
              <a:t>, </a:t>
            </a:r>
            <a:r>
              <a:rPr lang="en-US" dirty="0" err="1" smtClean="0"/>
              <a:t>trải</a:t>
            </a:r>
            <a:r>
              <a:rPr lang="en-US" dirty="0" smtClean="0"/>
              <a:t> </a:t>
            </a:r>
            <a:r>
              <a:rPr lang="en-US" dirty="0" err="1" smtClean="0"/>
              <a:t>nghiệm</a:t>
            </a:r>
            <a:r>
              <a:rPr lang="en-US" dirty="0" smtClean="0"/>
              <a:t> do </a:t>
            </a:r>
            <a:r>
              <a:rPr lang="en-US" dirty="0" err="1" smtClean="0"/>
              <a:t>trường</a:t>
            </a:r>
            <a:r>
              <a:rPr lang="en-US" dirty="0" smtClean="0"/>
              <a:t> </a:t>
            </a:r>
            <a:r>
              <a:rPr lang="en-US" dirty="0" err="1" smtClean="0"/>
              <a:t>tổ</a:t>
            </a:r>
            <a:r>
              <a:rPr lang="en-US" dirty="0" smtClean="0"/>
              <a:t> </a:t>
            </a:r>
            <a:r>
              <a:rPr lang="en-US" dirty="0" err="1" smtClean="0"/>
              <a:t>chức</a:t>
            </a:r>
            <a:r>
              <a:rPr lang="en-US" dirty="0" smtClean="0"/>
              <a:t>. </a:t>
            </a:r>
            <a:r>
              <a:rPr lang="en-US" dirty="0" err="1" smtClean="0"/>
              <a:t>Trong</a:t>
            </a:r>
            <a:r>
              <a:rPr lang="en-US" dirty="0" smtClean="0"/>
              <a:t> </a:t>
            </a:r>
            <a:r>
              <a:rPr lang="en-US" dirty="0" err="1" smtClean="0"/>
              <a:t>các</a:t>
            </a:r>
            <a:r>
              <a:rPr lang="en-US" dirty="0" smtClean="0"/>
              <a:t> </a:t>
            </a:r>
            <a:r>
              <a:rPr lang="en-US" dirty="0" err="1" smtClean="0"/>
              <a:t>hoạt</a:t>
            </a:r>
            <a:r>
              <a:rPr lang="en-US" dirty="0" smtClean="0"/>
              <a:t> </a:t>
            </a:r>
            <a:r>
              <a:rPr lang="en-US" dirty="0" err="1" smtClean="0"/>
              <a:t>động</a:t>
            </a:r>
            <a:r>
              <a:rPr lang="en-US" dirty="0" smtClean="0"/>
              <a:t> </a:t>
            </a:r>
            <a:r>
              <a:rPr lang="en-US" dirty="0" err="1" smtClean="0"/>
              <a:t>dã</a:t>
            </a:r>
            <a:r>
              <a:rPr lang="en-US" dirty="0" smtClean="0"/>
              <a:t> </a:t>
            </a:r>
            <a:r>
              <a:rPr lang="en-US" dirty="0" err="1" smtClean="0"/>
              <a:t>ngoại</a:t>
            </a:r>
            <a:r>
              <a:rPr lang="en-US" dirty="0" smtClean="0"/>
              <a:t> </a:t>
            </a:r>
            <a:r>
              <a:rPr lang="en-US" dirty="0" err="1" smtClean="0"/>
              <a:t>của</a:t>
            </a:r>
            <a:r>
              <a:rPr lang="en-US" dirty="0" smtClean="0"/>
              <a:t> </a:t>
            </a:r>
            <a:r>
              <a:rPr lang="en-US" dirty="0" err="1" smtClean="0"/>
              <a:t>trường</a:t>
            </a:r>
            <a:r>
              <a:rPr lang="en-US" dirty="0" smtClean="0"/>
              <a:t> </a:t>
            </a:r>
            <a:r>
              <a:rPr lang="en-US" dirty="0" err="1" smtClean="0"/>
              <a:t>như</a:t>
            </a:r>
            <a:r>
              <a:rPr lang="en-US" dirty="0" smtClean="0"/>
              <a:t> </a:t>
            </a:r>
            <a:r>
              <a:rPr lang="en-US" dirty="0" err="1" smtClean="0"/>
              <a:t>đi</a:t>
            </a:r>
            <a:r>
              <a:rPr lang="en-US" dirty="0" smtClean="0"/>
              <a:t> </a:t>
            </a:r>
            <a:r>
              <a:rPr lang="en-US" dirty="0" err="1" smtClean="0"/>
              <a:t>tham</a:t>
            </a:r>
            <a:r>
              <a:rPr lang="en-US" dirty="0" smtClean="0"/>
              <a:t> </a:t>
            </a:r>
            <a:r>
              <a:rPr lang="en-US" dirty="0" err="1" smtClean="0"/>
              <a:t>quan</a:t>
            </a:r>
            <a:r>
              <a:rPr lang="en-US" dirty="0" smtClean="0"/>
              <a:t>, </a:t>
            </a:r>
            <a:r>
              <a:rPr lang="en-US" dirty="0" err="1" smtClean="0"/>
              <a:t>trải</a:t>
            </a:r>
            <a:r>
              <a:rPr lang="en-US" dirty="0" smtClean="0"/>
              <a:t> </a:t>
            </a:r>
            <a:r>
              <a:rPr lang="en-US" dirty="0" err="1" smtClean="0"/>
              <a:t>nghiệm</a:t>
            </a:r>
            <a:r>
              <a:rPr lang="en-US" dirty="0" smtClean="0"/>
              <a:t> </a:t>
            </a:r>
            <a:r>
              <a:rPr lang="en-US" dirty="0" err="1" smtClean="0"/>
              <a:t>tại</a:t>
            </a:r>
            <a:r>
              <a:rPr lang="en-US" dirty="0" smtClean="0"/>
              <a:t> </a:t>
            </a:r>
            <a:r>
              <a:rPr lang="en-US" dirty="0" err="1" smtClean="0"/>
              <a:t>nông</a:t>
            </a:r>
            <a:r>
              <a:rPr lang="en-US" dirty="0" smtClean="0"/>
              <a:t> </a:t>
            </a:r>
            <a:r>
              <a:rPr lang="en-US" dirty="0" err="1" smtClean="0"/>
              <a:t>trại</a:t>
            </a:r>
            <a:r>
              <a:rPr lang="en-US" dirty="0" smtClean="0"/>
              <a:t>: </a:t>
            </a:r>
            <a:r>
              <a:rPr lang="en-US" dirty="0" err="1" smtClean="0"/>
              <a:t>Trẻ</a:t>
            </a:r>
            <a:r>
              <a:rPr lang="en-US" dirty="0" smtClean="0"/>
              <a:t> </a:t>
            </a:r>
            <a:r>
              <a:rPr lang="en-US" dirty="0" err="1" smtClean="0"/>
              <a:t>được</a:t>
            </a:r>
            <a:r>
              <a:rPr lang="en-US" dirty="0" smtClean="0"/>
              <a:t> </a:t>
            </a:r>
            <a:r>
              <a:rPr lang="en-US" dirty="0" err="1" smtClean="0"/>
              <a:t>tự</a:t>
            </a:r>
            <a:r>
              <a:rPr lang="en-US" dirty="0" smtClean="0"/>
              <a:t> </a:t>
            </a:r>
            <a:r>
              <a:rPr lang="en-US" dirty="0" err="1" smtClean="0"/>
              <a:t>tay</a:t>
            </a:r>
            <a:r>
              <a:rPr lang="en-US" dirty="0" smtClean="0"/>
              <a:t> </a:t>
            </a:r>
            <a:r>
              <a:rPr lang="en-US" dirty="0" err="1" smtClean="0"/>
              <a:t>trồng</a:t>
            </a:r>
            <a:r>
              <a:rPr lang="en-US" dirty="0" smtClean="0"/>
              <a:t> </a:t>
            </a:r>
            <a:r>
              <a:rPr lang="en-US" dirty="0" err="1" smtClean="0"/>
              <a:t>tham</a:t>
            </a:r>
            <a:r>
              <a:rPr lang="en-US" dirty="0" smtClean="0"/>
              <a:t> </a:t>
            </a:r>
            <a:r>
              <a:rPr lang="en-US" dirty="0" err="1" smtClean="0"/>
              <a:t>gia</a:t>
            </a:r>
            <a:r>
              <a:rPr lang="en-US" dirty="0" smtClean="0"/>
              <a:t> </a:t>
            </a:r>
            <a:r>
              <a:rPr lang="en-US" dirty="0" err="1" smtClean="0"/>
              <a:t>trải</a:t>
            </a:r>
            <a:r>
              <a:rPr lang="en-US" dirty="0" smtClean="0"/>
              <a:t> </a:t>
            </a:r>
            <a:r>
              <a:rPr lang="en-US" dirty="0" err="1" smtClean="0"/>
              <a:t>nghiệm</a:t>
            </a:r>
            <a:r>
              <a:rPr lang="en-US" dirty="0" smtClean="0"/>
              <a:t> </a:t>
            </a:r>
            <a:r>
              <a:rPr lang="en-US" dirty="0" err="1" smtClean="0"/>
              <a:t>trồng</a:t>
            </a:r>
            <a:r>
              <a:rPr lang="en-US" dirty="0" smtClean="0"/>
              <a:t> </a:t>
            </a:r>
            <a:r>
              <a:rPr lang="en-US" dirty="0" err="1" smtClean="0"/>
              <a:t>lan</a:t>
            </a:r>
            <a:r>
              <a:rPr lang="en-US" dirty="0" smtClean="0"/>
              <a:t> </a:t>
            </a:r>
            <a:r>
              <a:rPr lang="en-US" dirty="0" err="1" smtClean="0"/>
              <a:t>và</a:t>
            </a:r>
            <a:r>
              <a:rPr lang="en-US" dirty="0" smtClean="0"/>
              <a:t> </a:t>
            </a:r>
            <a:r>
              <a:rPr lang="en-US" dirty="0" err="1" smtClean="0"/>
              <a:t>cho</a:t>
            </a:r>
            <a:r>
              <a:rPr lang="en-US" dirty="0" smtClean="0"/>
              <a:t> </a:t>
            </a:r>
            <a:r>
              <a:rPr lang="en-US" dirty="0" err="1" smtClean="0"/>
              <a:t>Cá</a:t>
            </a:r>
            <a:r>
              <a:rPr lang="en-US" dirty="0" smtClean="0"/>
              <a:t>, </a:t>
            </a:r>
            <a:r>
              <a:rPr lang="en-US" dirty="0" err="1" smtClean="0"/>
              <a:t>cho</a:t>
            </a:r>
            <a:r>
              <a:rPr lang="en-US" dirty="0" smtClean="0"/>
              <a:t> </a:t>
            </a:r>
            <a:r>
              <a:rPr lang="en-US" dirty="0" err="1" smtClean="0"/>
              <a:t>Thỏ</a:t>
            </a:r>
            <a:r>
              <a:rPr lang="en-US" dirty="0" smtClean="0"/>
              <a:t> </a:t>
            </a:r>
            <a:r>
              <a:rPr lang="en-US" dirty="0" err="1" smtClean="0"/>
              <a:t>ăn</a:t>
            </a:r>
            <a:r>
              <a:rPr lang="en-US" dirty="0" smtClean="0"/>
              <a:t>,... </a:t>
            </a:r>
            <a:r>
              <a:rPr lang="en-US" dirty="0" err="1" smtClean="0"/>
              <a:t>Trẻ</a:t>
            </a:r>
            <a:r>
              <a:rPr lang="en-US" dirty="0" smtClean="0"/>
              <a:t> </a:t>
            </a:r>
            <a:r>
              <a:rPr lang="en-US" dirty="0" err="1" smtClean="0"/>
              <a:t>còn</a:t>
            </a:r>
            <a:r>
              <a:rPr lang="en-US" dirty="0" smtClean="0"/>
              <a:t> </a:t>
            </a:r>
            <a:r>
              <a:rPr lang="en-US" dirty="0" err="1" smtClean="0"/>
              <a:t>được</a:t>
            </a:r>
            <a:r>
              <a:rPr lang="en-US" dirty="0" smtClean="0"/>
              <a:t> </a:t>
            </a:r>
            <a:r>
              <a:rPr lang="en-US" dirty="0" err="1" smtClean="0"/>
              <a:t>tham</a:t>
            </a:r>
            <a:r>
              <a:rPr lang="en-US" dirty="0" smtClean="0"/>
              <a:t> </a:t>
            </a:r>
            <a:r>
              <a:rPr lang="en-US" dirty="0" err="1" smtClean="0"/>
              <a:t>gia</a:t>
            </a:r>
            <a:r>
              <a:rPr lang="en-US" dirty="0" smtClean="0"/>
              <a:t> </a:t>
            </a:r>
            <a:r>
              <a:rPr lang="en-US" dirty="0" err="1" smtClean="0"/>
              <a:t>vào</a:t>
            </a:r>
            <a:r>
              <a:rPr lang="en-US" dirty="0" smtClean="0"/>
              <a:t> </a:t>
            </a:r>
            <a:r>
              <a:rPr lang="en-US" dirty="0" err="1" smtClean="0"/>
              <a:t>các</a:t>
            </a:r>
            <a:r>
              <a:rPr lang="en-US" dirty="0" smtClean="0"/>
              <a:t> </a:t>
            </a:r>
            <a:r>
              <a:rPr lang="en-US" dirty="0" err="1" smtClean="0"/>
              <a:t>trò</a:t>
            </a:r>
            <a:r>
              <a:rPr lang="en-US" dirty="0" smtClean="0"/>
              <a:t> </a:t>
            </a:r>
            <a:r>
              <a:rPr lang="en-US" dirty="0" err="1" smtClean="0"/>
              <a:t>chơi</a:t>
            </a:r>
            <a:r>
              <a:rPr lang="en-US" dirty="0" smtClean="0"/>
              <a:t> </a:t>
            </a:r>
            <a:r>
              <a:rPr lang="en-US" dirty="0" err="1" smtClean="0"/>
              <a:t>dân</a:t>
            </a:r>
            <a:r>
              <a:rPr lang="en-US" dirty="0" smtClean="0"/>
              <a:t> </a:t>
            </a:r>
            <a:r>
              <a:rPr lang="en-US" dirty="0" err="1" smtClean="0"/>
              <a:t>gian</a:t>
            </a:r>
            <a:r>
              <a:rPr lang="en-US" dirty="0" smtClean="0"/>
              <a:t> </a:t>
            </a:r>
            <a:r>
              <a:rPr lang="en-US" dirty="0" err="1" smtClean="0"/>
              <a:t>như</a:t>
            </a:r>
            <a:r>
              <a:rPr lang="en-US" dirty="0" smtClean="0"/>
              <a:t> </a:t>
            </a:r>
            <a:r>
              <a:rPr lang="en-US" dirty="0" err="1" smtClean="0"/>
              <a:t>bịt</a:t>
            </a:r>
            <a:r>
              <a:rPr lang="en-US" dirty="0" smtClean="0"/>
              <a:t> </a:t>
            </a:r>
            <a:r>
              <a:rPr lang="en-US" dirty="0" err="1" smtClean="0"/>
              <a:t>mắt</a:t>
            </a:r>
            <a:r>
              <a:rPr lang="en-US" dirty="0" smtClean="0"/>
              <a:t> </a:t>
            </a:r>
            <a:r>
              <a:rPr lang="en-US" dirty="0" err="1" smtClean="0"/>
              <a:t>bắt</a:t>
            </a:r>
            <a:r>
              <a:rPr lang="en-US" dirty="0" smtClean="0"/>
              <a:t> </a:t>
            </a:r>
            <a:r>
              <a:rPr lang="en-US" dirty="0" err="1" smtClean="0"/>
              <a:t>vịt</a:t>
            </a:r>
            <a:r>
              <a:rPr lang="en-US" dirty="0" smtClean="0"/>
              <a:t>, </a:t>
            </a:r>
            <a:r>
              <a:rPr lang="en-US" dirty="0" err="1" smtClean="0"/>
              <a:t>cất</a:t>
            </a:r>
            <a:r>
              <a:rPr lang="en-US" dirty="0" smtClean="0"/>
              <a:t> </a:t>
            </a:r>
            <a:r>
              <a:rPr lang="en-US" dirty="0" err="1" smtClean="0"/>
              <a:t>vó</a:t>
            </a:r>
            <a:r>
              <a:rPr lang="en-US" dirty="0" smtClean="0"/>
              <a:t> </a:t>
            </a:r>
            <a:r>
              <a:rPr lang="en-US" dirty="0" err="1" smtClean="0"/>
              <a:t>tôm</a:t>
            </a:r>
            <a:r>
              <a:rPr lang="en-US" dirty="0" smtClean="0"/>
              <a:t>,.... Qua </a:t>
            </a:r>
            <a:r>
              <a:rPr lang="en-US" dirty="0" err="1" smtClean="0"/>
              <a:t>hoạt</a:t>
            </a:r>
            <a:r>
              <a:rPr lang="en-US" dirty="0" smtClean="0"/>
              <a:t> </a:t>
            </a:r>
            <a:r>
              <a:rPr lang="en-US" dirty="0" err="1" smtClean="0"/>
              <a:t>động</a:t>
            </a:r>
            <a:r>
              <a:rPr lang="en-US" dirty="0" smtClean="0"/>
              <a:t> </a:t>
            </a:r>
            <a:r>
              <a:rPr lang="en-US" dirty="0" err="1" smtClean="0"/>
              <a:t>trải</a:t>
            </a:r>
            <a:r>
              <a:rPr lang="en-US" dirty="0" smtClean="0"/>
              <a:t> </a:t>
            </a:r>
            <a:r>
              <a:rPr lang="en-US" dirty="0" err="1" smtClean="0"/>
              <a:t>nghiệm</a:t>
            </a:r>
            <a:r>
              <a:rPr lang="en-US" dirty="0" smtClean="0"/>
              <a:t> </a:t>
            </a:r>
            <a:r>
              <a:rPr lang="en-US" dirty="0" err="1" smtClean="0"/>
              <a:t>thực</a:t>
            </a:r>
            <a:r>
              <a:rPr lang="en-US" dirty="0" smtClean="0"/>
              <a:t> </a:t>
            </a:r>
            <a:r>
              <a:rPr lang="en-US" dirty="0" err="1" smtClean="0"/>
              <a:t>tế</a:t>
            </a:r>
            <a:r>
              <a:rPr lang="en-US" dirty="0" smtClean="0"/>
              <a:t> </a:t>
            </a:r>
            <a:r>
              <a:rPr lang="en-US" dirty="0" err="1" smtClean="0"/>
              <a:t>trẻ</a:t>
            </a:r>
            <a:r>
              <a:rPr lang="en-US" dirty="0" smtClean="0"/>
              <a:t> </a:t>
            </a:r>
            <a:r>
              <a:rPr lang="en-US" dirty="0" err="1" smtClean="0"/>
              <a:t>cảm</a:t>
            </a:r>
            <a:r>
              <a:rPr lang="en-US" dirty="0" smtClean="0"/>
              <a:t> </a:t>
            </a:r>
            <a:r>
              <a:rPr lang="en-US" dirty="0" err="1" smtClean="0"/>
              <a:t>thấy</a:t>
            </a:r>
            <a:r>
              <a:rPr lang="en-US" dirty="0" smtClean="0"/>
              <a:t> </a:t>
            </a:r>
            <a:r>
              <a:rPr lang="en-US" dirty="0" err="1" smtClean="0"/>
              <a:t>tự</a:t>
            </a:r>
            <a:r>
              <a:rPr lang="en-US" dirty="0" smtClean="0"/>
              <a:t> tin, </a:t>
            </a:r>
            <a:r>
              <a:rPr lang="en-US" dirty="0" err="1" smtClean="0"/>
              <a:t>năng</a:t>
            </a:r>
            <a:r>
              <a:rPr lang="en-US" dirty="0" smtClean="0"/>
              <a:t> </a:t>
            </a:r>
            <a:r>
              <a:rPr lang="en-US" dirty="0" err="1" smtClean="0"/>
              <a:t>đông</a:t>
            </a:r>
            <a:r>
              <a:rPr lang="en-US" dirty="0" smtClean="0"/>
              <a:t> </a:t>
            </a:r>
            <a:r>
              <a:rPr lang="en-US" dirty="0" err="1" smtClean="0"/>
              <a:t>và</a:t>
            </a:r>
            <a:r>
              <a:rPr lang="en-US" dirty="0" smtClean="0"/>
              <a:t> </a:t>
            </a:r>
            <a:r>
              <a:rPr lang="en-US" dirty="0" err="1" smtClean="0"/>
              <a:t>sáng</a:t>
            </a:r>
            <a:r>
              <a:rPr lang="en-US" dirty="0" smtClean="0"/>
              <a:t> </a:t>
            </a:r>
            <a:r>
              <a:rPr lang="en-US" dirty="0" err="1" smtClean="0"/>
              <a:t>tạo</a:t>
            </a:r>
            <a:r>
              <a:rPr lang="en-US" dirty="0" smtClean="0"/>
              <a:t> </a:t>
            </a:r>
            <a:r>
              <a:rPr lang="en-US" dirty="0" err="1" smtClean="0"/>
              <a:t>hơn</a:t>
            </a:r>
            <a:r>
              <a:rPr lang="en-US" dirty="0" smtClean="0"/>
              <a:t>. </a:t>
            </a:r>
            <a:endParaRPr lang="en-US" dirty="0"/>
          </a:p>
        </p:txBody>
      </p:sp>
      <p:pic>
        <p:nvPicPr>
          <p:cNvPr id="5" name="Picture 4"/>
          <p:cNvPicPr/>
          <p:nvPr/>
        </p:nvPicPr>
        <p:blipFill>
          <a:blip r:embed="rId3" cstate="print"/>
          <a:srcRect/>
          <a:stretch>
            <a:fillRect/>
          </a:stretch>
        </p:blipFill>
        <p:spPr bwMode="auto">
          <a:xfrm>
            <a:off x="1219200" y="3429000"/>
            <a:ext cx="3886200" cy="2476500"/>
          </a:xfrm>
          <a:prstGeom prst="rect">
            <a:avLst/>
          </a:prstGeom>
          <a:noFill/>
        </p:spPr>
      </p:pic>
      <p:pic>
        <p:nvPicPr>
          <p:cNvPr id="6" name="Picture 5"/>
          <p:cNvPicPr/>
          <p:nvPr/>
        </p:nvPicPr>
        <p:blipFill>
          <a:blip r:embed="rId4" cstate="print"/>
          <a:srcRect/>
          <a:stretch>
            <a:fillRect/>
          </a:stretch>
        </p:blipFill>
        <p:spPr bwMode="auto">
          <a:xfrm>
            <a:off x="1219200" y="838200"/>
            <a:ext cx="3810000" cy="22002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ảnh nền powpont.png"/>
          <p:cNvPicPr>
            <a:picLocks noChangeAspect="1"/>
          </p:cNvPicPr>
          <p:nvPr/>
        </p:nvPicPr>
        <p:blipFill>
          <a:blip r:embed="rId2"/>
          <a:stretch>
            <a:fillRect/>
          </a:stretch>
        </p:blipFill>
        <p:spPr>
          <a:xfrm>
            <a:off x="0" y="0"/>
            <a:ext cx="9144000" cy="6858000"/>
          </a:xfrm>
          <a:prstGeom prst="rect">
            <a:avLst/>
          </a:prstGeom>
        </p:spPr>
      </p:pic>
      <p:sp>
        <p:nvSpPr>
          <p:cNvPr id="23553" name="Rectangle 1"/>
          <p:cNvSpPr>
            <a:spLocks noChangeArrowheads="1"/>
          </p:cNvSpPr>
          <p:nvPr/>
        </p:nvSpPr>
        <p:spPr bwMode="auto">
          <a:xfrm>
            <a:off x="1219200" y="381000"/>
            <a:ext cx="75438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Biện</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pháp</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3: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Công</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tác</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phối</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hợp</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với</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cha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mẹ</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học</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sinh</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4" name="Rectangle 2"/>
          <p:cNvSpPr>
            <a:spLocks noChangeArrowheads="1"/>
          </p:cNvSpPr>
          <p:nvPr/>
        </p:nvSpPr>
        <p:spPr bwMode="auto">
          <a:xfrm>
            <a:off x="228600" y="838200"/>
            <a:ext cx="8458200" cy="95410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Phụ</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huynh</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luôn</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đóng</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vai</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trò</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là</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cây</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cầu</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nối</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giúp</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giáo</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viên</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chăm</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sóc</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và</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giáo</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dục</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trẻ</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tốt</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hơn</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Chính</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vì</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vậy</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ngay</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từ</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cuộc</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họp</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phụ</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huynh</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đầu</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năm</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học</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thông</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qua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nhóm</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Zalo</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của</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lớp</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thông</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qua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giờ</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đón</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trả</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trẻ</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giáo</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viên</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có</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thể</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trao</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đổi</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với</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phụ</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huynh</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để</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cha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mẹ</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cùng</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kết</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hợp</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giúp</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trẻ</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tham</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gia</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các</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hoạt</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động</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trải</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nghiệm</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tại</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75000"/>
                    <a:lumOff val="25000"/>
                  </a:schemeClr>
                </a:solidFill>
                <a:effectLst/>
                <a:latin typeface="Arial" pitchFamily="34" charset="0"/>
                <a:ea typeface="Times New Roman" pitchFamily="18" charset="0"/>
                <a:cs typeface="Arial" pitchFamily="34" charset="0"/>
              </a:rPr>
              <a:t>nhà</a:t>
            </a:r>
            <a:r>
              <a:rPr kumimoji="0" lang="en-US" sz="1400" b="0" i="0" u="none" strike="noStrike" cap="none" normalizeH="0" baseline="0" dirty="0" smtClean="0">
                <a:ln>
                  <a:noFill/>
                </a:ln>
                <a:solidFill>
                  <a:schemeClr val="tx1">
                    <a:lumMod val="75000"/>
                    <a:lumOff val="25000"/>
                  </a:schemeClr>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23555" name="Rectangle 3"/>
          <p:cNvSpPr>
            <a:spLocks noChangeArrowheads="1"/>
          </p:cNvSpPr>
          <p:nvPr/>
        </p:nvSpPr>
        <p:spPr bwMode="auto">
          <a:xfrm>
            <a:off x="228600" y="2057400"/>
            <a:ext cx="8458200" cy="52322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Giáo</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viên</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luôn</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khuyến</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khích</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phụ</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huynh</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cho</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trẻ</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tí</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toáy</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chơi</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làm</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nhiều</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hơn</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khi</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ở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nhà</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chấp</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nhận</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sự</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bừa</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bộn</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ở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nhà</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sau</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đó</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cùng</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con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dọn</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dẹp</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gọc</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gàng</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từ</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đó</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giúp</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trẻ</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phát</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triển</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những</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kĩ</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năng</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bg2">
                    <a:lumMod val="25000"/>
                  </a:schemeClr>
                </a:solidFill>
                <a:effectLst/>
                <a:latin typeface="Arial" pitchFamily="34" charset="0"/>
                <a:ea typeface="Times New Roman" pitchFamily="18" charset="0"/>
                <a:cs typeface="Arial" pitchFamily="34" charset="0"/>
              </a:rPr>
              <a:t>mềm</a:t>
            </a:r>
            <a:r>
              <a:rPr kumimoji="0" lang="en-US" sz="14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bg2">
                  <a:lumMod val="25000"/>
                </a:schemeClr>
              </a:solidFill>
              <a:effectLst/>
              <a:latin typeface="Arial" pitchFamily="34" charset="0"/>
              <a:cs typeface="Arial" pitchFamily="34" charset="0"/>
            </a:endParaRPr>
          </a:p>
        </p:txBody>
      </p:sp>
      <p:sp>
        <p:nvSpPr>
          <p:cNvPr id="23556" name="Rectangle 4"/>
          <p:cNvSpPr>
            <a:spLocks noChangeArrowheads="1"/>
          </p:cNvSpPr>
          <p:nvPr/>
        </p:nvSpPr>
        <p:spPr bwMode="auto">
          <a:xfrm>
            <a:off x="228600" y="2819400"/>
            <a:ext cx="8458200" cy="52322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Khuyến</a:t>
            </a: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khích</a:t>
            </a: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phụ</a:t>
            </a: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huynh</a:t>
            </a: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đến</a:t>
            </a: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tham</a:t>
            </a: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gia</a:t>
            </a: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các</a:t>
            </a: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ngày</a:t>
            </a: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hội</a:t>
            </a: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triển</a:t>
            </a: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khai</a:t>
            </a: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làm</a:t>
            </a: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các</a:t>
            </a: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dự</a:t>
            </a: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án</a:t>
            </a: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đồ</a:t>
            </a: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chơi</a:t>
            </a: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với</a:t>
            </a: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các</a:t>
            </a: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mô</a:t>
            </a: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hình</a:t>
            </a: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sản</a:t>
            </a: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phẩm</a:t>
            </a: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tham</a:t>
            </a: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gia</a:t>
            </a: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cùng</a:t>
            </a: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con </a:t>
            </a:r>
            <a:r>
              <a:rPr kumimoji="0" lang="en-US" sz="1400" b="0"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vào</a:t>
            </a: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các</a:t>
            </a: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hoạt</a:t>
            </a: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động</a:t>
            </a: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trải</a:t>
            </a: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nghiệm</a:t>
            </a: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 ở </a:t>
            </a:r>
            <a:r>
              <a:rPr kumimoji="0" lang="en-US" sz="1400" b="0" i="0" u="none" strike="noStrike" cap="none" normalizeH="0" baseline="0" dirty="0" err="1" smtClean="0">
                <a:ln>
                  <a:noFill/>
                </a:ln>
                <a:solidFill>
                  <a:schemeClr val="tx1">
                    <a:lumMod val="85000"/>
                    <a:lumOff val="15000"/>
                  </a:schemeClr>
                </a:solidFill>
                <a:effectLst/>
                <a:latin typeface="Arial" pitchFamily="34" charset="0"/>
                <a:ea typeface="Times New Roman" pitchFamily="18" charset="0"/>
                <a:cs typeface="Arial" pitchFamily="34" charset="0"/>
              </a:rPr>
              <a:t>trường</a:t>
            </a:r>
            <a:r>
              <a:rPr kumimoji="0" lang="en-US" sz="1400" b="0" i="0" u="none" strike="noStrike" cap="none" normalizeH="0" baseline="0" dirty="0" smtClean="0">
                <a:ln>
                  <a:noFill/>
                </a:ln>
                <a:solidFill>
                  <a:schemeClr val="tx1">
                    <a:lumMod val="85000"/>
                    <a:lumOff val="15000"/>
                  </a:schemeClr>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sp>
        <p:nvSpPr>
          <p:cNvPr id="7" name="Rectangle 6"/>
          <p:cNvSpPr/>
          <p:nvPr/>
        </p:nvSpPr>
        <p:spPr>
          <a:xfrm>
            <a:off x="228600" y="3505200"/>
            <a:ext cx="84582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Giáo</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viên</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cũng</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trưng</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bày</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sản</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phẩm</a:t>
            </a:r>
            <a:r>
              <a:rPr lang="en-US" sz="1400" dirty="0" smtClean="0">
                <a:solidFill>
                  <a:schemeClr val="tx1">
                    <a:lumMod val="85000"/>
                    <a:lumOff val="15000"/>
                  </a:schemeClr>
                </a:solidFill>
                <a:latin typeface="Arial" pitchFamily="34" charset="0"/>
                <a:cs typeface="Arial" pitchFamily="34" charset="0"/>
              </a:rPr>
              <a:t> ở </a:t>
            </a:r>
            <a:r>
              <a:rPr lang="en-US" sz="1400" dirty="0" err="1" smtClean="0">
                <a:solidFill>
                  <a:schemeClr val="tx1">
                    <a:lumMod val="85000"/>
                    <a:lumOff val="15000"/>
                  </a:schemeClr>
                </a:solidFill>
                <a:latin typeface="Arial" pitchFamily="34" charset="0"/>
                <a:cs typeface="Arial" pitchFamily="34" charset="0"/>
              </a:rPr>
              <a:t>góc</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tuyên</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truyền</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hoặc</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cho</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trẻ</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mang</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những</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sản</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phẩm</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tái</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chế</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những</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sản</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phẩm</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tự</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làm</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mang</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về</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nhà</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để</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phụ</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huynh</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hiểu</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rõ</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được</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ích</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lợi</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từ</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những</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phế</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thải</a:t>
            </a:r>
            <a:r>
              <a:rPr lang="en-US" sz="1400" dirty="0" smtClean="0">
                <a:solidFill>
                  <a:schemeClr val="tx1">
                    <a:lumMod val="85000"/>
                    <a:lumOff val="15000"/>
                  </a:schemeClr>
                </a:solidFill>
                <a:latin typeface="Arial" pitchFamily="34" charset="0"/>
                <a:cs typeface="Arial" pitchFamily="34" charset="0"/>
              </a:rPr>
              <a:t> hay </a:t>
            </a:r>
            <a:r>
              <a:rPr lang="en-US" sz="1400" dirty="0" err="1" smtClean="0">
                <a:solidFill>
                  <a:schemeClr val="tx1">
                    <a:lumMod val="85000"/>
                    <a:lumOff val="15000"/>
                  </a:schemeClr>
                </a:solidFill>
                <a:latin typeface="Arial" pitchFamily="34" charset="0"/>
                <a:cs typeface="Arial" pitchFamily="34" charset="0"/>
              </a:rPr>
              <a:t>những</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đồ</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vật</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không</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sử</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dụng</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của</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gia</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đình</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Từ</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đó</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nhờ</a:t>
            </a:r>
            <a:r>
              <a:rPr lang="en-US" sz="1400" dirty="0" smtClean="0">
                <a:solidFill>
                  <a:schemeClr val="tx1">
                    <a:lumMod val="85000"/>
                    <a:lumOff val="15000"/>
                  </a:schemeClr>
                </a:solidFill>
                <a:latin typeface="Arial" pitchFamily="34" charset="0"/>
                <a:cs typeface="Arial" pitchFamily="34" charset="0"/>
              </a:rPr>
              <a:t> cha </a:t>
            </a:r>
            <a:r>
              <a:rPr lang="en-US" sz="1400" dirty="0" err="1" smtClean="0">
                <a:solidFill>
                  <a:schemeClr val="tx1">
                    <a:lumMod val="85000"/>
                    <a:lumOff val="15000"/>
                  </a:schemeClr>
                </a:solidFill>
                <a:latin typeface="Arial" pitchFamily="34" charset="0"/>
                <a:cs typeface="Arial" pitchFamily="34" charset="0"/>
              </a:rPr>
              <a:t>mẹ</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sưa</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tầm</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hỗ</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trợ</a:t>
            </a:r>
            <a:r>
              <a:rPr lang="en-US" sz="1400" dirty="0" smtClean="0">
                <a:solidFill>
                  <a:schemeClr val="tx1">
                    <a:lumMod val="85000"/>
                    <a:lumOff val="15000"/>
                  </a:schemeClr>
                </a:solidFill>
                <a:latin typeface="Arial" pitchFamily="34" charset="0"/>
                <a:cs typeface="Arial" pitchFamily="34" charset="0"/>
              </a:rPr>
              <a:t> 1 </a:t>
            </a:r>
            <a:r>
              <a:rPr lang="en-US" sz="1400" dirty="0" err="1" smtClean="0">
                <a:solidFill>
                  <a:schemeClr val="tx1">
                    <a:lumMod val="85000"/>
                    <a:lumOff val="15000"/>
                  </a:schemeClr>
                </a:solidFill>
                <a:latin typeface="Arial" pitchFamily="34" charset="0"/>
                <a:cs typeface="Arial" pitchFamily="34" charset="0"/>
              </a:rPr>
              <a:t>số</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nguyên</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vật</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liệu</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xung</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quanh</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các</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phế</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thải</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mang</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tới</a:t>
            </a:r>
            <a:r>
              <a:rPr lang="en-US" sz="1400" dirty="0" smtClean="0">
                <a:solidFill>
                  <a:schemeClr val="tx1">
                    <a:lumMod val="85000"/>
                    <a:lumOff val="15000"/>
                  </a:schemeClr>
                </a:solidFill>
                <a:latin typeface="Arial" pitchFamily="34" charset="0"/>
                <a:cs typeface="Arial" pitchFamily="34" charset="0"/>
              </a:rPr>
              <a:t> </a:t>
            </a:r>
            <a:r>
              <a:rPr lang="en-US" sz="1400" dirty="0" err="1" smtClean="0">
                <a:solidFill>
                  <a:schemeClr val="tx1">
                    <a:lumMod val="85000"/>
                    <a:lumOff val="15000"/>
                  </a:schemeClr>
                </a:solidFill>
                <a:latin typeface="Arial" pitchFamily="34" charset="0"/>
                <a:cs typeface="Arial" pitchFamily="34" charset="0"/>
              </a:rPr>
              <a:t>lớp</a:t>
            </a:r>
            <a:r>
              <a:rPr lang="en-US" sz="1400" dirty="0" smtClean="0">
                <a:solidFill>
                  <a:schemeClr val="tx1">
                    <a:lumMod val="85000"/>
                    <a:lumOff val="15000"/>
                  </a:schemeClr>
                </a:solidFill>
                <a:latin typeface="Arial" pitchFamily="34" charset="0"/>
                <a:cs typeface="Arial" pitchFamily="34" charset="0"/>
              </a:rPr>
              <a:t>.</a:t>
            </a:r>
            <a:endParaRPr lang="en-US" sz="1400" dirty="0">
              <a:solidFill>
                <a:schemeClr val="tx1">
                  <a:lumMod val="85000"/>
                  <a:lumOff val="15000"/>
                </a:schemeClr>
              </a:solidFill>
              <a:latin typeface="Arial" pitchFamily="34" charset="0"/>
              <a:cs typeface="Arial" pitchFamily="34" charset="0"/>
            </a:endParaRPr>
          </a:p>
        </p:txBody>
      </p:sp>
      <p:sp>
        <p:nvSpPr>
          <p:cNvPr id="8" name="Rectangle 7"/>
          <p:cNvSpPr/>
          <p:nvPr/>
        </p:nvSpPr>
        <p:spPr>
          <a:xfrm>
            <a:off x="304800" y="4648200"/>
            <a:ext cx="78486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Giáo</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cũng</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động</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viên</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khuyến</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khích</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phụ</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huynh</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mở</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rộng</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vốn</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hiểu</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biết</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biểu</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tượng</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trong</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thế</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giới</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xung</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quanh</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của</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trẻ</a:t>
            </a:r>
            <a:r>
              <a:rPr lang="en-US" sz="1400" dirty="0" smtClean="0">
                <a:solidFill>
                  <a:schemeClr val="tx1">
                    <a:lumMod val="95000"/>
                    <a:lumOff val="5000"/>
                  </a:schemeClr>
                </a:solidFill>
                <a:latin typeface="Arial" pitchFamily="34" charset="0"/>
                <a:cs typeface="Arial" pitchFamily="34" charset="0"/>
              </a:rPr>
              <a:t> qua </a:t>
            </a:r>
            <a:r>
              <a:rPr lang="en-US" sz="1400" dirty="0" err="1" smtClean="0">
                <a:solidFill>
                  <a:schemeClr val="tx1">
                    <a:lumMod val="95000"/>
                    <a:lumOff val="5000"/>
                  </a:schemeClr>
                </a:solidFill>
                <a:latin typeface="Arial" pitchFamily="34" charset="0"/>
                <a:cs typeface="Arial" pitchFamily="34" charset="0"/>
              </a:rPr>
              <a:t>những</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chuyến</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đi</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tham</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quan</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dã</a:t>
            </a:r>
            <a:r>
              <a:rPr lang="en-US" sz="1400" dirty="0" smtClean="0">
                <a:solidFill>
                  <a:schemeClr val="tx1">
                    <a:lumMod val="95000"/>
                    <a:lumOff val="5000"/>
                  </a:schemeClr>
                </a:solidFill>
                <a:latin typeface="Arial" pitchFamily="34" charset="0"/>
                <a:cs typeface="Arial" pitchFamily="34" charset="0"/>
              </a:rPr>
              <a:t> </a:t>
            </a:r>
            <a:r>
              <a:rPr lang="en-US" sz="1400" dirty="0" err="1" smtClean="0">
                <a:solidFill>
                  <a:schemeClr val="tx1">
                    <a:lumMod val="95000"/>
                    <a:lumOff val="5000"/>
                  </a:schemeClr>
                </a:solidFill>
                <a:latin typeface="Arial" pitchFamily="34" charset="0"/>
                <a:cs typeface="Arial" pitchFamily="34" charset="0"/>
              </a:rPr>
              <a:t>ngoại</a:t>
            </a:r>
            <a:r>
              <a:rPr lang="en-US" sz="1400" dirty="0" smtClean="0">
                <a:solidFill>
                  <a:schemeClr val="tx1">
                    <a:lumMod val="95000"/>
                    <a:lumOff val="5000"/>
                  </a:schemeClr>
                </a:solidFill>
                <a:latin typeface="Arial" pitchFamily="34" charset="0"/>
                <a:cs typeface="Arial" pitchFamily="34" charset="0"/>
              </a:rPr>
              <a:t>. </a:t>
            </a:r>
            <a:endParaRPr lang="en-US" sz="1400" dirty="0">
              <a:solidFill>
                <a:schemeClr val="tx1">
                  <a:lumMod val="95000"/>
                  <a:lumOff val="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ảnh nền powpont.png"/>
          <p:cNvPicPr>
            <a:picLocks noChangeAspect="1"/>
          </p:cNvPicPr>
          <p:nvPr/>
        </p:nvPicPr>
        <p:blipFill>
          <a:blip r:embed="rId2"/>
          <a:stretch>
            <a:fillRect/>
          </a:stretch>
        </p:blipFill>
        <p:spPr>
          <a:xfrm>
            <a:off x="0" y="0"/>
            <a:ext cx="9144000" cy="6858000"/>
          </a:xfrm>
          <a:prstGeom prst="rect">
            <a:avLst/>
          </a:prstGeom>
        </p:spPr>
      </p:pic>
      <p:sp>
        <p:nvSpPr>
          <p:cNvPr id="24577" name="Rectangle 1"/>
          <p:cNvSpPr>
            <a:spLocks noChangeArrowheads="1"/>
          </p:cNvSpPr>
          <p:nvPr/>
        </p:nvSpPr>
        <p:spPr bwMode="auto">
          <a:xfrm>
            <a:off x="1371600" y="381000"/>
            <a:ext cx="7086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Biện</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pháp</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4: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Công</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nhận</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khen</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ngợi</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động</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viên</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kết</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quả</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của</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trẻ</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Oval 3"/>
          <p:cNvSpPr/>
          <p:nvPr/>
        </p:nvSpPr>
        <p:spPr>
          <a:xfrm>
            <a:off x="1066800" y="1143000"/>
            <a:ext cx="3352800" cy="3657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latin typeface="Times New Roman" pitchFamily="18" charset="0"/>
                <a:cs typeface="Times New Roman" pitchFamily="18" charset="0"/>
              </a:rPr>
              <a:t>Sau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mỗi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một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hoạt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trải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nghiệm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thì</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trẻ</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được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khen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ngợi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tán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thành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kết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trẻ</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được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vô</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cùng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trọng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Đối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trẻ</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mầm</a:t>
            </a:r>
            <a:r>
              <a:rPr lang="en-US" sz="1400" dirty="0" smtClean="0">
                <a:latin typeface="Times New Roman" pitchFamily="18" charset="0"/>
                <a:cs typeface="Times New Roman" pitchFamily="18" charset="0"/>
              </a:rPr>
              <a:t> non </a:t>
            </a:r>
            <a:r>
              <a:rPr lang="en-US" sz="1400" dirty="0" err="1" smtClean="0">
                <a:latin typeface="Times New Roman" pitchFamily="18" charset="0"/>
                <a:cs typeface="Times New Roman" pitchFamily="18" charset="0"/>
              </a:rPr>
              <a:t>việc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khen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ngợi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trẻ</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đúng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lúc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đúng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chỗ</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sẽ</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lực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vô</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cùng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trọng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việc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thành</a:t>
            </a:r>
            <a:r>
              <a:rPr lang="en-US" sz="1400" dirty="0" smtClean="0">
                <a:latin typeface="Times New Roman" pitchFamily="18" charset="0"/>
                <a:cs typeface="Times New Roman" pitchFamily="18" charset="0"/>
              </a:rPr>
              <a:t> ở </a:t>
            </a:r>
            <a:r>
              <a:rPr lang="en-US" sz="1400" dirty="0" err="1" smtClean="0">
                <a:latin typeface="Times New Roman" pitchFamily="18" charset="0"/>
                <a:cs typeface="Times New Roman" pitchFamily="18" charset="0"/>
              </a:rPr>
              <a:t>trẻ</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hành</a:t>
            </a:r>
            <a:r>
              <a:rPr lang="en-US" sz="1400" dirty="0" smtClean="0">
                <a:latin typeface="Times New Roman" pitchFamily="18" charset="0"/>
                <a:cs typeface="Times New Roman" pitchFamily="18" charset="0"/>
              </a:rPr>
              <a:t> vi </a:t>
            </a:r>
            <a:r>
              <a:rPr lang="en-US" sz="1400" dirty="0" err="1" smtClean="0">
                <a:latin typeface="Times New Roman" pitchFamily="18" charset="0"/>
                <a:cs typeface="Times New Roman" pitchFamily="18" charset="0"/>
              </a:rPr>
              <a:t>thói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quen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tốt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đặc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biệt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thành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tốt</a:t>
            </a:r>
            <a:r>
              <a:rPr lang="en-US" sz="1400" dirty="0" smtClean="0">
                <a:latin typeface="Times New Roman" pitchFamily="18" charset="0"/>
                <a:cs typeface="Times New Roman" pitchFamily="18" charset="0"/>
              </a:rPr>
              <a:t> ở </a:t>
            </a:r>
            <a:r>
              <a:rPr lang="en-US" sz="1400" dirty="0" err="1" smtClean="0">
                <a:latin typeface="Times New Roman" pitchFamily="18" charset="0"/>
                <a:cs typeface="Times New Roman" pitchFamily="18" charset="0"/>
              </a:rPr>
              <a:t>trẻ</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mầm</a:t>
            </a:r>
            <a:r>
              <a:rPr lang="en-US" sz="1400" dirty="0" smtClean="0">
                <a:latin typeface="Times New Roman" pitchFamily="18" charset="0"/>
                <a:cs typeface="Times New Roman" pitchFamily="18" charset="0"/>
              </a:rPr>
              <a:t> non</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5" name="Right Arrow 4"/>
          <p:cNvSpPr/>
          <p:nvPr/>
        </p:nvSpPr>
        <p:spPr>
          <a:xfrm>
            <a:off x="4419600" y="28194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105400" y="1295400"/>
            <a:ext cx="3200400" cy="3505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Qua </a:t>
            </a:r>
            <a:r>
              <a:rPr lang="en-US" sz="1400" dirty="0" err="1" smtClean="0"/>
              <a:t>hoạt</a:t>
            </a:r>
            <a:r>
              <a:rPr lang="en-US" sz="1400" dirty="0" smtClean="0"/>
              <a:t> </a:t>
            </a:r>
            <a:r>
              <a:rPr lang="en-US" sz="1400" dirty="0" err="1" smtClean="0"/>
              <a:t>động</a:t>
            </a:r>
            <a:r>
              <a:rPr lang="en-US" sz="1400" dirty="0" smtClean="0"/>
              <a:t> </a:t>
            </a:r>
            <a:r>
              <a:rPr lang="en-US" sz="1400" dirty="0" err="1" smtClean="0"/>
              <a:t>trải</a:t>
            </a:r>
            <a:r>
              <a:rPr lang="en-US" sz="1400" dirty="0" smtClean="0"/>
              <a:t> </a:t>
            </a:r>
            <a:r>
              <a:rPr lang="en-US" sz="1400" dirty="0" err="1" smtClean="0"/>
              <a:t>nghiệm</a:t>
            </a:r>
            <a:r>
              <a:rPr lang="en-US" sz="1400" dirty="0" smtClean="0"/>
              <a:t> </a:t>
            </a:r>
            <a:r>
              <a:rPr lang="en-US" sz="1400" dirty="0" err="1" smtClean="0"/>
              <a:t>dù</a:t>
            </a:r>
            <a:r>
              <a:rPr lang="en-US" sz="1400" dirty="0" smtClean="0"/>
              <a:t> </a:t>
            </a:r>
            <a:r>
              <a:rPr lang="en-US" sz="1400" dirty="0" err="1" smtClean="0"/>
              <a:t>trẻ</a:t>
            </a:r>
            <a:r>
              <a:rPr lang="en-US" sz="1400" dirty="0" smtClean="0"/>
              <a:t> </a:t>
            </a:r>
            <a:r>
              <a:rPr lang="en-US" sz="1400" dirty="0" err="1" smtClean="0"/>
              <a:t>đạt</a:t>
            </a:r>
            <a:r>
              <a:rPr lang="en-US" sz="1400" dirty="0" smtClean="0"/>
              <a:t> </a:t>
            </a:r>
            <a:r>
              <a:rPr lang="en-US" sz="1400" dirty="0" err="1" smtClean="0"/>
              <a:t>kết</a:t>
            </a:r>
            <a:r>
              <a:rPr lang="en-US" sz="1400" dirty="0" smtClean="0"/>
              <a:t> </a:t>
            </a:r>
            <a:r>
              <a:rPr lang="en-US" sz="1400" dirty="0" err="1" smtClean="0"/>
              <a:t>quả</a:t>
            </a:r>
            <a:r>
              <a:rPr lang="en-US" sz="1400" dirty="0" smtClean="0"/>
              <a:t> </a:t>
            </a:r>
            <a:r>
              <a:rPr lang="en-US" sz="1400" dirty="0" err="1" smtClean="0"/>
              <a:t>không</a:t>
            </a:r>
            <a:r>
              <a:rPr lang="en-US" sz="1400" dirty="0" smtClean="0"/>
              <a:t> </a:t>
            </a:r>
            <a:r>
              <a:rPr lang="en-US" sz="1400" dirty="0" err="1" smtClean="0"/>
              <a:t>như</a:t>
            </a:r>
            <a:r>
              <a:rPr lang="en-US" sz="1400" dirty="0" smtClean="0"/>
              <a:t> </a:t>
            </a:r>
            <a:r>
              <a:rPr lang="en-US" sz="1400" dirty="0" err="1" smtClean="0"/>
              <a:t>mong</a:t>
            </a:r>
            <a:r>
              <a:rPr lang="en-US" sz="1400" dirty="0" smtClean="0"/>
              <a:t> </a:t>
            </a:r>
            <a:r>
              <a:rPr lang="en-US" sz="1400" dirty="0" err="1" smtClean="0"/>
              <a:t>đợi</a:t>
            </a:r>
            <a:r>
              <a:rPr lang="en-US" sz="1400" dirty="0" smtClean="0"/>
              <a:t> </a:t>
            </a:r>
            <a:r>
              <a:rPr lang="en-US" sz="1400" dirty="0" err="1" smtClean="0"/>
              <a:t>giáo</a:t>
            </a:r>
            <a:r>
              <a:rPr lang="en-US" sz="1400" dirty="0" smtClean="0"/>
              <a:t> </a:t>
            </a:r>
            <a:r>
              <a:rPr lang="en-US" sz="1400" dirty="0" err="1" smtClean="0"/>
              <a:t>viên</a:t>
            </a:r>
            <a:r>
              <a:rPr lang="en-US" sz="1400" dirty="0" smtClean="0"/>
              <a:t> </a:t>
            </a:r>
            <a:r>
              <a:rPr lang="en-US" sz="1400" dirty="0" err="1" smtClean="0"/>
              <a:t>cũng</a:t>
            </a:r>
            <a:r>
              <a:rPr lang="en-US" sz="1400" dirty="0" smtClean="0"/>
              <a:t> </a:t>
            </a:r>
            <a:r>
              <a:rPr lang="en-US" sz="1400" dirty="0" err="1" smtClean="0"/>
              <a:t>tuyệt</a:t>
            </a:r>
            <a:r>
              <a:rPr lang="en-US" sz="1400" dirty="0" smtClean="0"/>
              <a:t> </a:t>
            </a:r>
            <a:r>
              <a:rPr lang="en-US" sz="1400" dirty="0" err="1" smtClean="0"/>
              <a:t>đối</a:t>
            </a:r>
            <a:r>
              <a:rPr lang="en-US" sz="1400" dirty="0" smtClean="0"/>
              <a:t> </a:t>
            </a:r>
            <a:r>
              <a:rPr lang="en-US" sz="1400" dirty="0" err="1" smtClean="0"/>
              <a:t>không</a:t>
            </a:r>
            <a:r>
              <a:rPr lang="en-US" sz="1400" dirty="0" smtClean="0"/>
              <a:t> </a:t>
            </a:r>
            <a:r>
              <a:rPr lang="en-US" sz="1400" dirty="0" err="1" smtClean="0"/>
              <a:t>chê</a:t>
            </a:r>
            <a:r>
              <a:rPr lang="en-US" sz="1400" dirty="0" smtClean="0"/>
              <a:t> </a:t>
            </a:r>
            <a:r>
              <a:rPr lang="en-US" sz="1400" dirty="0" err="1" smtClean="0"/>
              <a:t>bai</a:t>
            </a:r>
            <a:r>
              <a:rPr lang="en-US" sz="1400" dirty="0" smtClean="0"/>
              <a:t> </a:t>
            </a:r>
            <a:r>
              <a:rPr lang="en-US" sz="1400" dirty="0" err="1" smtClean="0"/>
              <a:t>trẻ</a:t>
            </a:r>
            <a:r>
              <a:rPr lang="en-US" sz="1400" dirty="0" smtClean="0"/>
              <a:t> </a:t>
            </a:r>
            <a:r>
              <a:rPr lang="en-US" sz="1400" dirty="0" err="1" smtClean="0"/>
              <a:t>mà</a:t>
            </a:r>
            <a:r>
              <a:rPr lang="en-US" sz="1400" dirty="0" smtClean="0"/>
              <a:t> </a:t>
            </a:r>
            <a:r>
              <a:rPr lang="en-US" sz="1400" dirty="0" err="1" smtClean="0"/>
              <a:t>thay</a:t>
            </a:r>
            <a:r>
              <a:rPr lang="en-US" sz="1400" dirty="0" smtClean="0"/>
              <a:t> </a:t>
            </a:r>
            <a:r>
              <a:rPr lang="en-US" sz="1400" dirty="0" err="1" smtClean="0"/>
              <a:t>vào</a:t>
            </a:r>
            <a:r>
              <a:rPr lang="en-US" sz="1400" dirty="0" smtClean="0"/>
              <a:t> </a:t>
            </a:r>
            <a:r>
              <a:rPr lang="en-US" sz="1400" dirty="0" err="1" smtClean="0"/>
              <a:t>đó</a:t>
            </a:r>
            <a:r>
              <a:rPr lang="en-US" sz="1400" dirty="0" smtClean="0"/>
              <a:t> </a:t>
            </a:r>
            <a:r>
              <a:rPr lang="en-US" sz="1400" dirty="0" err="1" smtClean="0"/>
              <a:t>giáo</a:t>
            </a:r>
            <a:r>
              <a:rPr lang="en-US" sz="1400" dirty="0" smtClean="0"/>
              <a:t> </a:t>
            </a:r>
            <a:r>
              <a:rPr lang="en-US" sz="1400" dirty="0" err="1" smtClean="0"/>
              <a:t>viên</a:t>
            </a:r>
            <a:r>
              <a:rPr lang="en-US" sz="1400" dirty="0" smtClean="0"/>
              <a:t> </a:t>
            </a:r>
            <a:r>
              <a:rPr lang="en-US" sz="1400" dirty="0" err="1" smtClean="0"/>
              <a:t>đóng</a:t>
            </a:r>
            <a:r>
              <a:rPr lang="en-US" sz="1400" dirty="0" smtClean="0"/>
              <a:t> </a:t>
            </a:r>
            <a:r>
              <a:rPr lang="en-US" sz="1400" dirty="0" err="1" smtClean="0"/>
              <a:t>vai</a:t>
            </a:r>
            <a:r>
              <a:rPr lang="en-US" sz="1400" dirty="0" smtClean="0"/>
              <a:t> </a:t>
            </a:r>
            <a:r>
              <a:rPr lang="en-US" sz="1400" dirty="0" err="1" smtClean="0"/>
              <a:t>trò</a:t>
            </a:r>
            <a:r>
              <a:rPr lang="en-US" sz="1400" dirty="0" smtClean="0"/>
              <a:t> </a:t>
            </a:r>
            <a:r>
              <a:rPr lang="en-US" sz="1400" dirty="0" err="1" smtClean="0"/>
              <a:t>là</a:t>
            </a:r>
            <a:r>
              <a:rPr lang="en-US" sz="1400" dirty="0" smtClean="0"/>
              <a:t> </a:t>
            </a:r>
            <a:r>
              <a:rPr lang="en-US" sz="1400" dirty="0" err="1" smtClean="0"/>
              <a:t>người</a:t>
            </a:r>
            <a:r>
              <a:rPr lang="en-US" sz="1400" dirty="0" smtClean="0"/>
              <a:t> </a:t>
            </a:r>
            <a:r>
              <a:rPr lang="en-US" sz="1400" dirty="0" err="1" smtClean="0"/>
              <a:t>động</a:t>
            </a:r>
            <a:r>
              <a:rPr lang="en-US" sz="1400" dirty="0" smtClean="0"/>
              <a:t> </a:t>
            </a:r>
            <a:r>
              <a:rPr lang="en-US" sz="1400" dirty="0" err="1" smtClean="0"/>
              <a:t>viên</a:t>
            </a:r>
            <a:r>
              <a:rPr lang="en-US" sz="1400" dirty="0" smtClean="0"/>
              <a:t> </a:t>
            </a:r>
            <a:r>
              <a:rPr lang="en-US" sz="1400" dirty="0" err="1" smtClean="0"/>
              <a:t>trẻ</a:t>
            </a:r>
            <a:r>
              <a:rPr lang="en-US" sz="1400" dirty="0" smtClean="0"/>
              <a:t> </a:t>
            </a:r>
            <a:r>
              <a:rPr lang="en-US" sz="1400" dirty="0" err="1" smtClean="0"/>
              <a:t>để</a:t>
            </a:r>
            <a:r>
              <a:rPr lang="en-US" sz="1400" dirty="0" smtClean="0"/>
              <a:t> </a:t>
            </a:r>
            <a:r>
              <a:rPr lang="en-US" sz="1400" dirty="0" err="1" smtClean="0"/>
              <a:t>trẻ</a:t>
            </a:r>
            <a:r>
              <a:rPr lang="en-US" sz="1400" dirty="0" smtClean="0"/>
              <a:t> </a:t>
            </a:r>
            <a:r>
              <a:rPr lang="en-US" sz="1400" dirty="0" err="1" smtClean="0"/>
              <a:t>có</a:t>
            </a:r>
            <a:r>
              <a:rPr lang="en-US" sz="1400" dirty="0" smtClean="0"/>
              <a:t> </a:t>
            </a:r>
            <a:r>
              <a:rPr lang="en-US" sz="1400" dirty="0" err="1" smtClean="0"/>
              <a:t>thể</a:t>
            </a:r>
            <a:r>
              <a:rPr lang="en-US" sz="1400" dirty="0" smtClean="0"/>
              <a:t> </a:t>
            </a:r>
            <a:r>
              <a:rPr lang="en-US" sz="1400" dirty="0" err="1" smtClean="0"/>
              <a:t>tự</a:t>
            </a:r>
            <a:r>
              <a:rPr lang="en-US" sz="1400" dirty="0" smtClean="0"/>
              <a:t> tin </a:t>
            </a:r>
            <a:r>
              <a:rPr lang="en-US" sz="1400" dirty="0" err="1" smtClean="0"/>
              <a:t>trình</a:t>
            </a:r>
            <a:r>
              <a:rPr lang="en-US" sz="1400" dirty="0" smtClean="0"/>
              <a:t> </a:t>
            </a:r>
            <a:r>
              <a:rPr lang="en-US" sz="1400" dirty="0" err="1" smtClean="0"/>
              <a:t>bày</a:t>
            </a:r>
            <a:r>
              <a:rPr lang="en-US" sz="1400" dirty="0" smtClean="0"/>
              <a:t> ý </a:t>
            </a:r>
            <a:r>
              <a:rPr lang="en-US" sz="1400" dirty="0" err="1" smtClean="0"/>
              <a:t>tưởng</a:t>
            </a:r>
            <a:r>
              <a:rPr lang="en-US" sz="1400" dirty="0" smtClean="0"/>
              <a:t> </a:t>
            </a:r>
            <a:r>
              <a:rPr lang="en-US" sz="1400" dirty="0" err="1" smtClean="0"/>
              <a:t>của</a:t>
            </a:r>
            <a:r>
              <a:rPr lang="en-US" sz="1400" dirty="0" smtClean="0"/>
              <a:t> </a:t>
            </a:r>
            <a:r>
              <a:rPr lang="en-US" sz="1400" dirty="0" err="1" smtClean="0"/>
              <a:t>mình</a:t>
            </a:r>
            <a:r>
              <a:rPr lang="en-US" sz="1400" dirty="0" smtClean="0"/>
              <a:t>, </a:t>
            </a:r>
            <a:r>
              <a:rPr lang="en-US" sz="1400" dirty="0" err="1" smtClean="0"/>
              <a:t>trình</a:t>
            </a:r>
            <a:r>
              <a:rPr lang="en-US" sz="1400" dirty="0" smtClean="0"/>
              <a:t> </a:t>
            </a:r>
            <a:r>
              <a:rPr lang="en-US" sz="1400" dirty="0" err="1" smtClean="0"/>
              <a:t>bày</a:t>
            </a:r>
            <a:r>
              <a:rPr lang="en-US" sz="1400" dirty="0" smtClean="0"/>
              <a:t> </a:t>
            </a:r>
            <a:r>
              <a:rPr lang="en-US" sz="1400" dirty="0" err="1" smtClean="0"/>
              <a:t>cải</a:t>
            </a:r>
            <a:r>
              <a:rPr lang="en-US" sz="1400" dirty="0" smtClean="0"/>
              <a:t> </a:t>
            </a:r>
            <a:r>
              <a:rPr lang="en-US" sz="1400" dirty="0" err="1" smtClean="0"/>
              <a:t>tiến</a:t>
            </a:r>
            <a:r>
              <a:rPr lang="en-US" sz="1400" dirty="0" smtClean="0"/>
              <a:t>, </a:t>
            </a:r>
            <a:r>
              <a:rPr lang="en-US" sz="1400" dirty="0" err="1" smtClean="0"/>
              <a:t>cách</a:t>
            </a:r>
            <a:r>
              <a:rPr lang="en-US" sz="1400" dirty="0" smtClean="0"/>
              <a:t> </a:t>
            </a:r>
            <a:r>
              <a:rPr lang="en-US" sz="1400" dirty="0" err="1" smtClean="0"/>
              <a:t>khắc</a:t>
            </a:r>
            <a:r>
              <a:rPr lang="en-US" sz="1400" dirty="0" smtClean="0"/>
              <a:t> </a:t>
            </a:r>
            <a:r>
              <a:rPr lang="en-US" sz="1400" dirty="0" err="1" smtClean="0"/>
              <a:t>phục</a:t>
            </a:r>
            <a:r>
              <a:rPr lang="en-US" sz="1400" dirty="0" smtClean="0"/>
              <a:t> </a:t>
            </a:r>
            <a:r>
              <a:rPr lang="en-US" sz="1400" dirty="0" err="1" smtClean="0"/>
              <a:t>nếu</a:t>
            </a:r>
            <a:r>
              <a:rPr lang="en-US" sz="1400" dirty="0" smtClean="0"/>
              <a:t> </a:t>
            </a:r>
            <a:r>
              <a:rPr lang="en-US" sz="1400" dirty="0" err="1" smtClean="0"/>
              <a:t>được</a:t>
            </a:r>
            <a:r>
              <a:rPr lang="en-US" sz="1400" dirty="0" smtClean="0"/>
              <a:t> </a:t>
            </a:r>
            <a:r>
              <a:rPr lang="en-US" sz="1400" dirty="0" err="1" smtClean="0"/>
              <a:t>trải</a:t>
            </a:r>
            <a:r>
              <a:rPr lang="en-US" sz="1400" dirty="0" smtClean="0"/>
              <a:t> </a:t>
            </a:r>
            <a:r>
              <a:rPr lang="en-US" sz="1400" dirty="0" err="1" smtClean="0"/>
              <a:t>nghiệm</a:t>
            </a:r>
            <a:r>
              <a:rPr lang="en-US" sz="1400" dirty="0" smtClean="0"/>
              <a:t> </a:t>
            </a:r>
            <a:r>
              <a:rPr lang="en-US" sz="1400" dirty="0" err="1" smtClean="0"/>
              <a:t>lại</a:t>
            </a:r>
            <a:r>
              <a:rPr lang="en-US" sz="1400" dirty="0" smtClean="0"/>
              <a:t>.</a:t>
            </a:r>
            <a:endParaRPr 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ẢNH NỀN.jpg"/>
          <p:cNvPicPr>
            <a:picLocks noChangeAspect="1"/>
          </p:cNvPicPr>
          <p:nvPr/>
        </p:nvPicPr>
        <p:blipFill>
          <a:blip r:embed="rId2"/>
          <a:stretch>
            <a:fillRect/>
          </a:stretch>
        </p:blipFill>
        <p:spPr>
          <a:xfrm>
            <a:off x="0" y="0"/>
            <a:ext cx="9144000" cy="6858000"/>
          </a:xfrm>
          <a:prstGeom prst="rect">
            <a:avLst/>
          </a:prstGeom>
        </p:spPr>
      </p:pic>
      <p:sp>
        <p:nvSpPr>
          <p:cNvPr id="25602" name="Rectangle 2"/>
          <p:cNvSpPr>
            <a:spLocks noChangeArrowheads="1"/>
          </p:cNvSpPr>
          <p:nvPr/>
        </p:nvSpPr>
        <p:spPr bwMode="auto">
          <a:xfrm>
            <a:off x="1066800" y="762000"/>
            <a:ext cx="2209800" cy="30777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Ưu</a:t>
            </a: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điểm</a:t>
            </a: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3" name="Rectangle 3"/>
          <p:cNvSpPr>
            <a:spLocks noChangeArrowheads="1"/>
          </p:cNvSpPr>
          <p:nvPr/>
        </p:nvSpPr>
        <p:spPr bwMode="auto">
          <a:xfrm>
            <a:off x="1066800" y="1143000"/>
            <a:ext cx="78486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Giáo viên linh hoạt, có nhiều đổi mới về xây dựng môi trường lớp học,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xây</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dựng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kế</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hoạch</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lựa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chọn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nội</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dung,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hình</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thức</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tổ</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chức</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tích</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hợp</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phương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pháp</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Steam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giúp</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trẻ</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hứng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thú</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tích</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cực</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tham</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gia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các</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hoạt</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động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trải</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nghiệm</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Trẻ</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mạnh</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dạn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tự</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tin,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tham</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gia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hoạt</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động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nhóm</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cùng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nhau</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tưởng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tượng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lên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kế</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hoạch</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trải</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nghiệm</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ghi</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chép</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kết</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quả</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và</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chế</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tạo</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sản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phẩm</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qua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nhưng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hoạt</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động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trải</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nghiệm</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trẻ</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rất</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hứng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thú</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và</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háo</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hức</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chời</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đợi</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các</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hoạt</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động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trải</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nghiệm</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tiếp</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theo</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Phụ</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huynh</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nhìn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thấy</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được</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sự</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phát</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triển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của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con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tiến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bộ</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hàng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ngày</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nên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quan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tâm</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sát</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sao</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các</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quá</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trình</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trải</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nghiệm</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của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con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tại</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lớp</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tại</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trường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từ</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đó</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tích</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cực</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ủng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hộ</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các</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nguyên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vật</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liệu</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cho</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lớp</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4" name="Rectangle 4"/>
          <p:cNvSpPr>
            <a:spLocks noChangeArrowheads="1"/>
          </p:cNvSpPr>
          <p:nvPr/>
        </p:nvSpPr>
        <p:spPr bwMode="auto">
          <a:xfrm>
            <a:off x="1143000" y="3429000"/>
            <a:ext cx="1295400" cy="30777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Hạn</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chế</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5" name="Rectangle 5"/>
          <p:cNvSpPr>
            <a:spLocks noChangeArrowheads="1"/>
          </p:cNvSpPr>
          <p:nvPr/>
        </p:nvSpPr>
        <p:spPr bwMode="auto">
          <a:xfrm>
            <a:off x="1143000" y="3886200"/>
            <a:ext cx="76962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Bản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thân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còn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chưa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xây</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dựng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được</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nhiều</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hoạt</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động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cho</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trẻ</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tham</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gia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1143000" y="4267200"/>
            <a:ext cx="3249608"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b="1" dirty="0" smtClean="0"/>
              <a:t>* </a:t>
            </a:r>
            <a:r>
              <a:rPr lang="en-US" b="1" dirty="0" err="1" smtClean="0"/>
              <a:t>Biện</a:t>
            </a:r>
            <a:r>
              <a:rPr lang="en-US" b="1" dirty="0" smtClean="0"/>
              <a:t> </a:t>
            </a:r>
            <a:r>
              <a:rPr lang="en-US" b="1" dirty="0" err="1" smtClean="0"/>
              <a:t>pháp</a:t>
            </a:r>
            <a:r>
              <a:rPr lang="en-US" b="1" dirty="0" smtClean="0"/>
              <a:t> </a:t>
            </a:r>
            <a:r>
              <a:rPr lang="en-US" b="1" dirty="0" err="1" smtClean="0"/>
              <a:t>khắc</a:t>
            </a:r>
            <a:r>
              <a:rPr lang="en-US" b="1" dirty="0" smtClean="0"/>
              <a:t> </a:t>
            </a:r>
            <a:r>
              <a:rPr lang="en-US" b="1" dirty="0" err="1" smtClean="0"/>
              <a:t>phục</a:t>
            </a:r>
            <a:r>
              <a:rPr lang="en-US" b="1" dirty="0" smtClean="0"/>
              <a:t> </a:t>
            </a:r>
            <a:r>
              <a:rPr lang="en-US" b="1" dirty="0" err="1" smtClean="0"/>
              <a:t>hạn</a:t>
            </a:r>
            <a:r>
              <a:rPr lang="en-US" b="1" dirty="0" smtClean="0"/>
              <a:t> </a:t>
            </a:r>
            <a:r>
              <a:rPr lang="en-US" b="1" dirty="0" err="1" smtClean="0"/>
              <a:t>chế</a:t>
            </a:r>
            <a:r>
              <a:rPr lang="en-US" b="1" dirty="0" smtClean="0"/>
              <a:t>:</a:t>
            </a:r>
            <a:r>
              <a:rPr lang="en-US" dirty="0" smtClean="0"/>
              <a:t> </a:t>
            </a:r>
            <a:endParaRPr lang="en-US" dirty="0"/>
          </a:p>
        </p:txBody>
      </p:sp>
      <p:sp>
        <p:nvSpPr>
          <p:cNvPr id="25606" name="Rectangle 6"/>
          <p:cNvSpPr>
            <a:spLocks noChangeArrowheads="1"/>
          </p:cNvSpPr>
          <p:nvPr/>
        </p:nvSpPr>
        <p:spPr bwMode="auto">
          <a:xfrm>
            <a:off x="1143000" y="4876800"/>
            <a:ext cx="7315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Giáo</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viên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tiếp</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tục</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xây</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dựng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kế</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hoạch</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hoạt</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động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học</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hỏi</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lựa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chọn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tổ</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chức</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các</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hoạt</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động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phù</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hợp</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với</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trẻ</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giúp</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trẻ</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tích</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cực</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ẢNH NỀN 2.jpg"/>
          <p:cNvPicPr>
            <a:picLocks noChangeAspect="1"/>
          </p:cNvPicPr>
          <p:nvPr/>
        </p:nvPicPr>
        <p:blipFill>
          <a:blip r:embed="rId2"/>
          <a:stretch>
            <a:fillRect/>
          </a:stretch>
        </p:blipFill>
        <p:spPr>
          <a:xfrm>
            <a:off x="0" y="0"/>
            <a:ext cx="9144000" cy="6857999"/>
          </a:xfrm>
          <a:prstGeom prst="rect">
            <a:avLst/>
          </a:prstGeom>
        </p:spPr>
      </p:pic>
      <p:sp>
        <p:nvSpPr>
          <p:cNvPr id="26625" name="Rectangle 1"/>
          <p:cNvSpPr>
            <a:spLocks noChangeArrowheads="1"/>
          </p:cNvSpPr>
          <p:nvPr/>
        </p:nvSpPr>
        <p:spPr bwMode="auto">
          <a:xfrm>
            <a:off x="533400" y="990600"/>
            <a:ext cx="8077200" cy="452431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Đánh</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giá</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kết</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quả</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đạt</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được</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sau</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khi</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áp</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dụng</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biện</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Qua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thực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hiện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giải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số</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giải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giúp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trẻ</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5-6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tuổi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tham</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tích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cực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hoạt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trải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nghiệm</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tích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hợp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phương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Steam”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Đối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với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trẻ</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Mạnh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dạn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tự</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tin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tham</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hợp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tác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làm</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việc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nhóm</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kĩ</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năng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mềm</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trẻ</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tốt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hơn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trẻ</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rất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thích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thú</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tích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cực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đến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lớp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Giáo</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viên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linh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hoạt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nhiều</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đổi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mới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hơn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giảm</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tải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được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công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việc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trang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trí</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tạo</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đồ</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dùng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đồ</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chơi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cho</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trẻ</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học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tập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Phụ</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huynh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Luôn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quan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tâm</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hoạt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sắp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tới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con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nhóm</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Zalo</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lớp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tích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cực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sẵn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sàng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tham</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ủng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hộ</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trải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nghiệm</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cùng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ảnh nền powpont.png"/>
          <p:cNvPicPr>
            <a:picLocks noChangeAspect="1"/>
          </p:cNvPicPr>
          <p:nvPr/>
        </p:nvPicPr>
        <p:blipFill>
          <a:blip r:embed="rId2"/>
          <a:stretch>
            <a:fillRect/>
          </a:stretch>
        </p:blipFill>
        <p:spPr>
          <a:xfrm>
            <a:off x="0" y="0"/>
            <a:ext cx="9144000" cy="6858000"/>
          </a:xfrm>
          <a:prstGeom prst="rect">
            <a:avLst/>
          </a:prstGeom>
        </p:spPr>
      </p:pic>
      <p:sp>
        <p:nvSpPr>
          <p:cNvPr id="27649" name="Rectangle 1"/>
          <p:cNvSpPr>
            <a:spLocks noChangeArrowheads="1"/>
          </p:cNvSpPr>
          <p:nvPr/>
        </p:nvSpPr>
        <p:spPr bwMode="auto">
          <a:xfrm>
            <a:off x="381000" y="1143000"/>
            <a:ext cx="83058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III. Kết luận và kiến nghị:</a:t>
            </a: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Đánh giá khả năng triển khai rộng rãi của biện pháp và hướng phát triển tiếp theo.</a:t>
            </a: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Có thể áp dụng được cho tất cả các khối lớp mẫu giáo trong trường.</a:t>
            </a: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Có</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thể</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da-DK"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áp dụng rộng rãi cho tất cả các trường mầm non trong Quận.</a:t>
            </a: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a-DK"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da-DK"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Bài học kinh nghiệm:</a:t>
            </a: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Giảm</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áp</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lực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cho</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giáo</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viên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giúp</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giáo</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viên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linh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hoạt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tự</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tin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tổ</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chức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hoạt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phù</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hợp</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với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trẻ</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đổi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mới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về</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nội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dung,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hình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thức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ứng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dụng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phương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Steam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vào</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dạy</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trẻ</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tay</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nghề</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trong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công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tác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chăm</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sóc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giáo</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dục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trẻ</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Trẻ</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mạnh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dạn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tự</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tin,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khả</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năng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hợp</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tác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làm</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việc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nhóm</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giải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quyết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vấn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đề</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trình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tự</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khoa</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học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đặc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biệt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rất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hứng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thú</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tham</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gia</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hoạt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trải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nghiệm</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do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giáo</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viên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tổ</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chức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Phụ</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huynh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tin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yêu</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tự</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nguyện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ủng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hộ</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vật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phẩm</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phế</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liệu</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tham</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gia</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hoạt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trải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nghiệm</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cùng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con.</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ảnh nền powpont.png"/>
          <p:cNvPicPr>
            <a:picLocks noChangeAspect="1"/>
          </p:cNvPicPr>
          <p:nvPr/>
        </p:nvPicPr>
        <p:blipFill>
          <a:blip r:embed="rId2"/>
          <a:stretch>
            <a:fillRect/>
          </a:stretch>
        </p:blipFill>
        <p:spPr>
          <a:xfrm>
            <a:off x="0" y="0"/>
            <a:ext cx="9144000" cy="6858000"/>
          </a:xfrm>
          <a:prstGeom prst="rect">
            <a:avLst/>
          </a:prstGeom>
        </p:spPr>
      </p:pic>
      <p:sp>
        <p:nvSpPr>
          <p:cNvPr id="3" name="Title 2"/>
          <p:cNvSpPr>
            <a:spLocks noGrp="1"/>
          </p:cNvSpPr>
          <p:nvPr>
            <p:ph type="title"/>
          </p:nvPr>
        </p:nvSpPr>
        <p:spPr/>
        <p:txBody>
          <a:bodyPr>
            <a:normAutofit/>
          </a:bodyPr>
          <a:lstStyle/>
          <a:p>
            <a:pPr algn="l"/>
            <a:r>
              <a:rPr lang="en-US" sz="3200" b="1" dirty="0" smtClean="0">
                <a:latin typeface="Times New Roman" pitchFamily="18" charset="0"/>
                <a:cs typeface="Times New Roman" pitchFamily="18" charset="0"/>
              </a:rPr>
              <a:t>I. </a:t>
            </a:r>
            <a:r>
              <a:rPr lang="en-US" sz="3200" b="1" dirty="0" err="1" smtClean="0">
                <a:latin typeface="Times New Roman" pitchFamily="18" charset="0"/>
                <a:cs typeface="Times New Roman" pitchFamily="18" charset="0"/>
              </a:rPr>
              <a:t>Phần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đặt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vấn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đề</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	1, </a:t>
            </a:r>
            <a:r>
              <a:rPr lang="en-US" sz="3200" b="1" dirty="0" err="1" smtClean="0">
                <a:latin typeface="Times New Roman" pitchFamily="18" charset="0"/>
                <a:cs typeface="Times New Roman" pitchFamily="18" charset="0"/>
              </a:rPr>
              <a:t>Tính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cấp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thiết</a:t>
            </a:r>
            <a:r>
              <a:rPr lang="en-US" sz="3200" b="1" dirty="0" smtClean="0">
                <a:latin typeface="Times New Roman" pitchFamily="18" charset="0"/>
                <a:cs typeface="Times New Roman" pitchFamily="18" charset="0"/>
              </a:rPr>
              <a:t>:</a:t>
            </a:r>
            <a:endParaRPr lang="en-US" sz="3200" dirty="0"/>
          </a:p>
        </p:txBody>
      </p:sp>
      <p:sp>
        <p:nvSpPr>
          <p:cNvPr id="4" name="Content Placeholder 3"/>
          <p:cNvSpPr>
            <a:spLocks noGrp="1"/>
          </p:cNvSpPr>
          <p:nvPr>
            <p:ph idx="1"/>
          </p:nvPr>
        </p:nvSpPr>
        <p:spPr>
          <a:xfrm>
            <a:off x="457200" y="1600201"/>
            <a:ext cx="8153400" cy="4495800"/>
          </a:xfrm>
        </p:spPr>
        <p:txBody>
          <a:bodyPr>
            <a:normAutofit fontScale="70000" lnSpcReduction="20000"/>
          </a:bodyPr>
          <a:lstStyle/>
          <a:p>
            <a:pPr algn="just"/>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mầm</a:t>
            </a:r>
            <a:r>
              <a:rPr lang="en-US" dirty="0">
                <a:latin typeface="Times New Roman" pitchFamily="18" charset="0"/>
                <a:cs typeface="Times New Roman" pitchFamily="18" charset="0"/>
              </a:rPr>
              <a:t> non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bậc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mầm</a:t>
            </a:r>
            <a:r>
              <a:rPr lang="en-US" dirty="0">
                <a:latin typeface="Times New Roman" pitchFamily="18" charset="0"/>
                <a:cs typeface="Times New Roman" pitchFamily="18" charset="0"/>
              </a:rPr>
              <a:t> non </a:t>
            </a:r>
            <a:r>
              <a:rPr lang="en-US" dirty="0" err="1">
                <a:latin typeface="Times New Roman" pitchFamily="18" charset="0"/>
                <a:cs typeface="Times New Roman" pitchFamily="18" charset="0"/>
              </a:rPr>
              <a:t>rất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dễ</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cuốn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bởi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sắc</a:t>
            </a:r>
            <a:r>
              <a:rPr lang="en-US" dirty="0">
                <a:latin typeface="Times New Roman" pitchFamily="18" charset="0"/>
                <a:cs typeface="Times New Roman" pitchFamily="18" charset="0"/>
              </a:rPr>
              <a:t>, ham </a:t>
            </a:r>
            <a:r>
              <a:rPr lang="en-US" dirty="0" err="1">
                <a:latin typeface="Times New Roman" pitchFamily="18" charset="0"/>
                <a:cs typeface="Times New Roman" pitchFamily="18" charset="0"/>
              </a:rPr>
              <a:t>muốn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tìm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tòi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dẫn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mầm</a:t>
            </a:r>
            <a:r>
              <a:rPr lang="en-US" dirty="0">
                <a:latin typeface="Times New Roman" pitchFamily="18" charset="0"/>
                <a:cs typeface="Times New Roman" pitchFamily="18" charset="0"/>
              </a:rPr>
              <a:t> non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năm</a:t>
            </a:r>
            <a:r>
              <a:rPr lang="en-US" dirty="0">
                <a:latin typeface="Times New Roman" pitchFamily="18" charset="0"/>
                <a:cs typeface="Times New Roman" pitchFamily="18" charset="0"/>
              </a:rPr>
              <a:t> qua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ngừng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chưng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triển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dạy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nâng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mầm</a:t>
            </a:r>
            <a:r>
              <a:rPr lang="en-US" dirty="0">
                <a:latin typeface="Times New Roman" pitchFamily="18" charset="0"/>
                <a:cs typeface="Times New Roman" pitchFamily="18" charset="0"/>
              </a:rPr>
              <a:t> non </a:t>
            </a:r>
            <a:r>
              <a:rPr lang="en-US" dirty="0" err="1">
                <a:latin typeface="Times New Roman" pitchFamily="18" charset="0"/>
                <a:cs typeface="Times New Roman" pitchFamily="18" charset="0"/>
              </a:rPr>
              <a:t>theo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tâm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biện</a:t>
            </a:r>
            <a:r>
              <a:rPr lang="en-US" dirty="0">
                <a:latin typeface="Times New Roman" pitchFamily="18" charset="0"/>
                <a:cs typeface="Times New Roman" pitchFamily="18" charset="0"/>
              </a:rPr>
              <a:t>.</a:t>
            </a:r>
          </a:p>
          <a:p>
            <a:pPr algn="just"/>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dạy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bậc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mầm</a:t>
            </a:r>
            <a:r>
              <a:rPr lang="en-US" dirty="0">
                <a:latin typeface="Times New Roman" pitchFamily="18" charset="0"/>
                <a:cs typeface="Times New Roman" pitchFamily="18" charset="0"/>
              </a:rPr>
              <a:t> non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nay. </a:t>
            </a:r>
            <a:r>
              <a:rPr lang="en-US" dirty="0" err="1">
                <a:latin typeface="Times New Roman" pitchFamily="18" charset="0"/>
                <a:cs typeface="Times New Roman" pitchFamily="18" charset="0"/>
              </a:rPr>
              <a:t>Giúp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nghiệm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chưa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sống</a:t>
            </a:r>
            <a:r>
              <a:rPr lang="en-US" dirty="0">
                <a:latin typeface="Times New Roman" pitchFamily="18" charset="0"/>
                <a:cs typeface="Times New Roman" pitchFamily="18" charset="0"/>
              </a:rPr>
              <a:t>, qua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tìm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tòi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ngôn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biệt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thông</a:t>
            </a:r>
            <a:r>
              <a:rPr lang="en-US" dirty="0">
                <a:latin typeface="Times New Roman" pitchFamily="18" charset="0"/>
                <a:cs typeface="Times New Roman" pitchFamily="18" charset="0"/>
              </a:rPr>
              <a:t> qua </a:t>
            </a:r>
            <a:r>
              <a:rPr lang="en-US" dirty="0" err="1">
                <a:latin typeface="Times New Roman" pitchFamily="18" charset="0"/>
                <a:cs typeface="Times New Roman" pitchFamily="18" charset="0"/>
              </a:rPr>
              <a:t>quá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nghiệm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mình</a:t>
            </a:r>
            <a:r>
              <a:rPr lang="en-US"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ảnh nền powpont.png"/>
          <p:cNvPicPr>
            <a:picLocks noChangeAspect="1"/>
          </p:cNvPicPr>
          <p:nvPr/>
        </p:nvPicPr>
        <p:blipFill>
          <a:blip r:embed="rId2"/>
          <a:stretch>
            <a:fillRect/>
          </a:stretch>
        </p:blipFill>
        <p:spPr>
          <a:xfrm>
            <a:off x="0" y="0"/>
            <a:ext cx="9144000" cy="6858000"/>
          </a:xfrm>
          <a:prstGeom prst="rect">
            <a:avLst/>
          </a:prstGeom>
        </p:spPr>
      </p:pic>
      <p:sp>
        <p:nvSpPr>
          <p:cNvPr id="3" name="Rectangle 2"/>
          <p:cNvSpPr>
            <a:spLocks noChangeArrowheads="1"/>
          </p:cNvSpPr>
          <p:nvPr/>
        </p:nvSpPr>
        <p:spPr bwMode="auto">
          <a:xfrm>
            <a:off x="990600" y="130175"/>
            <a:ext cx="7392591" cy="1732782"/>
          </a:xfrm>
          <a:prstGeom prst="rect">
            <a:avLst/>
          </a:prstGeom>
          <a:noFill/>
          <a:ln w="9525">
            <a:noFill/>
            <a:miter lim="800000"/>
            <a:headEnd/>
            <a:tailEnd/>
          </a:ln>
        </p:spPr>
        <p:txBody>
          <a:bodyPr wrap="square">
            <a:spAutoFit/>
          </a:bodyPr>
          <a:lstStyle/>
          <a:p>
            <a:pPr indent="276225" algn="just">
              <a:lnSpc>
                <a:spcPct val="130000"/>
              </a:lnSpc>
            </a:pPr>
            <a:r>
              <a:rPr lang="en-US" sz="2600" b="1" dirty="0">
                <a:latin typeface="Times New Roman" pitchFamily="18" charset="0"/>
                <a:cs typeface="Times New Roman" pitchFamily="18" charset="0"/>
              </a:rPr>
              <a:t>2</a:t>
            </a:r>
            <a:r>
              <a:rPr lang="en-US" sz="2600" dirty="0">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Đối</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tượng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nghiên</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cứu</a:t>
            </a:r>
            <a:endParaRPr lang="en-US" sz="2600" dirty="0">
              <a:latin typeface="Times New Roman" pitchFamily="18" charset="0"/>
              <a:cs typeface="Calibri" pitchFamily="34" charset="0"/>
            </a:endParaRPr>
          </a:p>
          <a:p>
            <a:pPr indent="276225" algn="just">
              <a:lnSpc>
                <a:spcPct val="130000"/>
              </a:lnSpc>
            </a:pPr>
            <a:r>
              <a:rPr lang="en-US" sz="2600" dirty="0">
                <a:solidFill>
                  <a:srgbClr val="000000"/>
                </a:solidFill>
                <a:latin typeface="Times New Roman" pitchFamily="18" charset="0"/>
                <a:cs typeface="Times New Roman" pitchFamily="18" charset="0"/>
              </a:rPr>
              <a:t>- </a:t>
            </a:r>
            <a:r>
              <a:rPr lang="en-US" sz="2800" dirty="0" err="1"/>
              <a:t>Trẻ</a:t>
            </a:r>
            <a:r>
              <a:rPr lang="en-US" sz="2800" dirty="0"/>
              <a:t> 5-6 </a:t>
            </a:r>
            <a:r>
              <a:rPr lang="en-US" sz="2800" dirty="0" err="1"/>
              <a:t>tuổi</a:t>
            </a:r>
            <a:r>
              <a:rPr lang="en-US" sz="2800" dirty="0"/>
              <a:t> </a:t>
            </a:r>
            <a:r>
              <a:rPr lang="en-US" sz="2800" dirty="0" err="1"/>
              <a:t>lớp</a:t>
            </a:r>
            <a:r>
              <a:rPr lang="en-US" sz="2800" dirty="0"/>
              <a:t> 5A2 </a:t>
            </a:r>
            <a:r>
              <a:rPr lang="en-US" sz="2800" dirty="0" err="1"/>
              <a:t>Trường</a:t>
            </a:r>
            <a:r>
              <a:rPr lang="en-US" sz="2800" dirty="0"/>
              <a:t> </a:t>
            </a:r>
            <a:r>
              <a:rPr lang="en-US" sz="2800" dirty="0" err="1"/>
              <a:t>mầm</a:t>
            </a:r>
            <a:r>
              <a:rPr lang="en-US" sz="2800" dirty="0"/>
              <a:t> non </a:t>
            </a:r>
            <a:r>
              <a:rPr lang="en-US" sz="2800" dirty="0" err="1"/>
              <a:t>Hùng</a:t>
            </a:r>
            <a:r>
              <a:rPr lang="en-US" sz="2800" dirty="0"/>
              <a:t> </a:t>
            </a:r>
            <a:r>
              <a:rPr lang="en-US" sz="2800" dirty="0" err="1"/>
              <a:t>vương</a:t>
            </a:r>
            <a:r>
              <a:rPr lang="en-US" sz="2800" dirty="0"/>
              <a:t>.</a:t>
            </a:r>
            <a:endParaRPr lang="en-US" sz="2600" dirty="0">
              <a:latin typeface="Times New Roman" pitchFamily="18" charset="0"/>
              <a:cs typeface="Calibri" pitchFamily="34" charset="0"/>
            </a:endParaRPr>
          </a:p>
        </p:txBody>
      </p:sp>
      <p:sp>
        <p:nvSpPr>
          <p:cNvPr id="5" name="Rectangle 4"/>
          <p:cNvSpPr>
            <a:spLocks noChangeArrowheads="1"/>
          </p:cNvSpPr>
          <p:nvPr/>
        </p:nvSpPr>
        <p:spPr bwMode="auto">
          <a:xfrm>
            <a:off x="1219200" y="1676400"/>
            <a:ext cx="4267200" cy="492443"/>
          </a:xfrm>
          <a:prstGeom prst="rect">
            <a:avLst/>
          </a:prstGeom>
          <a:noFill/>
          <a:ln w="9525">
            <a:noFill/>
            <a:miter lim="800000"/>
            <a:headEnd/>
            <a:tailEnd/>
          </a:ln>
        </p:spPr>
        <p:txBody>
          <a:bodyPr wrap="square">
            <a:spAutoFit/>
          </a:bodyPr>
          <a:lstStyle/>
          <a:p>
            <a:r>
              <a:rPr lang="en-US" sz="2600" b="1" dirty="0">
                <a:latin typeface="Times New Roman" pitchFamily="18" charset="0"/>
                <a:cs typeface="Times New Roman" pitchFamily="18" charset="0"/>
              </a:rPr>
              <a:t>3. </a:t>
            </a:r>
            <a:r>
              <a:rPr lang="en-US" sz="2600" b="1" dirty="0" err="1">
                <a:latin typeface="Times New Roman" pitchFamily="18" charset="0"/>
                <a:cs typeface="Times New Roman" pitchFamily="18" charset="0"/>
              </a:rPr>
              <a:t>Mục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tiêu</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của</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biện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pháp</a:t>
            </a:r>
            <a:endParaRPr lang="en-US" sz="2600" dirty="0">
              <a:latin typeface="Times New Roman" pitchFamily="18" charset="0"/>
              <a:cs typeface="Times New Roman" pitchFamily="18" charset="0"/>
            </a:endParaRPr>
          </a:p>
        </p:txBody>
      </p:sp>
      <p:sp>
        <p:nvSpPr>
          <p:cNvPr id="2049" name="Rectangle 1"/>
          <p:cNvSpPr>
            <a:spLocks noChangeArrowheads="1"/>
          </p:cNvSpPr>
          <p:nvPr/>
        </p:nvSpPr>
        <p:spPr bwMode="auto">
          <a:xfrm>
            <a:off x="1371600" y="2362201"/>
            <a:ext cx="6705600" cy="95410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Với</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biện</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tích</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hợp</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Phương</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Steam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trong</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hoạt</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trải</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nghiệm</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trẻ</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giúp</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trẻ</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phát</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triển</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toàn</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diện</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phát</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triển</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kĩ</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năng</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hợp</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tác</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nhóm</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dễ</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dàng</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hệ</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thống</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hóa</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kiến</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thức</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từ</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đó</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trẻ</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không</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chỉ</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hiểu</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biết</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về</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nguyên</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lí</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hoạt</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mà</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còn</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tiếp</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thu</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kiến</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thức</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vận</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dụng</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vào</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trong</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cuộc</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sống</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hàng</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ngày</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dễ</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dàng</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hơn</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Down Arrow 8"/>
          <p:cNvSpPr/>
          <p:nvPr/>
        </p:nvSpPr>
        <p:spPr>
          <a:xfrm>
            <a:off x="4419600" y="33528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71600" y="3886200"/>
            <a:ext cx="6705600"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400" dirty="0" err="1">
                <a:latin typeface="Times New Roman" pitchFamily="18" charset="0"/>
                <a:cs typeface="Times New Roman" pitchFamily="18" charset="0"/>
              </a:rPr>
              <a:t>Giáo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trẻ</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còn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buộc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môi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màu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sắc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lòe</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loẹt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nguyên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vật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liệu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điệu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sản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phẩm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đồ</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góc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cô</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thay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sản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phẩm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trẻ</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trẻ</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nghiệm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đồ</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dùng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đồ</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theo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chủ</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đề</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nguyên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vật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liệu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mở</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từ</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giúp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trẻ</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tích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hứng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thú</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tham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hoạt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động</a:t>
            </a:r>
            <a:r>
              <a:rPr lang="en-US" sz="1400" dirty="0">
                <a:latin typeface="Times New Roman" pitchFamily="18" charset="0"/>
                <a:cs typeface="Times New Roman" pitchFamily="18" charset="0"/>
              </a:rPr>
              <a:t>.</a:t>
            </a:r>
          </a:p>
        </p:txBody>
      </p:sp>
      <p:sp>
        <p:nvSpPr>
          <p:cNvPr id="11" name="Down Arrow 10"/>
          <p:cNvSpPr/>
          <p:nvPr/>
        </p:nvSpPr>
        <p:spPr>
          <a:xfrm>
            <a:off x="4419600" y="4876800"/>
            <a:ext cx="304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Rectangle 3"/>
          <p:cNvSpPr>
            <a:spLocks noChangeArrowheads="1"/>
          </p:cNvSpPr>
          <p:nvPr/>
        </p:nvSpPr>
        <p:spPr bwMode="auto">
          <a:xfrm>
            <a:off x="1447800" y="5334000"/>
            <a:ext cx="6553200" cy="73866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Giúp</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phụ</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huynh</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thấy</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được</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những</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hoạt</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con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được</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trải</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nghiệm</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ở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lớp</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từ</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đó</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luôn</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kết</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hợp</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cùng</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cô</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giáo</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về</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cả</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vật</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chất</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lẫn</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tinh</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thần</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giúp</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con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phát</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triển</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những</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kĩ</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năng</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mềm</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hơn</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ảnh nền powpont.png"/>
          <p:cNvPicPr>
            <a:picLocks noChangeAspect="1"/>
          </p:cNvPicPr>
          <p:nvPr/>
        </p:nvPicPr>
        <p:blipFill>
          <a:blip r:embed="rId2"/>
          <a:stretch>
            <a:fillRect/>
          </a:stretch>
        </p:blipFill>
        <p:spPr>
          <a:xfrm>
            <a:off x="0" y="0"/>
            <a:ext cx="9144000" cy="6858000"/>
          </a:xfrm>
          <a:prstGeom prst="rect">
            <a:avLst/>
          </a:prstGeom>
        </p:spPr>
      </p:pic>
      <p:sp>
        <p:nvSpPr>
          <p:cNvPr id="19457" name="Rectangle 1"/>
          <p:cNvSpPr>
            <a:spLocks noChangeArrowheads="1"/>
          </p:cNvSpPr>
          <p:nvPr/>
        </p:nvSpPr>
        <p:spPr bwMode="auto">
          <a:xfrm>
            <a:off x="1524000" y="381000"/>
            <a:ext cx="5502468"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II. NỘI DUNG GIẢI PHÁP ĐỀ NGHỊ CÔNG NHẬN GPST: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Thực</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trạng</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Thuận</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lơi</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458" name="Rectangle 2"/>
          <p:cNvSpPr>
            <a:spLocks noChangeArrowheads="1"/>
          </p:cNvSpPr>
          <p:nvPr/>
        </p:nvSpPr>
        <p:spPr bwMode="auto">
          <a:xfrm>
            <a:off x="609600" y="1219200"/>
            <a:ext cx="8077200" cy="175432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Nhà</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trường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Diện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tích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sân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vườn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rộng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rãi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đầu</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tư</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nhiều</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cơ</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sở</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vật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chất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trang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thiết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bị</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cho</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trẻ</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tham</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gia</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hoạt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trải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nghiệm</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Giáo</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viên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Có</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tinh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thần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trách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nhiệm</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nhiệt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huyết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tâm</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huyết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với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nghề</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luôn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nghiên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cứu</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học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tập</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biện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giúp</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trẻ</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hứng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thú</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tích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cực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hoạt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trải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nghiệm</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Phụ</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huynh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Luôn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nhiệt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tình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quan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tâm</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đến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trẻ</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hoạt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lớp</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Học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sinh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Trẻ</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nề</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nếp</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nhanh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nhẹn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tham</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gia</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tích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cực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hoạt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trải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nghiệm</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459" name="Rectangle 3"/>
          <p:cNvSpPr>
            <a:spLocks noChangeArrowheads="1"/>
          </p:cNvSpPr>
          <p:nvPr/>
        </p:nvSpPr>
        <p:spPr bwMode="auto">
          <a:xfrm>
            <a:off x="1676400" y="3124200"/>
            <a:ext cx="1981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Khó</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khăn</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460" name="Rectangle 4"/>
          <p:cNvSpPr>
            <a:spLocks noChangeArrowheads="1"/>
          </p:cNvSpPr>
          <p:nvPr/>
        </p:nvSpPr>
        <p:spPr bwMode="auto">
          <a:xfrm>
            <a:off x="990600" y="3657600"/>
            <a:ext cx="7620000" cy="193899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Cơ</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sở</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vật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chất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nhà</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trường</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số</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khu</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chưa</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được</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tu</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sửa</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cũ</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kĩ</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chưa</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tạo</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được</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hứng</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khởi</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mới</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mẻ</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cho</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trẻ</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tham</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gia</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hoạt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số</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học</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sinh</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mới</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đến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lớp</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còn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rụt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rè</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chưa</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tích</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cực</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tham</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gia</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hoạt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Nhiều</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phụ</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huynh</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chưa</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thực</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sự</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quan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tâm</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đến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con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em</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hoạt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lớp</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ảnh nền powpont.png"/>
          <p:cNvPicPr>
            <a:picLocks noChangeAspect="1"/>
          </p:cNvPicPr>
          <p:nvPr/>
        </p:nvPicPr>
        <p:blipFill>
          <a:blip r:embed="rId2"/>
          <a:stretch>
            <a:fillRect/>
          </a:stretch>
        </p:blipFill>
        <p:spPr>
          <a:xfrm>
            <a:off x="0" y="0"/>
            <a:ext cx="9144000" cy="6858000"/>
          </a:xfrm>
          <a:prstGeom prst="rect">
            <a:avLst/>
          </a:prstGeom>
        </p:spPr>
      </p:pic>
      <p:sp>
        <p:nvSpPr>
          <p:cNvPr id="20481" name="Rectangle 1"/>
          <p:cNvSpPr>
            <a:spLocks noChangeArrowheads="1"/>
          </p:cNvSpPr>
          <p:nvPr/>
        </p:nvSpPr>
        <p:spPr bwMode="auto">
          <a:xfrm>
            <a:off x="1600200" y="381000"/>
            <a:ext cx="6858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Cơ</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sở</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lí</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luận</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cơ</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sở</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thực</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tiễn</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giải</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Cơ</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sở</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lí</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luận</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482" name="Rectangle 2"/>
          <p:cNvSpPr>
            <a:spLocks noChangeArrowheads="1"/>
          </p:cNvSpPr>
          <p:nvPr/>
        </p:nvSpPr>
        <p:spPr bwMode="auto">
          <a:xfrm>
            <a:off x="457200" y="990600"/>
            <a:ext cx="8229600" cy="470898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00050" algn="l"/>
              </a:tabLst>
            </a:pP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Việc</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tạo</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cơ</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hội</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cho</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trẻ</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mẫu</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giáo</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đặc</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biệt</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là</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trẻ</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5- 6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tuổi</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được</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tham</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gia</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tích</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cực</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vào</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hoạt</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động</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trải</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nghiệm</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tích</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hợp</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phương</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pháp</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steam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trong</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trường</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mầm</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non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là</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việc</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làm</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vô</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cùng</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cần</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thiết</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00050" algn="l"/>
              </a:tabLst>
            </a:pP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Steam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là</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phương</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pháp</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học</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tập</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chủ</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yếu</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dựa</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trên</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thực</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hành</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các</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hoạt</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động</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sáng</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tạo</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do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đó</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trong</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phương</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pháp</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giáo</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dục</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này</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sẽ</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những</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ưu</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thế</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nổi</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bật</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như</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Kiến</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thức</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khoa</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học</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kĩ</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thuật</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cô</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nghệ</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toán</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chắc</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khả</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năng</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sáng</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tạo</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vượt</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trội</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cơ</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hội</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phát</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triển</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các</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kĩ</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năng</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mềm</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toàn</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diện</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hơn</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Steam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sẽ</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hướng</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dẫn</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dạy</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trẻ</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cách</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suy</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nghĩ</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làm</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việc</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khoa</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học</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hướng</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tới</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xây</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dựng</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cho</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trẻ</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các</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kĩ</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năng</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được</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học</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sử</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dụng</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khi</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làm</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việc</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trong</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thế</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giới</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công</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nghệ</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ngày</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nay.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Việc</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tích</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hợp</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phương</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pháp</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Steam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trong</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hoạt</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động</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trải</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nghiệm</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trẻ</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giúp</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trẻ</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lĩnh</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hội</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được</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những</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kiến</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thức</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trong</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cuộc</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sống</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gần</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gũi</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với</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trẻ</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ở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xung</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quanhh</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trẻ</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giúp</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trẻ</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hiểu</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về</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những</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mối</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quan</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hệ</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giữa</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con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với</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con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giữa</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con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với</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thiên</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nhiên</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những</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ngành</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nghề</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trong</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xã</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hội</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những</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kiến</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thức</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khoa</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học</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đơn</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giản</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về</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con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về</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động</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vật</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thực</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vật</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thế</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giới</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tự</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nhiên</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ảnh nền powpont.png"/>
          <p:cNvPicPr>
            <a:picLocks noChangeAspect="1"/>
          </p:cNvPicPr>
          <p:nvPr/>
        </p:nvPicPr>
        <p:blipFill>
          <a:blip r:embed="rId2"/>
          <a:stretch>
            <a:fillRect/>
          </a:stretch>
        </p:blipFill>
        <p:spPr>
          <a:xfrm>
            <a:off x="0" y="0"/>
            <a:ext cx="9144000" cy="6858000"/>
          </a:xfrm>
          <a:prstGeom prst="rect">
            <a:avLst/>
          </a:prstGeom>
        </p:spPr>
      </p:pic>
      <p:sp>
        <p:nvSpPr>
          <p:cNvPr id="21505" name="Rectangle 1"/>
          <p:cNvSpPr>
            <a:spLocks noChangeArrowheads="1"/>
          </p:cNvSpPr>
          <p:nvPr/>
        </p:nvSpPr>
        <p:spPr bwMode="auto">
          <a:xfrm>
            <a:off x="1447800" y="457200"/>
            <a:ext cx="3048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Cơ</a:t>
            </a:r>
            <a:r>
              <a:rPr kumimoji="0" lang="en-US"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sở</a:t>
            </a:r>
            <a:r>
              <a:rPr kumimoji="0" lang="en-US"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thực</a:t>
            </a:r>
            <a:r>
              <a:rPr kumimoji="0" lang="en-US"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tiễn</a:t>
            </a:r>
            <a:r>
              <a:rPr kumimoji="0" lang="en-US"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ctangle 3"/>
          <p:cNvSpPr/>
          <p:nvPr/>
        </p:nvSpPr>
        <p:spPr>
          <a:xfrm>
            <a:off x="990600" y="1219200"/>
            <a:ext cx="6705600" cy="415498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400" dirty="0" err="1">
                <a:latin typeface="Times New Roman" pitchFamily="18" charset="0"/>
                <a:cs typeface="Times New Roman" pitchFamily="18" charset="0"/>
              </a:rPr>
              <a:t>H</a:t>
            </a:r>
            <a:r>
              <a:rPr lang="en-US" sz="2400" dirty="0" err="1" smtClean="0">
                <a:latin typeface="Times New Roman" pitchFamily="18" charset="0"/>
                <a:cs typeface="Times New Roman" pitchFamily="18" charset="0"/>
              </a:rPr>
              <a:t>iện</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nay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mẫu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5- 6 </a:t>
            </a:r>
            <a:r>
              <a:rPr lang="en-US" sz="2400" dirty="0" err="1">
                <a:latin typeface="Times New Roman" pitchFamily="18" charset="0"/>
                <a:cs typeface="Times New Roman" pitchFamily="18" charset="0"/>
              </a:rPr>
              <a:t>tuổi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lớp</a:t>
            </a:r>
            <a:r>
              <a:rPr lang="en-US" sz="2400" dirty="0">
                <a:latin typeface="Times New Roman" pitchFamily="18" charset="0"/>
                <a:cs typeface="Times New Roman" pitchFamily="18" charset="0"/>
              </a:rPr>
              <a:t> 5A2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ẢNH NỀN 2.jpg"/>
          <p:cNvPicPr>
            <a:picLocks noChangeAspect="1"/>
          </p:cNvPicPr>
          <p:nvPr/>
        </p:nvPicPr>
        <p:blipFill>
          <a:blip r:embed="rId2"/>
          <a:stretch>
            <a:fillRect/>
          </a:stretch>
        </p:blipFill>
        <p:spPr>
          <a:xfrm>
            <a:off x="0" y="0"/>
            <a:ext cx="9144000" cy="6857999"/>
          </a:xfrm>
          <a:prstGeom prst="rect">
            <a:avLst/>
          </a:prstGeom>
        </p:spPr>
      </p:pic>
      <p:sp>
        <p:nvSpPr>
          <p:cNvPr id="3" name="Rectangle 2"/>
          <p:cNvSpPr/>
          <p:nvPr/>
        </p:nvSpPr>
        <p:spPr>
          <a:xfrm>
            <a:off x="609600" y="1066800"/>
            <a:ext cx="80010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pt-BR" b="1" dirty="0">
                <a:solidFill>
                  <a:schemeClr val="accent2"/>
                </a:solidFill>
              </a:rPr>
              <a:t>Biện pháp 1:  Xây dựng môi trường lớp học theo hướng Steam, cung cấp đồ dùng đồ chơi theo chủ đề phong phú đa dạng và có đầy đủ nguyên vật liệu mở giúp trẻ hoạt động tích cực.</a:t>
            </a:r>
            <a:endParaRPr lang="en-US" dirty="0">
              <a:solidFill>
                <a:schemeClr val="accent2"/>
              </a:solidFill>
            </a:endParaRPr>
          </a:p>
        </p:txBody>
      </p:sp>
      <p:sp>
        <p:nvSpPr>
          <p:cNvPr id="2049" name="Rectangle 1"/>
          <p:cNvSpPr>
            <a:spLocks noChangeArrowheads="1"/>
          </p:cNvSpPr>
          <p:nvPr/>
        </p:nvSpPr>
        <p:spPr bwMode="auto">
          <a:xfrm>
            <a:off x="609600" y="2133600"/>
            <a:ext cx="5562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pt-BR"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Xây dựng môi trường lớp học theo hướng Steam</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Oval 4"/>
          <p:cNvSpPr/>
          <p:nvPr/>
        </p:nvSpPr>
        <p:spPr>
          <a:xfrm>
            <a:off x="838200" y="2667000"/>
            <a:ext cx="32004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0" name="Rectangle 2"/>
          <p:cNvSpPr>
            <a:spLocks noChangeArrowheads="1"/>
          </p:cNvSpPr>
          <p:nvPr/>
        </p:nvSpPr>
        <p:spPr bwMode="auto">
          <a:xfrm>
            <a:off x="990600" y="3124200"/>
            <a:ext cx="28956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ctr" defTabSz="914400" rtl="0" eaLnBrk="1" fontAlgn="base" latinLnBrk="0" hangingPunct="1">
              <a:lnSpc>
                <a:spcPct val="100000"/>
              </a:lnSpc>
              <a:spcBef>
                <a:spcPct val="0"/>
              </a:spcBef>
              <a:spcAft>
                <a:spcPct val="0"/>
              </a:spcAft>
              <a:buClrTx/>
              <a:buSzTx/>
              <a:buFontTx/>
              <a:buNone/>
              <a:tabLst/>
            </a:pPr>
            <a:r>
              <a:rPr kumimoji="0" lang="pt-BR" sz="1400" b="0" i="0" u="none" strike="noStrike" cap="none" normalizeH="0" baseline="0" dirty="0" smtClean="0">
                <a:ln>
                  <a:noFill/>
                </a:ln>
                <a:solidFill>
                  <a:schemeClr val="accent3">
                    <a:lumMod val="20000"/>
                    <a:lumOff val="80000"/>
                  </a:schemeClr>
                </a:solidFill>
                <a:effectLst/>
                <a:latin typeface="Times New Roman" pitchFamily="18" charset="0"/>
                <a:ea typeface="Times New Roman" pitchFamily="18" charset="0"/>
                <a:cs typeface="Times New Roman" pitchFamily="18" charset="0"/>
              </a:rPr>
              <a:t>Trang trí môi trường lớp học theo gam màu nhẹ nhàng, không sử dụng nhiều màu sắc sắc sỡ, tông màu nóng. Tôi cũng tận dụng những nguyên vật liệu sẵn có như tấm bìa cattoong, vải bố, những gam màu nhẹ nhàng để trang trí môi trường.</a:t>
            </a:r>
            <a:endParaRPr kumimoji="0" lang="pt-BR" sz="1800" b="0" i="0" u="none" strike="noStrike" cap="none" normalizeH="0" baseline="0" dirty="0" smtClean="0">
              <a:ln>
                <a:noFill/>
              </a:ln>
              <a:solidFill>
                <a:schemeClr val="accent3">
                  <a:lumMod val="20000"/>
                  <a:lumOff val="80000"/>
                </a:schemeClr>
              </a:solidFill>
              <a:effectLst/>
              <a:latin typeface="Times New Roman" pitchFamily="18" charset="0"/>
              <a:cs typeface="Times New Roman" pitchFamily="18" charset="0"/>
            </a:endParaRPr>
          </a:p>
        </p:txBody>
      </p:sp>
      <p:sp>
        <p:nvSpPr>
          <p:cNvPr id="7" name="Right Arrow 6"/>
          <p:cNvSpPr/>
          <p:nvPr/>
        </p:nvSpPr>
        <p:spPr>
          <a:xfrm>
            <a:off x="4114800" y="3657600"/>
            <a:ext cx="914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05400" y="2590800"/>
            <a:ext cx="3124200" cy="2667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Rectangle 3"/>
          <p:cNvSpPr>
            <a:spLocks noChangeArrowheads="1"/>
          </p:cNvSpPr>
          <p:nvPr/>
        </p:nvSpPr>
        <p:spPr bwMode="auto">
          <a:xfrm>
            <a:off x="5334000" y="2895600"/>
            <a:ext cx="25146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ctr" defTabSz="914400" rtl="0" eaLnBrk="1" fontAlgn="base" latinLnBrk="0" hangingPunct="1">
              <a:lnSpc>
                <a:spcPct val="100000"/>
              </a:lnSpc>
              <a:spcBef>
                <a:spcPct val="0"/>
              </a:spcBef>
              <a:spcAft>
                <a:spcPct val="0"/>
              </a:spcAft>
              <a:buClrTx/>
              <a:buSzTx/>
              <a:buFontTx/>
              <a:buNone/>
              <a:tabLst/>
            </a:pPr>
            <a:r>
              <a:rPr kumimoji="0" lang="pt-BR" sz="1400" i="0" u="none" strike="noStrike" cap="none" normalizeH="0" baseline="0" dirty="0" smtClean="0">
                <a:ln>
                  <a:noFill/>
                </a:ln>
                <a:solidFill>
                  <a:schemeClr val="bg2"/>
                </a:solidFill>
                <a:effectLst/>
                <a:latin typeface="Times New Roman" pitchFamily="18" charset="0"/>
                <a:ea typeface="Times New Roman" pitchFamily="18" charset="0"/>
                <a:cs typeface="Times New Roman" pitchFamily="18" charset="0"/>
              </a:rPr>
              <a:t>Các góc chơi trong lớp tôi sắp xếp hợp lí để trẻ thuận lợi trong các hoạt động. Cốc chơi ồn ào tôi sắp xếp gần nhau, các góc tĩnh sắp xếp gần nhau để trong quá trình trải nghiệm sẽ không ảnh hưởng đến chất lượng vai chơi của trẻ khác. </a:t>
            </a:r>
            <a:endParaRPr kumimoji="0" lang="pt-BR" sz="1800" i="0" u="none" strike="noStrike" cap="none" normalizeH="0" baseline="0" dirty="0" smtClean="0">
              <a:ln>
                <a:noFill/>
              </a:ln>
              <a:solidFill>
                <a:schemeClr val="bg2"/>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ẢNH NỀN.jpg"/>
          <p:cNvPicPr>
            <a:picLocks noChangeAspect="1"/>
          </p:cNvPicPr>
          <p:nvPr/>
        </p:nvPicPr>
        <p:blipFill>
          <a:blip r:embed="rId2"/>
          <a:stretch>
            <a:fillRect/>
          </a:stretch>
        </p:blipFill>
        <p:spPr>
          <a:xfrm>
            <a:off x="0" y="0"/>
            <a:ext cx="9144000" cy="6858000"/>
          </a:xfrm>
          <a:prstGeom prst="rect">
            <a:avLst/>
          </a:prstGeom>
        </p:spPr>
      </p:pic>
      <p:pic>
        <p:nvPicPr>
          <p:cNvPr id="28674" name="Picture 2"/>
          <p:cNvPicPr>
            <a:picLocks noChangeAspect="1" noChangeArrowheads="1"/>
          </p:cNvPicPr>
          <p:nvPr/>
        </p:nvPicPr>
        <p:blipFill>
          <a:blip r:embed="rId3" cstate="print"/>
          <a:srcRect/>
          <a:stretch>
            <a:fillRect/>
          </a:stretch>
        </p:blipFill>
        <p:spPr bwMode="auto">
          <a:xfrm>
            <a:off x="0" y="1371600"/>
            <a:ext cx="4191000" cy="4114800"/>
          </a:xfrm>
          <a:prstGeom prst="rect">
            <a:avLst/>
          </a:prstGeom>
          <a:noFill/>
          <a:ln w="9525">
            <a:noFill/>
            <a:miter lim="800000"/>
            <a:headEnd/>
            <a:tailEnd/>
          </a:ln>
        </p:spPr>
      </p:pic>
      <p:sp>
        <p:nvSpPr>
          <p:cNvPr id="4" name="Right Arrow 3"/>
          <p:cNvSpPr/>
          <p:nvPr/>
        </p:nvSpPr>
        <p:spPr>
          <a:xfrm>
            <a:off x="4191000" y="3276600"/>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675" name="Picture 3"/>
          <p:cNvPicPr>
            <a:picLocks noChangeAspect="1" noChangeArrowheads="1"/>
          </p:cNvPicPr>
          <p:nvPr/>
        </p:nvPicPr>
        <p:blipFill>
          <a:blip r:embed="rId4" cstate="print"/>
          <a:srcRect/>
          <a:stretch>
            <a:fillRect/>
          </a:stretch>
        </p:blipFill>
        <p:spPr bwMode="auto">
          <a:xfrm>
            <a:off x="4724400" y="1371600"/>
            <a:ext cx="40386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ẢNH NỀN 2.jpg"/>
          <p:cNvPicPr>
            <a:picLocks noChangeAspect="1"/>
          </p:cNvPicPr>
          <p:nvPr/>
        </p:nvPicPr>
        <p:blipFill>
          <a:blip r:embed="rId2"/>
          <a:stretch>
            <a:fillRect/>
          </a:stretch>
        </p:blipFill>
        <p:spPr>
          <a:xfrm>
            <a:off x="0" y="0"/>
            <a:ext cx="9144000" cy="6857999"/>
          </a:xfrm>
          <a:prstGeom prst="rect">
            <a:avLst/>
          </a:prstGeom>
        </p:spPr>
      </p:pic>
      <p:sp>
        <p:nvSpPr>
          <p:cNvPr id="1025" name="Rectangle 1"/>
          <p:cNvSpPr>
            <a:spLocks noChangeArrowheads="1"/>
          </p:cNvSpPr>
          <p:nvPr/>
        </p:nvSpPr>
        <p:spPr bwMode="auto">
          <a:xfrm>
            <a:off x="533400" y="990600"/>
            <a:ext cx="8077200" cy="52322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accent2"/>
                </a:solidFill>
                <a:effectLst/>
                <a:latin typeface="Arial" pitchFamily="34" charset="0"/>
                <a:ea typeface="Times New Roman" pitchFamily="18" charset="0"/>
                <a:cs typeface="Arial" pitchFamily="34" charset="0"/>
              </a:rPr>
              <a:t>Cung</a:t>
            </a:r>
            <a:r>
              <a:rPr kumimoji="0" lang="en-US" sz="1400" b="1" i="0"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accent2"/>
                </a:solidFill>
                <a:effectLst/>
                <a:latin typeface="Arial" pitchFamily="34" charset="0"/>
                <a:ea typeface="Times New Roman" pitchFamily="18" charset="0"/>
                <a:cs typeface="Arial" pitchFamily="34" charset="0"/>
              </a:rPr>
              <a:t>cấp</a:t>
            </a:r>
            <a:r>
              <a:rPr kumimoji="0" lang="en-US" sz="1400" b="1" i="0"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accent2"/>
                </a:solidFill>
                <a:effectLst/>
                <a:latin typeface="Arial" pitchFamily="34" charset="0"/>
                <a:ea typeface="Times New Roman" pitchFamily="18" charset="0"/>
                <a:cs typeface="Arial" pitchFamily="34" charset="0"/>
              </a:rPr>
              <a:t>đồ</a:t>
            </a:r>
            <a:r>
              <a:rPr kumimoji="0" lang="en-US" sz="1400" b="1" i="0"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accent2"/>
                </a:solidFill>
                <a:effectLst/>
                <a:latin typeface="Arial" pitchFamily="34" charset="0"/>
                <a:ea typeface="Times New Roman" pitchFamily="18" charset="0"/>
                <a:cs typeface="Arial" pitchFamily="34" charset="0"/>
              </a:rPr>
              <a:t>dùng</a:t>
            </a:r>
            <a:r>
              <a:rPr kumimoji="0" lang="en-US" sz="1400" b="1" i="0"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accent2"/>
                </a:solidFill>
                <a:effectLst/>
                <a:latin typeface="Arial" pitchFamily="34" charset="0"/>
                <a:ea typeface="Times New Roman" pitchFamily="18" charset="0"/>
                <a:cs typeface="Arial" pitchFamily="34" charset="0"/>
              </a:rPr>
              <a:t>đồ</a:t>
            </a:r>
            <a:r>
              <a:rPr kumimoji="0" lang="en-US" sz="1400" b="1" i="0"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accent2"/>
                </a:solidFill>
                <a:effectLst/>
                <a:latin typeface="Arial" pitchFamily="34" charset="0"/>
                <a:ea typeface="Times New Roman" pitchFamily="18" charset="0"/>
                <a:cs typeface="Arial" pitchFamily="34" charset="0"/>
              </a:rPr>
              <a:t>chơi</a:t>
            </a:r>
            <a:r>
              <a:rPr kumimoji="0" lang="en-US" sz="1400" b="1" i="0"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accent2"/>
                </a:solidFill>
                <a:effectLst/>
                <a:latin typeface="Arial" pitchFamily="34" charset="0"/>
                <a:ea typeface="Times New Roman" pitchFamily="18" charset="0"/>
                <a:cs typeface="Arial" pitchFamily="34" charset="0"/>
              </a:rPr>
              <a:t>theo</a:t>
            </a:r>
            <a:r>
              <a:rPr kumimoji="0" lang="en-US" sz="1400" b="1" i="0"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accent2"/>
                </a:solidFill>
                <a:effectLst/>
                <a:latin typeface="Arial" pitchFamily="34" charset="0"/>
                <a:ea typeface="Times New Roman" pitchFamily="18" charset="0"/>
                <a:cs typeface="Arial" pitchFamily="34" charset="0"/>
              </a:rPr>
              <a:t>chủ</a:t>
            </a:r>
            <a:r>
              <a:rPr kumimoji="0" lang="en-US" sz="1400" b="1" i="0"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accent2"/>
                </a:solidFill>
                <a:effectLst/>
                <a:latin typeface="Arial" pitchFamily="34" charset="0"/>
                <a:ea typeface="Times New Roman" pitchFamily="18" charset="0"/>
                <a:cs typeface="Arial" pitchFamily="34" charset="0"/>
              </a:rPr>
              <a:t>đề</a:t>
            </a:r>
            <a:r>
              <a:rPr kumimoji="0" lang="en-US" sz="1400" b="1" i="0"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accent2"/>
                </a:solidFill>
                <a:effectLst/>
                <a:latin typeface="Arial" pitchFamily="34" charset="0"/>
                <a:ea typeface="Times New Roman" pitchFamily="18" charset="0"/>
                <a:cs typeface="Arial" pitchFamily="34" charset="0"/>
              </a:rPr>
              <a:t>phong</a:t>
            </a:r>
            <a:r>
              <a:rPr kumimoji="0" lang="en-US" sz="1400" b="1" i="0"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accent2"/>
                </a:solidFill>
                <a:effectLst/>
                <a:latin typeface="Arial" pitchFamily="34" charset="0"/>
                <a:ea typeface="Times New Roman" pitchFamily="18" charset="0"/>
                <a:cs typeface="Arial" pitchFamily="34" charset="0"/>
              </a:rPr>
              <a:t>phú</a:t>
            </a:r>
            <a:r>
              <a:rPr kumimoji="0" lang="en-US" sz="1400" b="1" i="0"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accent2"/>
                </a:solidFill>
                <a:effectLst/>
                <a:latin typeface="Arial" pitchFamily="34" charset="0"/>
                <a:ea typeface="Times New Roman" pitchFamily="18" charset="0"/>
                <a:cs typeface="Arial" pitchFamily="34" charset="0"/>
              </a:rPr>
              <a:t>và</a:t>
            </a:r>
            <a:r>
              <a:rPr kumimoji="0" lang="en-US" sz="1400" b="1" i="0"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accent2"/>
                </a:solidFill>
                <a:effectLst/>
                <a:latin typeface="Arial" pitchFamily="34" charset="0"/>
                <a:ea typeface="Times New Roman" pitchFamily="18" charset="0"/>
                <a:cs typeface="Arial" pitchFamily="34" charset="0"/>
              </a:rPr>
              <a:t>đầy</a:t>
            </a:r>
            <a:r>
              <a:rPr kumimoji="0" lang="en-US" sz="1400" b="1" i="0"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accent2"/>
                </a:solidFill>
                <a:effectLst/>
                <a:latin typeface="Arial" pitchFamily="34" charset="0"/>
                <a:ea typeface="Times New Roman" pitchFamily="18" charset="0"/>
                <a:cs typeface="Arial" pitchFamily="34" charset="0"/>
              </a:rPr>
              <a:t>đủ</a:t>
            </a:r>
            <a:r>
              <a:rPr kumimoji="0" lang="en-US" sz="1400" b="1" i="0"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accent2"/>
                </a:solidFill>
                <a:effectLst/>
                <a:latin typeface="Arial" pitchFamily="34" charset="0"/>
                <a:ea typeface="Times New Roman" pitchFamily="18" charset="0"/>
                <a:cs typeface="Arial" pitchFamily="34" charset="0"/>
              </a:rPr>
              <a:t>các</a:t>
            </a:r>
            <a:r>
              <a:rPr kumimoji="0" lang="en-US" sz="1400" b="1" i="0"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accent2"/>
                </a:solidFill>
                <a:effectLst/>
                <a:latin typeface="Arial" pitchFamily="34" charset="0"/>
                <a:ea typeface="Times New Roman" pitchFamily="18" charset="0"/>
                <a:cs typeface="Arial" pitchFamily="34" charset="0"/>
              </a:rPr>
              <a:t>nguyên</a:t>
            </a:r>
            <a:r>
              <a:rPr kumimoji="0" lang="en-US" sz="1400" b="1" i="0"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accent2"/>
                </a:solidFill>
                <a:effectLst/>
                <a:latin typeface="Arial" pitchFamily="34" charset="0"/>
                <a:ea typeface="Times New Roman" pitchFamily="18" charset="0"/>
                <a:cs typeface="Arial" pitchFamily="34" charset="0"/>
              </a:rPr>
              <a:t>vật</a:t>
            </a:r>
            <a:r>
              <a:rPr kumimoji="0" lang="en-US" sz="1400" b="1" i="0"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accent2"/>
                </a:solidFill>
                <a:effectLst/>
                <a:latin typeface="Arial" pitchFamily="34" charset="0"/>
                <a:ea typeface="Times New Roman" pitchFamily="18" charset="0"/>
                <a:cs typeface="Arial" pitchFamily="34" charset="0"/>
              </a:rPr>
              <a:t>liệu</a:t>
            </a:r>
            <a:r>
              <a:rPr kumimoji="0" lang="en-US" sz="1400" b="1" i="0"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accent2"/>
                </a:solidFill>
                <a:effectLst/>
                <a:latin typeface="Arial" pitchFamily="34" charset="0"/>
                <a:ea typeface="Times New Roman" pitchFamily="18" charset="0"/>
                <a:cs typeface="Arial" pitchFamily="34" charset="0"/>
              </a:rPr>
              <a:t>mở</a:t>
            </a:r>
            <a:r>
              <a:rPr kumimoji="0" lang="en-US" sz="1400" b="1" i="0"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accent2"/>
                </a:solidFill>
                <a:effectLst/>
                <a:latin typeface="Arial" pitchFamily="34" charset="0"/>
                <a:ea typeface="Times New Roman" pitchFamily="18" charset="0"/>
                <a:cs typeface="Arial" pitchFamily="34" charset="0"/>
              </a:rPr>
              <a:t>giúp</a:t>
            </a:r>
            <a:r>
              <a:rPr kumimoji="0" lang="en-US" sz="1400" b="1" i="0"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accent2"/>
                </a:solidFill>
                <a:effectLst/>
                <a:latin typeface="Arial" pitchFamily="34" charset="0"/>
                <a:ea typeface="Times New Roman" pitchFamily="18" charset="0"/>
                <a:cs typeface="Arial" pitchFamily="34" charset="0"/>
              </a:rPr>
              <a:t>trẻ</a:t>
            </a:r>
            <a:r>
              <a:rPr kumimoji="0" lang="en-US" sz="1400" b="1" i="0"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accent2"/>
                </a:solidFill>
                <a:effectLst/>
                <a:latin typeface="Arial" pitchFamily="34" charset="0"/>
                <a:ea typeface="Times New Roman" pitchFamily="18" charset="0"/>
                <a:cs typeface="Arial" pitchFamily="34" charset="0"/>
              </a:rPr>
              <a:t>hoạt</a:t>
            </a:r>
            <a:r>
              <a:rPr kumimoji="0" lang="en-US" sz="1400" b="1" i="0"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accent2"/>
                </a:solidFill>
                <a:effectLst/>
                <a:latin typeface="Arial" pitchFamily="34" charset="0"/>
                <a:ea typeface="Times New Roman" pitchFamily="18" charset="0"/>
                <a:cs typeface="Arial" pitchFamily="34" charset="0"/>
              </a:rPr>
              <a:t>động</a:t>
            </a:r>
            <a:r>
              <a:rPr kumimoji="0" lang="en-US" sz="1400" b="1" i="0"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accent2"/>
                </a:solidFill>
                <a:effectLst/>
                <a:latin typeface="Arial" pitchFamily="34" charset="0"/>
                <a:ea typeface="Times New Roman" pitchFamily="18" charset="0"/>
                <a:cs typeface="Arial" pitchFamily="34" charset="0"/>
              </a:rPr>
              <a:t>tích</a:t>
            </a:r>
            <a:r>
              <a:rPr kumimoji="0" lang="en-US" sz="1400" b="1" i="0"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accent2"/>
                </a:solidFill>
                <a:effectLst/>
                <a:latin typeface="Arial" pitchFamily="34" charset="0"/>
                <a:ea typeface="Times New Roman" pitchFamily="18" charset="0"/>
                <a:cs typeface="Arial" pitchFamily="34" charset="0"/>
              </a:rPr>
              <a:t>cực</a:t>
            </a:r>
            <a:r>
              <a:rPr kumimoji="0" lang="en-US" sz="1400" b="1" i="0"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accent2"/>
              </a:solidFill>
              <a:effectLst/>
              <a:latin typeface="Arial" pitchFamily="34" charset="0"/>
              <a:cs typeface="Arial" pitchFamily="34" charset="0"/>
            </a:endParaRPr>
          </a:p>
        </p:txBody>
      </p:sp>
      <p:sp>
        <p:nvSpPr>
          <p:cNvPr id="1026" name="Rectangle 2"/>
          <p:cNvSpPr>
            <a:spLocks noChangeArrowheads="1"/>
          </p:cNvSpPr>
          <p:nvPr/>
        </p:nvSpPr>
        <p:spPr bwMode="auto">
          <a:xfrm>
            <a:off x="609600" y="1752600"/>
            <a:ext cx="8001000" cy="95410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Ở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Góc</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xây</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dựng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Tôi</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sử</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dụng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những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cành</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cây</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khô</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và</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đất</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nặn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trẻ</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sẽ</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tự</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cám</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thành</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hàng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rào</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ngôi</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nhà</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bằng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hộp</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sữa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do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chính</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tay</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trẻ</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tô</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vẽ</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hay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những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khay</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cát</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trẻ</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trồng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cây</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trong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thế</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giới</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thực</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vật</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Từ</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những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nguyên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liệu</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mở</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trẻ</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tự</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mình</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bàn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bạc</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nhóm</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vẽ</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bản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thiết</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kế</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công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trình</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và</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thỏa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thuận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vai</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chơi</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Down Arrow 4"/>
          <p:cNvSpPr/>
          <p:nvPr/>
        </p:nvSpPr>
        <p:spPr>
          <a:xfrm>
            <a:off x="4343400" y="2743200"/>
            <a:ext cx="3048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ectangle 3"/>
          <p:cNvSpPr>
            <a:spLocks noChangeArrowheads="1"/>
          </p:cNvSpPr>
          <p:nvPr/>
        </p:nvSpPr>
        <p:spPr bwMode="auto">
          <a:xfrm>
            <a:off x="533400" y="2971800"/>
            <a:ext cx="8077200" cy="52322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Ở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góc</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học</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tập</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Tôi</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tận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dụng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những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hộp</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bìa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que</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kem</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hạt</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gấc</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cành</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cây</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khô</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tạo</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các</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trò</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chơi</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toán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học</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Trẻ</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được</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trải</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nghiệm</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từ</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những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nguyên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vật</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liệu</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dễ</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kiếm</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dễ</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tìm</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ở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thiên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nhiên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Down Arrow 6"/>
          <p:cNvSpPr/>
          <p:nvPr/>
        </p:nvSpPr>
        <p:spPr>
          <a:xfrm>
            <a:off x="4343400" y="35052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Rectangle 4"/>
          <p:cNvSpPr>
            <a:spLocks noChangeArrowheads="1"/>
          </p:cNvSpPr>
          <p:nvPr/>
        </p:nvSpPr>
        <p:spPr bwMode="auto">
          <a:xfrm>
            <a:off x="533400" y="3810000"/>
            <a:ext cx="8077200" cy="52322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Ở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Góc</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Steam: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Tôi</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tận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dụng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những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vở</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hộp</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sữa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chua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chại</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lọ</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nhựa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hộp</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giấy</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rau</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của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quả</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tại</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nhà</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để</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bé</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sáng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tạo</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thiết</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kế</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chế</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tạo</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những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đồ</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dùng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đồ</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chơi</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tính</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khoa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học</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Down Arrow 8"/>
          <p:cNvSpPr/>
          <p:nvPr/>
        </p:nvSpPr>
        <p:spPr>
          <a:xfrm>
            <a:off x="4343400" y="4343400"/>
            <a:ext cx="304800" cy="304800"/>
          </a:xfrm>
          <a:prstGeom prst="downArrow">
            <a:avLst>
              <a:gd name="adj1" fmla="val 50000"/>
              <a:gd name="adj2" fmla="val 459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5"/>
          <p:cNvSpPr>
            <a:spLocks noChangeArrowheads="1"/>
          </p:cNvSpPr>
          <p:nvPr/>
        </p:nvSpPr>
        <p:spPr bwMode="auto">
          <a:xfrm>
            <a:off x="533400" y="4648200"/>
            <a:ext cx="8077200" cy="52322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Góc</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nấu</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ăn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Tôi</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tạo</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những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nguyên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liệu</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mở</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bằng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vật</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thật</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từ</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những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kiến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thức</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trẻ</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có</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được</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trẻ</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sẽ</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áp</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dụng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tạo</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những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món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ăn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thú</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vị</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do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chính</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tay</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trẻ</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tạo</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2314</Words>
  <Application>Microsoft Office PowerPoint</Application>
  <PresentationFormat>On-screen Show (4:3)</PresentationFormat>
  <Paragraphs>75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I. Phần đặt vấn đề:   1, Tính cấp thiết:</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39</cp:revision>
  <dcterms:created xsi:type="dcterms:W3CDTF">2023-09-22T10:43:27Z</dcterms:created>
  <dcterms:modified xsi:type="dcterms:W3CDTF">2023-09-25T01:21:11Z</dcterms:modified>
</cp:coreProperties>
</file>