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23ED-34C5-D598-1EFB-6804DD20E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2E7BD-F559-81DC-6000-80B5F18C1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89411-E88A-EDC7-5C16-28A21C48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B00FD-6F01-D595-28B6-4F38B621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A6B07-5014-7233-B966-61A64B2A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6683-0522-9F5C-E92B-EAB76791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717DE-D24E-9D90-6B3E-63F4A5AAA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84B7B-D174-4E59-981C-ABE3E465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7DBBC-CB81-682B-9FDC-37F9DE4A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8C695-91D9-ACDB-A5DB-CC9861AA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93A3A-36ED-D544-C38E-26008FAC0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F5391-9E48-D189-3305-143F6AD4C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F0BAB-9D13-770A-8FE3-B49ED0D6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D90E7-0A13-6CA8-DB4E-7B95976C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22EB3-521D-D066-DA20-D48C0214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0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97C9-F3DF-F52D-CB9B-CA4769D2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40C34-7796-AD69-A8E6-23E2C11F0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A4853-D7F0-DF0E-4371-2FA462B8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010CE-DB32-8065-F170-5094E7B5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9ECA3-C3E1-83AE-ED49-7C4598D2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2086-0F8A-5A25-D027-1C2F7C6C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3892-4CF6-85EF-858A-71B195CBB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19D38-C298-E9CB-6174-A1389CCE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01774-B554-DC13-5A51-1FDAB91B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70E13-5FAC-4B59-2183-E6B11E5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8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BE3A-9FE7-E728-9B3A-7C0F5B5F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B0839-32B7-7D0D-BC30-D36C4CEF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82C04-A398-3E9D-C805-A373B895D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5315E-3418-4E45-6C5F-8CDFEA3A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FE881-DDDA-0CC4-2695-736556CB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23B93-F5A9-D98F-94B6-B30EA9D8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5349-78AB-F267-0D70-13AEBCEE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6E715-3E4D-82E6-4E06-313A7B9C0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0B9F4-BD4C-E4A8-A4B6-41FFAEFAD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73A23-A26F-9774-5A03-3EB88476B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4E432-39FF-9E3D-7949-DE0960D98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1C197-B886-BBD4-891A-6612AFC4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79239-F5C4-5EC0-F388-B08D4EBF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9A2CD-ECEA-EAE1-8615-AEAD2C05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9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D15B-1954-E26F-FC90-A3046E1C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79FA0-7111-BF8A-391D-2F4BFBEC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A744A-D4E1-1A2C-80D1-57470C30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67A49-2447-39CD-0851-591428BA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8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D4D49-2325-C0D8-1742-3C65F0F7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59F2AC-980D-1DB0-2B3C-C37D6019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D9AFF-EEBA-7802-1501-7CAFC89B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4046-7286-23C9-342F-5C5FC87A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30BE-F974-66F4-F92D-EDA87837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239CD-D5BA-1110-9655-69483BF81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12A2D-EF2E-6B9F-38B9-B3B177D6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B1209-E403-6351-DACE-7F77C8C9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ED70E-D329-A009-0C55-49D36028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1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A45F3-7286-5608-899F-B8DEF6B7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1CB32-496B-92E0-CE01-F1946EEB2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1BD44-4FC9-AC6D-074A-973223912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1698A-775F-7D46-0331-6CE3579D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C0E84-DE24-8A62-8127-DF937891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87AE8-4CF7-88A4-C939-3132AC96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6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BCED9-CA70-D545-4EA9-48584340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F47AC-6B9B-C261-56E8-6D6D72972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782F9-F9D0-CE4F-76B2-2E1EDC2C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49CC5-80EA-4AE0-9E64-8C404BD6218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C8801-D3B1-7802-99D7-D60E8643C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E1120-765F-0D2E-822E-60BAC0EC8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16B0-E258-48DC-9463-F3351D0B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487467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Con Chó Con Xinh đẹp Con Chó Tình Yêu Nền Thẻ, Chó, Ngày, Vectơ  Background Vector để tải xuống miễn phí - Pngtree">
            <a:extLst>
              <a:ext uri="{FF2B5EF4-FFF2-40B4-BE49-F238E27FC236}">
                <a16:creationId xmlns:a16="http://schemas.microsoft.com/office/drawing/2014/main" id="{19218BFB-966C-475B-F887-629844BD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4" y="0"/>
            <a:ext cx="121955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bnd">
            <a:extLst>
              <a:ext uri="{FF2B5EF4-FFF2-40B4-BE49-F238E27FC236}">
                <a16:creationId xmlns:a16="http://schemas.microsoft.com/office/drawing/2014/main" id="{985368DD-6854-C7A9-B65B-F86D4ABD9361}"/>
              </a:ext>
            </a:extLst>
          </p:cNvPr>
          <p:cNvSpPr txBox="1"/>
          <p:nvPr/>
        </p:nvSpPr>
        <p:spPr>
          <a:xfrm>
            <a:off x="2696571" y="249723"/>
            <a:ext cx="6189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HẢI AN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NAM HẢI</a:t>
            </a:r>
          </a:p>
        </p:txBody>
      </p:sp>
      <p:sp>
        <p:nvSpPr>
          <p:cNvPr id="5" name="hđ">
            <a:extLst>
              <a:ext uri="{FF2B5EF4-FFF2-40B4-BE49-F238E27FC236}">
                <a16:creationId xmlns:a16="http://schemas.microsoft.com/office/drawing/2014/main" id="{BDB39CF6-B3D7-8FC9-CD14-409EC2997F2A}"/>
              </a:ext>
            </a:extLst>
          </p:cNvPr>
          <p:cNvSpPr txBox="1"/>
          <p:nvPr/>
        </p:nvSpPr>
        <p:spPr>
          <a:xfrm>
            <a:off x="-1325217" y="2221639"/>
            <a:ext cx="98400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914378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gv">
            <a:extLst>
              <a:ext uri="{FF2B5EF4-FFF2-40B4-BE49-F238E27FC236}">
                <a16:creationId xmlns:a16="http://schemas.microsoft.com/office/drawing/2014/main" id="{29A98D43-D6B7-17EB-FDD5-098C6D055B96}"/>
              </a:ext>
            </a:extLst>
          </p:cNvPr>
          <p:cNvSpPr txBox="1"/>
          <p:nvPr/>
        </p:nvSpPr>
        <p:spPr>
          <a:xfrm>
            <a:off x="636055" y="4809108"/>
            <a:ext cx="6833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Liên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Nam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An-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ú Cún Con  Candy Ngọc Hà  Nhạc Thiếu Nhi Con Vật Vui Nhộn [MV 4K]">
            <a:hlinkClick r:id="" action="ppaction://media"/>
            <a:extLst>
              <a:ext uri="{FF2B5EF4-FFF2-40B4-BE49-F238E27FC236}">
                <a16:creationId xmlns:a16="http://schemas.microsoft.com/office/drawing/2014/main" id="{0AA9EA56-18F0-2B6F-048B-1B87C18B0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1255" y="196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decel="48000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ổng hợp với hơn 87 về hình nền powerpoint về học tập - coedo.com.vn">
            <a:extLst>
              <a:ext uri="{FF2B5EF4-FFF2-40B4-BE49-F238E27FC236}">
                <a16:creationId xmlns:a16="http://schemas.microsoft.com/office/drawing/2014/main" id="{6C188DA9-FE5E-E7D5-2C33-B0933FB3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7200A08-1305-DD2E-1476-F2D425104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078" y="1669774"/>
            <a:ext cx="4784035" cy="4784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EBCC6C-BCC9-433C-0247-B9F232315509}"/>
              </a:ext>
            </a:extLst>
          </p:cNvPr>
          <p:cNvSpPr txBox="1"/>
          <p:nvPr/>
        </p:nvSpPr>
        <p:spPr>
          <a:xfrm>
            <a:off x="3313043" y="973195"/>
            <a:ext cx="633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1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</Words>
  <Application>Microsoft Office PowerPoint</Application>
  <PresentationFormat>Widescreen</PresentationFormat>
  <Paragraphs>7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2023-12-11T08:46:28Z</dcterms:created>
  <dcterms:modified xsi:type="dcterms:W3CDTF">2023-12-11T09:03:45Z</dcterms:modified>
</cp:coreProperties>
</file>