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FD9F-3CA2-3816-D2E2-A9DECEDD5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E49B0-318C-57CA-BAF3-682B28A37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42CEE-A82F-88A3-48DB-C586FCDD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4AA-9024-42CE-93A2-1A937F2D52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DC798-5DBB-4748-008A-C5039BDA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D9CF1-17E2-6363-7980-80A081B5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8A2D-33B8-409A-AAED-087E0C90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9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F27C-1123-A59C-56B8-1F175907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3161B-E991-4857-7F8B-C2D5AA443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2A567-BDC5-84F3-04EC-2016239D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4AA-9024-42CE-93A2-1A937F2D52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54619-2F5C-0A23-480B-C03C2C78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F1318-AB2F-96EC-C7F4-00F4D0C7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8A2D-33B8-409A-AAED-087E0C90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5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F9147D-E767-6DCF-C0ED-08DECEFE7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02CC6-951B-46CC-7C46-B3A5BBCBE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6FFF5-8C88-26EC-4C22-1E5A5DFA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4AA-9024-42CE-93A2-1A937F2D52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869F6-F85A-8967-03B5-B4192A71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D8D91-0418-F1DA-BEE5-020426CA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8A2D-33B8-409A-AAED-087E0C90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089D-B73C-254C-9F2C-E24C3CBB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EA35A-FF3E-4D00-8085-084E7883E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9F91F-A78C-A73C-72B8-B6848676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4AA-9024-42CE-93A2-1A937F2D52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7B8A9-7E7F-3E6F-994C-0C82E4FD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10407-5A07-DA03-FF4F-CADBFF8C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8A2D-33B8-409A-AAED-087E0C90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AD3D-3C7F-F2F0-2059-41C5F169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86E5-FA19-009A-2500-CB6C9BE7B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45C26-DF5E-460E-8FF4-87B28F67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4AA-9024-42CE-93A2-1A937F2D52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F0D02-6823-508B-4EE2-8B13A42A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A178F-A292-2885-67D5-758839DE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8A2D-33B8-409A-AAED-087E0C90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4021-2100-0BF1-9804-356349D1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B90C-FE7F-22BE-24BF-8007FCD0C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11AA2-EDF1-0B6A-A83B-C7BB67D54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B97DA-169B-308D-52E5-349BA701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4AA-9024-42CE-93A2-1A937F2D52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F4690-0D1A-FACA-0786-A4281E65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1154-4E37-B373-9C89-D12E602F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8A2D-33B8-409A-AAED-087E0C90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0A40-B7FC-D970-6C3F-F1134D06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658C3-BAB6-856A-CF43-AC00A9962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E81FC-96D5-975B-B62D-54B9CD694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9D925-5432-13F8-E825-379A628A1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36AD7-D9D4-94B0-AE51-DA154E6F5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04F3A-375E-50D0-C744-90163ED0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4AA-9024-42CE-93A2-1A937F2D52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E4AD7-8EF9-9E5C-CA6C-077C2A47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5DD52A-31CE-7A0B-E1DD-5E159B3A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8A2D-33B8-409A-AAED-087E0C90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3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116E7-E1CA-C829-8C77-3B1BD652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DE77B-FF30-D54A-F5A9-D2147759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4AA-9024-42CE-93A2-1A937F2D52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BED4A-21C4-2785-B58A-03A18953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F8DD9-2120-ADA5-9CE4-B222D4E0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8A2D-33B8-409A-AAED-087E0C90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573E0-377C-B5B7-BC80-FE74C4F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4AA-9024-42CE-93A2-1A937F2D52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8C9DC-9E65-9CA7-36A0-30F8F62A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EE1F5-3DEA-D9CA-488D-F3C3F1DC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8A2D-33B8-409A-AAED-087E0C90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0EC0-2931-5937-E771-2B299A09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FD3B7-DF96-BC52-E421-4F3D4EDE0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CD5B5-F071-77B9-683D-6343924B6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E1A05-7139-9F35-DBFC-FB16C04F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4AA-9024-42CE-93A2-1A937F2D52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6EC52-71A1-36EB-8FB8-E8CDAB42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EDFA3-A820-7EB9-E315-B269A643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8A2D-33B8-409A-AAED-087E0C90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7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D542-2E61-C23A-7163-C07FFDCF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B9B63-B168-B2B5-4F29-3D561BC8E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90EC4-F861-7931-4B8B-334FBE3F3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2FB1C-AB20-7284-8F78-14DA169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4AA-9024-42CE-93A2-1A937F2D52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1331B-CC4C-184F-3B81-176D4F17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9A79E-BBAD-CA58-9329-944BEE19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8A2D-33B8-409A-AAED-087E0C90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6BE27-FF9A-49DC-265F-76E1473B0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49D7A-982D-1D11-FFA0-28FA65FE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29170-1C82-8052-E7DA-E00FF40CB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094AA-9024-42CE-93A2-1A937F2D52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39798-82B5-9947-17F6-DABDD2EDA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84D58-F026-1923-895F-BEA0E9BE5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58A2D-33B8-409A-AAED-087E0C90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2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heyzine.com/flip-book/dce055ab10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Rừng Xanh Bầu Trời Xanh Mây Trắng Phim Hoạt Hình Nền, Màu Xanh Lá,  Rừng, Trời Xanh Background Vector để tải xuống miễn phí - Pngtree">
            <a:extLst>
              <a:ext uri="{FF2B5EF4-FFF2-40B4-BE49-F238E27FC236}">
                <a16:creationId xmlns:a16="http://schemas.microsoft.com/office/drawing/2014/main" id="{3AF5D348-68AB-DBBC-6716-AF660501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bnd">
            <a:extLst>
              <a:ext uri="{FF2B5EF4-FFF2-40B4-BE49-F238E27FC236}">
                <a16:creationId xmlns:a16="http://schemas.microsoft.com/office/drawing/2014/main" id="{ED0D44CC-202A-5094-3D9A-5A8EA9688C5F}"/>
              </a:ext>
            </a:extLst>
          </p:cNvPr>
          <p:cNvSpPr txBox="1"/>
          <p:nvPr/>
        </p:nvSpPr>
        <p:spPr>
          <a:xfrm>
            <a:off x="3021471" y="330407"/>
            <a:ext cx="6189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HẢI AN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NAM HẢI</a:t>
            </a:r>
          </a:p>
        </p:txBody>
      </p:sp>
      <p:sp>
        <p:nvSpPr>
          <p:cNvPr id="6" name="hđ">
            <a:extLst>
              <a:ext uri="{FF2B5EF4-FFF2-40B4-BE49-F238E27FC236}">
                <a16:creationId xmlns:a16="http://schemas.microsoft.com/office/drawing/2014/main" id="{00CD0EA1-9F51-3D3E-4541-30DC3BD93094}"/>
              </a:ext>
            </a:extLst>
          </p:cNvPr>
          <p:cNvSpPr txBox="1"/>
          <p:nvPr/>
        </p:nvSpPr>
        <p:spPr>
          <a:xfrm>
            <a:off x="1868556" y="1490008"/>
            <a:ext cx="84548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914378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Dê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đen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dê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trắng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7" name="gv">
            <a:extLst>
              <a:ext uri="{FF2B5EF4-FFF2-40B4-BE49-F238E27FC236}">
                <a16:creationId xmlns:a16="http://schemas.microsoft.com/office/drawing/2014/main" id="{C718E770-67AE-4255-429A-5F50FEC645FC}"/>
              </a:ext>
            </a:extLst>
          </p:cNvPr>
          <p:cNvSpPr txBox="1"/>
          <p:nvPr/>
        </p:nvSpPr>
        <p:spPr>
          <a:xfrm>
            <a:off x="2411871" y="4088010"/>
            <a:ext cx="77128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Anpan man's march">
            <a:hlinkClick r:id="" action="ppaction://media"/>
            <a:extLst>
              <a:ext uri="{FF2B5EF4-FFF2-40B4-BE49-F238E27FC236}">
                <a16:creationId xmlns:a16="http://schemas.microsoft.com/office/drawing/2014/main" id="{3AF7D99D-45E1-94A7-B04E-02BBBAE0A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539" y="58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decel="4800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him Hoạt Hình Rừng Rừng Tươi Mùa Xuân Minh Họa Nền, Hoạt Hình, Vẽ  Tay, Nền Tươi Background Vector để tải xuống miễn phí - Pngtree">
            <a:hlinkClick r:id="rId2"/>
            <a:extLst>
              <a:ext uri="{FF2B5EF4-FFF2-40B4-BE49-F238E27FC236}">
                <a16:creationId xmlns:a16="http://schemas.microsoft.com/office/drawing/2014/main" id="{1320BE74-3967-D017-6E53-9E1304B58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91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42</Words>
  <Application>Microsoft Office PowerPoint</Application>
  <PresentationFormat>Widescreen</PresentationFormat>
  <Paragraphs>6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2023-12-14T23:55:03Z</dcterms:created>
  <dcterms:modified xsi:type="dcterms:W3CDTF">2023-12-15T00:42:54Z</dcterms:modified>
</cp:coreProperties>
</file>