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-13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26ACB-A214-4ABB-8D5A-CA88D4F1C6C0}" type="datetimeFigureOut">
              <a:rPr lang="en-US" smtClean="0"/>
              <a:pPr/>
              <a:t>12/13/2023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84391-8214-4503-BA50-40A1899F6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29143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26ACB-A214-4ABB-8D5A-CA88D4F1C6C0}" type="datetimeFigureOut">
              <a:rPr lang="en-US" smtClean="0"/>
              <a:pPr/>
              <a:t>12/13/2023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84391-8214-4503-BA50-40A1899F6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13887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26ACB-A214-4ABB-8D5A-CA88D4F1C6C0}" type="datetimeFigureOut">
              <a:rPr lang="en-US" smtClean="0"/>
              <a:pPr/>
              <a:t>12/13/2023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84391-8214-4503-BA50-40A1899F6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93014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26ACB-A214-4ABB-8D5A-CA88D4F1C6C0}" type="datetimeFigureOut">
              <a:rPr lang="en-US" smtClean="0"/>
              <a:pPr/>
              <a:t>12/13/2023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84391-8214-4503-BA50-40A1899F6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62220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26ACB-A214-4ABB-8D5A-CA88D4F1C6C0}" type="datetimeFigureOut">
              <a:rPr lang="en-US" smtClean="0"/>
              <a:pPr/>
              <a:t>12/13/2023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84391-8214-4503-BA50-40A1899F6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454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26ACB-A214-4ABB-8D5A-CA88D4F1C6C0}" type="datetimeFigureOut">
              <a:rPr lang="en-US" smtClean="0"/>
              <a:pPr/>
              <a:t>12/13/2023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84391-8214-4503-BA50-40A1899F6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76900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26ACB-A214-4ABB-8D5A-CA88D4F1C6C0}" type="datetimeFigureOut">
              <a:rPr lang="en-US" smtClean="0"/>
              <a:pPr/>
              <a:t>12/13/2023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84391-8214-4503-BA50-40A1899F6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3867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26ACB-A214-4ABB-8D5A-CA88D4F1C6C0}" type="datetimeFigureOut">
              <a:rPr lang="en-US" smtClean="0"/>
              <a:pPr/>
              <a:t>12/13/2023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84391-8214-4503-BA50-40A1899F6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37939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26ACB-A214-4ABB-8D5A-CA88D4F1C6C0}" type="datetimeFigureOut">
              <a:rPr lang="en-US" smtClean="0"/>
              <a:pPr/>
              <a:t>12/13/2023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84391-8214-4503-BA50-40A1899F6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11578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26ACB-A214-4ABB-8D5A-CA88D4F1C6C0}" type="datetimeFigureOut">
              <a:rPr lang="en-US" smtClean="0"/>
              <a:pPr/>
              <a:t>12/13/2023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84391-8214-4503-BA50-40A1899F6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60141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26ACB-A214-4ABB-8D5A-CA88D4F1C6C0}" type="datetimeFigureOut">
              <a:rPr lang="en-US" smtClean="0"/>
              <a:pPr/>
              <a:t>12/13/2023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84391-8214-4503-BA50-40A1899F6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18842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26ACB-A214-4ABB-8D5A-CA88D4F1C6C0}" type="datetimeFigureOut">
              <a:rPr lang="en-US" smtClean="0"/>
              <a:pPr/>
              <a:t>12/13/2023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84391-8214-4503-BA50-40A1899F6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15700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19130" y="93308"/>
            <a:ext cx="7624666" cy="1035698"/>
          </a:xfrm>
        </p:spPr>
        <p:txBody>
          <a:bodyPr>
            <a:normAutofit/>
          </a:bodyPr>
          <a:lstStyle/>
          <a:p>
            <a:pPr algn="ctr"/>
            <a:r>
              <a:rPr lang="en-US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 TRÌNH THAM QUAN TRUNG ĐOÀN 285</a:t>
            </a:r>
            <a: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TÂN TIẾN</a:t>
            </a:r>
            <a: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19/12/2023 </a:t>
            </a:r>
            <a:r>
              <a:rPr lang="en-US" sz="1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285</a:t>
            </a:r>
            <a:endParaRPr lang="en-US" sz="3600" dirty="0">
              <a:solidFill>
                <a:srgbClr val="C0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61096347"/>
              </p:ext>
            </p:extLst>
          </p:nvPr>
        </p:nvGraphicFramePr>
        <p:xfrm>
          <a:off x="371335" y="1284790"/>
          <a:ext cx="11330670" cy="4548850"/>
        </p:xfrm>
        <a:graphic>
          <a:graphicData uri="http://schemas.openxmlformats.org/drawingml/2006/table">
            <a:tbl>
              <a:tblPr firstRow="1" firstCol="1" bandRow="1"/>
              <a:tblGrid>
                <a:gridCol w="1017627">
                  <a:extLst>
                    <a:ext uri="{9D8B030D-6E8A-4147-A177-3AD203B41FA5}">
                      <a16:colId xmlns="" xmlns:a16="http://schemas.microsoft.com/office/drawing/2014/main" val="3851419367"/>
                    </a:ext>
                  </a:extLst>
                </a:gridCol>
                <a:gridCol w="8762035">
                  <a:extLst>
                    <a:ext uri="{9D8B030D-6E8A-4147-A177-3AD203B41FA5}">
                      <a16:colId xmlns="" xmlns:a16="http://schemas.microsoft.com/office/drawing/2014/main" val="3669703112"/>
                    </a:ext>
                  </a:extLst>
                </a:gridCol>
                <a:gridCol w="1551008">
                  <a:extLst>
                    <a:ext uri="{9D8B030D-6E8A-4147-A177-3AD203B41FA5}">
                      <a16:colId xmlns="" xmlns:a16="http://schemas.microsoft.com/office/drawing/2014/main" val="3346212782"/>
                    </a:ext>
                  </a:extLst>
                </a:gridCol>
              </a:tblGrid>
              <a:tr h="4291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Thời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gian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29" marR="1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29" marR="190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Người thực hiện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29" marR="190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00430377"/>
                  </a:ext>
                </a:extLst>
              </a:tr>
              <a:tr h="3452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8h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29" marR="1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đón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mầm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non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Tân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Tiến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29" marR="190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29" marR="190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79868876"/>
                  </a:ext>
                </a:extLst>
              </a:tr>
              <a:tr h="863306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8h20 – 10h20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29" marR="190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1: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Tuyên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bố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lý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</a:t>
                      </a: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tặng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29" marR="190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Dẫn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chương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trình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cháu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29" marR="190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76090287"/>
                  </a:ext>
                </a:extLst>
              </a:tr>
              <a:tr h="12293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2: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đài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tưởng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niệm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truyền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thống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thiệu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lịch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đất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đơn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vị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giáo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dục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quý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trọng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lòng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ơn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hào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truyền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thống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dân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tộc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thêm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nhiệm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vụ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nhiệm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vụ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hậu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riêng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19029" marR="190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baseline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chú bộ đội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29" marR="190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477029"/>
                  </a:ext>
                </a:extLst>
              </a:tr>
              <a:tr h="8698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2: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đội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đội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ngũ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955415" algn="l"/>
                        </a:tabLs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Nhằm</a:t>
                      </a:r>
                      <a:r>
                        <a:rPr lang="vi-VN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giới thiệu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vi-VN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biết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ngũ</a:t>
                      </a:r>
                      <a:r>
                        <a:rPr lang="vi-VN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Nghiêm, nghỉ, quay tại chỗ, đi đều, đứng lại, giậm chân, động tác chào…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29" marR="190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 chú bộ đội</a:t>
                      </a:r>
                    </a:p>
                  </a:txBody>
                  <a:tcPr marL="19029" marR="190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06204506"/>
                  </a:ext>
                </a:extLst>
              </a:tr>
              <a:tr h="8120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b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1600" b="1" baseline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diễn thể dục - </a:t>
                      </a:r>
                      <a:r>
                        <a:rPr lang="en-US" sz="1600" b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gia hoạt</a:t>
                      </a:r>
                      <a:r>
                        <a:rPr lang="en-US" sz="1600" baseline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thể thao,</a:t>
                      </a:r>
                      <a:r>
                        <a:rPr lang="en-US" sz="16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cùng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sân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vận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Trung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đoàn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29" marR="190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Dẫn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chương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trình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đội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cháu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29" marR="190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26302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3344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1803" y="3626346"/>
            <a:ext cx="103868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sz="2000" b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Chú </a:t>
            </a:r>
            <a:r>
              <a:rPr lang="en-US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ý: </a:t>
            </a:r>
            <a:endParaRPr lang="en-US" sz="20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-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Trang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+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mặc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áo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áo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cờ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đỏ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vàng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quần</a:t>
            </a: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dài (Nếu thời tiết lạnh phụ huynh cho con mặc thêm áo ấm)</a:t>
            </a:r>
            <a:endParaRPr lang="en-US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+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giày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dép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hậu</a:t>
            </a:r>
            <a:endParaRPr lang="en-US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+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Mũ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đầu</a:t>
            </a:r>
            <a:endParaRPr lang="en-US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4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28830" y="914401"/>
          <a:ext cx="10868061" cy="2698805"/>
        </p:xfrm>
        <a:graphic>
          <a:graphicData uri="http://schemas.openxmlformats.org/drawingml/2006/table">
            <a:tbl>
              <a:tblPr firstRow="1" firstCol="1" bandRow="1"/>
              <a:tblGrid>
                <a:gridCol w="976079"/>
                <a:gridCol w="8038292"/>
                <a:gridCol w="1853690"/>
              </a:tblGrid>
              <a:tr h="5164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gian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29" marR="1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29" marR="190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Người thực hiện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29" marR="190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407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8h20 – 10h20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29" marR="190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4: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nơi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ở,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đội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này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nhằm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giáo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dục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ngăn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nắp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ngọn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gàng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sắp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xếp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khoa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19029" marR="190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bội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đôi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29" marR="190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2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5: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vườn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sân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vận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mục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đích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giáo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dục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lòng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lao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lao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chăm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sóc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vườn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dục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thao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đơn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vị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19029" marR="190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đội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29" marR="190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8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10h20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phút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29" marR="1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đón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mầm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non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Tân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Tiến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29" marR="190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29" marR="190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32743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417</Words>
  <Application>Microsoft Office PowerPoint</Application>
  <PresentationFormat>Custom</PresentationFormat>
  <Paragraphs>43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CHƯƠNG TRÌNH THAM QUAN TRUNG ĐOÀN 285 TRƯỜNG MẦM NON TÂN TIẾN Thời gian tổ chức: Buổi sáng ngày 19/12/2023 tại Trung đoàn 285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CHƯƠNG TRÌNH THAM QUAN TRUNG ĐOÀN 285 TRƯỜNG MẦM NON TÂN TIẾN Thời gian tổ chức: Buổi sáng ngày 19/12/2023 tại Trung đoàn 285</dc:title>
  <dc:creator>Admin</dc:creator>
  <cp:lastModifiedBy>ADMIN</cp:lastModifiedBy>
  <cp:revision>9</cp:revision>
  <dcterms:created xsi:type="dcterms:W3CDTF">2023-12-13T09:39:05Z</dcterms:created>
  <dcterms:modified xsi:type="dcterms:W3CDTF">2023-12-13T12:04:39Z</dcterms:modified>
</cp:coreProperties>
</file>